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xml" ContentType="application/vnd.openxmlformats-officedocument.presentationml.notesSlide+xml"/>
  <Override PartName="/ppt/tags/tag18.xml" ContentType="application/vnd.openxmlformats-officedocument.presentationml.tags+xml"/>
  <Override PartName="/ppt/notesSlides/notesSlide2.xml" ContentType="application/vnd.openxmlformats-officedocument.presentationml.notesSlide+xml"/>
  <Override PartName="/ppt/tags/tag19.xml" ContentType="application/vnd.openxmlformats-officedocument.presentationml.tags+xml"/>
  <Override PartName="/ppt/notesSlides/notesSlide3.xml" ContentType="application/vnd.openxmlformats-officedocument.presentationml.notesSlide+xml"/>
  <Override PartName="/ppt/tags/tag20.xml" ContentType="application/vnd.openxmlformats-officedocument.presentationml.tags+xml"/>
  <Override PartName="/ppt/notesSlides/notesSlide4.xml" ContentType="application/vnd.openxmlformats-officedocument.presentationml.notesSlide+xml"/>
  <Override PartName="/ppt/tags/tag2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3.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4.xml" ContentType="application/vnd.openxmlformats-officedocument.presentationml.tags+xml"/>
  <Override PartName="/ppt/notesSlides/notesSlide19.xml" ContentType="application/vnd.openxmlformats-officedocument.presentationml.notesSlide+xml"/>
  <Override PartName="/ppt/tags/tag25.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6.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7.xml" ContentType="application/vnd.openxmlformats-officedocument.presentationml.tags+xml"/>
  <Override PartName="/ppt/notesSlides/notesSlide30.xml" ContentType="application/vnd.openxmlformats-officedocument.presentationml.notesSlide+xml"/>
  <Override PartName="/ppt/tags/tag28.xml" ContentType="application/vnd.openxmlformats-officedocument.presentationml.tags+xml"/>
  <Override PartName="/ppt/notesSlides/notesSlide31.xml" ContentType="application/vnd.openxmlformats-officedocument.presentationml.notesSlide+xml"/>
  <Override PartName="/ppt/tags/tag29.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4"/>
  </p:sldMasterIdLst>
  <p:notesMasterIdLst>
    <p:notesMasterId r:id="rId39"/>
  </p:notesMasterIdLst>
  <p:handoutMasterIdLst>
    <p:handoutMasterId r:id="rId40"/>
  </p:handoutMasterIdLst>
  <p:sldIdLst>
    <p:sldId id="256" r:id="rId5"/>
    <p:sldId id="385" r:id="rId6"/>
    <p:sldId id="390" r:id="rId7"/>
    <p:sldId id="2642" r:id="rId8"/>
    <p:sldId id="262" r:id="rId9"/>
    <p:sldId id="387" r:id="rId10"/>
    <p:sldId id="2559" r:id="rId11"/>
    <p:sldId id="2637" r:id="rId12"/>
    <p:sldId id="2560" r:id="rId13"/>
    <p:sldId id="2561" r:id="rId14"/>
    <p:sldId id="2565" r:id="rId15"/>
    <p:sldId id="2563" r:id="rId16"/>
    <p:sldId id="2564" r:id="rId17"/>
    <p:sldId id="2562" r:id="rId18"/>
    <p:sldId id="2566" r:id="rId19"/>
    <p:sldId id="2636" r:id="rId20"/>
    <p:sldId id="405" r:id="rId21"/>
    <p:sldId id="2569" r:id="rId22"/>
    <p:sldId id="2570" r:id="rId23"/>
    <p:sldId id="2577" r:id="rId24"/>
    <p:sldId id="2611" r:id="rId25"/>
    <p:sldId id="2579" r:id="rId26"/>
    <p:sldId id="2580" r:id="rId27"/>
    <p:sldId id="2587" r:id="rId28"/>
    <p:sldId id="2639" r:id="rId29"/>
    <p:sldId id="2643" r:id="rId30"/>
    <p:sldId id="2582" r:id="rId31"/>
    <p:sldId id="2588" r:id="rId32"/>
    <p:sldId id="2595" r:id="rId33"/>
    <p:sldId id="553" r:id="rId34"/>
    <p:sldId id="554" r:id="rId35"/>
    <p:sldId id="2612" r:id="rId36"/>
    <p:sldId id="392" r:id="rId37"/>
    <p:sldId id="515" r:id="rId38"/>
  </p:sldIdLst>
  <p:sldSz cx="16256000" cy="9144000"/>
  <p:notesSz cx="6858000" cy="9144000"/>
  <p:custDataLst>
    <p:tags r:id="rId4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8ryhmG0L35WJt4dYrMm+lg==" hashData="7Sn8aFFXnEe9TvLsjTJmucp68S9usm0281jQ1lei7rP4B9xnnVXuEojVpEZX3dHq9Xgo8HdC3Dsp7CFrIHp0wA=="/>
  <p:extLst>
    <p:ext uri="{EFAFB233-063F-42B5-8137-9DF3F51BA10A}">
      <p15:sldGuideLst xmlns:p15="http://schemas.microsoft.com/office/powerpoint/2012/main">
        <p15:guide id="8" orient="horz" pos="1723" userDrawn="1">
          <p15:clr>
            <a:srgbClr val="A4A3A4"/>
          </p15:clr>
        </p15:guide>
        <p15:guide id="9" pos="7728" userDrawn="1">
          <p15:clr>
            <a:srgbClr val="A4A3A4"/>
          </p15:clr>
        </p15:guide>
        <p15:guide id="10" orient="horz" pos="2109" userDrawn="1">
          <p15:clr>
            <a:srgbClr val="A4A3A4"/>
          </p15:clr>
        </p15:guide>
        <p15:guide id="11" orient="horz" pos="1134" userDrawn="1">
          <p15:clr>
            <a:srgbClr val="A4A3A4"/>
          </p15:clr>
        </p15:guide>
        <p15:guide id="12" pos="4167" userDrawn="1">
          <p15:clr>
            <a:srgbClr val="A4A3A4"/>
          </p15:clr>
        </p15:guide>
        <p15:guide id="13" pos="335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F8D9B16-9901-4A1F-D66F-AAB4C5CEF9D7}" name="Uma Kumari" initials="UK" userId="S::uma.kumari@simplilearn.com::f154a5f4-9073-40a7-83a4-0584e0f34eaa" providerId="AD"/>
  <p188:author id="{862FC623-FA80-6620-6192-671D1513C975}" name="Rashmi Tarkeshwar Singh" initials="RS" userId="S::rashmi.tsingh@simplilearn.com::68a6778a-50ba-49c5-9a37-e67a9d27a7f7" providerId="AD"/>
  <p188:author id="{9C43D13B-805C-3905-D790-8A7ED34254AE}" name="Shreemayee Bhattacharyya" initials="SB" userId="S::shreemayee.bhattacharyya@simplilearn.com::73035bad-e703-4b66-9870-28e9edb9c0a7" providerId="AD"/>
  <p188:author id="{CECA9C48-9A13-DA77-0EA5-162E7A548901}" name="Vidya Rao" initials="VR" userId="S::vidya.rao@simplilearn.com::0d4e6a4d-48fc-4570-80f8-83370d86e5c0" providerId="AD"/>
  <p188:author id="{0A864865-31E4-8C20-4762-531D3AB3FCAC}" name="Mukesh Sekar" initials="MS" userId="S::mukesh.sekar@simplilearn.com::3c5cfd04-35e4-408d-ae58-42dff3b60fa3" providerId="AD"/>
  <p188:author id="{3D23186C-57D8-C40B-B308-6321B8A5BDD3}" name="Prakhar Gupta" initials="PG" userId="S::prakhar.gupta@simplilearn.com::1b5d32b0-a26c-4d4f-bc98-ae0a8d111caa" providerId="AD"/>
  <p188:author id="{C5B91275-2E97-4445-A0F9-79660D53D934}" name="Gajendra MS" initials="GM" userId="S::gajendra.ms@simplilearn.com::2fac9be5-0aaf-4a4e-81e3-665d10c1ffa5" providerId="AD"/>
  <p188:author id="{2BB0089B-D692-65D3-AA48-28C3AC6F39A3}" name="Priyanshu Raj" initials="PR" userId="S::priyanshu.raj@simplilearn.com::30862f99-6f88-49e0-aa61-421ac71a1b59" providerId="AD"/>
  <p188:author id="{B76F24AE-CEC9-E774-FEE4-1C5E5921F8D4}" name="Anjana Lalitha" initials="AL" userId="S::anjana.lalitha@simplilearn.com::7da6e5b1-f104-4b75-9a49-f3cd2cec10c3" providerId="AD"/>
  <p188:author id="{2217B4E1-9409-F7F9-DCDF-A0141344703A}" name="Roop Kumar" initials="RK" userId="S::roop.kumar@simplilearn.com::ec229fc9-1ae5-4424-ad91-f4b472f033de" providerId="AD"/>
  <p188:author id="{FF4968E6-5B87-E4B6-D9DF-526873C22EEE}" name="Priti Thadani" initials="" userId="S::priti.thadani@simplilearn.com::08e62f65-721a-4b70-b463-6eb795cfef9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A000"/>
    <a:srgbClr val="FF7979"/>
    <a:srgbClr val="2E75B6"/>
    <a:srgbClr val="108678"/>
    <a:srgbClr val="FFFFFF"/>
    <a:srgbClr val="BF9000"/>
    <a:srgbClr val="17BFAB"/>
    <a:srgbClr val="18CAB5"/>
    <a:srgbClr val="45E9D5"/>
    <a:srgbClr val="ADF5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1BEB41-9C24-4667-866C-046D7B6DDAD9}" v="3" dt="2024-05-20T08:24:58.2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850" autoAdjust="0"/>
  </p:normalViewPr>
  <p:slideViewPr>
    <p:cSldViewPr snapToGrid="0" showGuides="1">
      <p:cViewPr varScale="1">
        <p:scale>
          <a:sx n="38" d="100"/>
          <a:sy n="38" d="100"/>
        </p:scale>
        <p:origin x="1392" y="54"/>
      </p:cViewPr>
      <p:guideLst>
        <p:guide orient="horz" pos="1723"/>
        <p:guide pos="7728"/>
        <p:guide orient="horz" pos="2109"/>
        <p:guide orient="horz" pos="1134"/>
        <p:guide pos="4167"/>
        <p:guide pos="3351"/>
      </p:guideLst>
    </p:cSldViewPr>
  </p:slideViewPr>
  <p:notesTextViewPr>
    <p:cViewPr>
      <p:scale>
        <a:sx n="1" d="1"/>
        <a:sy n="1" d="1"/>
      </p:scale>
      <p:origin x="0" y="0"/>
    </p:cViewPr>
  </p:notesTextViewPr>
  <p:notesViewPr>
    <p:cSldViewPr snapToGrid="0" showGuide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48"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reemayee Bhattacharyya" userId="73035bad-e703-4b66-9870-28e9edb9c0a7" providerId="ADAL" clId="{1D4AECD2-41A6-4668-9B6B-02E11DF7D9CF}"/>
    <pc:docChg chg="undo custSel modSld">
      <pc:chgData name="Shreemayee Bhattacharyya" userId="73035bad-e703-4b66-9870-28e9edb9c0a7" providerId="ADAL" clId="{1D4AECD2-41A6-4668-9B6B-02E11DF7D9CF}" dt="2024-02-20T12:13:06.952" v="178" actId="12788"/>
      <pc:docMkLst>
        <pc:docMk/>
      </pc:docMkLst>
      <pc:sldChg chg="modSp mod modNotesTx">
        <pc:chgData name="Shreemayee Bhattacharyya" userId="73035bad-e703-4b66-9870-28e9edb9c0a7" providerId="ADAL" clId="{1D4AECD2-41A6-4668-9B6B-02E11DF7D9CF}" dt="2024-02-20T11:23:43.546" v="70" actId="20577"/>
        <pc:sldMkLst>
          <pc:docMk/>
          <pc:sldMk cId="547390991" sldId="387"/>
        </pc:sldMkLst>
        <pc:spChg chg="mod">
          <ac:chgData name="Shreemayee Bhattacharyya" userId="73035bad-e703-4b66-9870-28e9edb9c0a7" providerId="ADAL" clId="{1D4AECD2-41A6-4668-9B6B-02E11DF7D9CF}" dt="2024-02-20T11:19:03.681" v="50" actId="20577"/>
          <ac:spMkLst>
            <pc:docMk/>
            <pc:sldMk cId="547390991" sldId="387"/>
            <ac:spMk id="22" creationId="{F0E9E5AF-A66C-DDA5-D954-3EF9E26E87CB}"/>
          </ac:spMkLst>
        </pc:spChg>
      </pc:sldChg>
      <pc:sldChg chg="addSp delSp modSp mod addCm delCm modCm modNotesTx">
        <pc:chgData name="Shreemayee Bhattacharyya" userId="73035bad-e703-4b66-9870-28e9edb9c0a7" providerId="ADAL" clId="{1D4AECD2-41A6-4668-9B6B-02E11DF7D9CF}" dt="2024-02-20T11:24:02.924" v="73" actId="20577"/>
        <pc:sldMkLst>
          <pc:docMk/>
          <pc:sldMk cId="2204619367" sldId="404"/>
        </pc:sldMkLst>
        <pc:spChg chg="del mod">
          <ac:chgData name="Shreemayee Bhattacharyya" userId="73035bad-e703-4b66-9870-28e9edb9c0a7" providerId="ADAL" clId="{1D4AECD2-41A6-4668-9B6B-02E11DF7D9CF}" dt="2024-02-20T10:36:48.826" v="25" actId="478"/>
          <ac:spMkLst>
            <pc:docMk/>
            <pc:sldMk cId="2204619367" sldId="404"/>
            <ac:spMk id="17" creationId="{BF7AD8D7-D338-3F3A-C9CA-7BABC2EF52FB}"/>
          </ac:spMkLst>
        </pc:spChg>
        <pc:picChg chg="add mod">
          <ac:chgData name="Shreemayee Bhattacharyya" userId="73035bad-e703-4b66-9870-28e9edb9c0a7" providerId="ADAL" clId="{1D4AECD2-41A6-4668-9B6B-02E11DF7D9CF}" dt="2024-02-20T10:37:14.041" v="35" actId="1076"/>
          <ac:picMkLst>
            <pc:docMk/>
            <pc:sldMk cId="2204619367" sldId="404"/>
            <ac:picMk id="26" creationId="{4EB47861-01E6-3D5C-485D-0ADF9A5E337E}"/>
          </ac:picMkLst>
        </pc:picChg>
        <pc:extLst>
          <p:ext xmlns:p="http://schemas.openxmlformats.org/presentationml/2006/main" uri="{D6D511B9-2390-475A-947B-AFAB55BFBCF1}">
            <pc226:cmChg xmlns:pc226="http://schemas.microsoft.com/office/powerpoint/2022/06/main/command" chg="mod">
              <pc226:chgData name="Shreemayee Bhattacharyya" userId="73035bad-e703-4b66-9870-28e9edb9c0a7" providerId="ADAL" clId="{1D4AECD2-41A6-4668-9B6B-02E11DF7D9CF}" dt="2024-02-20T10:38:11.658" v="37"/>
              <pc2:cmMkLst xmlns:pc2="http://schemas.microsoft.com/office/powerpoint/2019/9/main/command">
                <pc:docMk/>
                <pc:sldMk cId="2204619367" sldId="404"/>
                <pc2:cmMk id="{24029E02-A375-45B7-9E2D-F139F320C1CA}"/>
              </pc2:cmMkLst>
              <pc226:cmRplyChg chg="add">
                <pc226:chgData name="Shreemayee Bhattacharyya" userId="73035bad-e703-4b66-9870-28e9edb9c0a7" providerId="ADAL" clId="{1D4AECD2-41A6-4668-9B6B-02E11DF7D9CF}" dt="2024-02-20T10:38:11.658" v="37"/>
                <pc2:cmRplyMkLst xmlns:pc2="http://schemas.microsoft.com/office/powerpoint/2019/9/main/command">
                  <pc:docMk/>
                  <pc:sldMk cId="2204619367" sldId="404"/>
                  <pc2:cmMk id="{24029E02-A375-45B7-9E2D-F139F320C1CA}"/>
                  <pc2:cmRplyMk id="{42BEBB1B-A4F2-440B-A906-BA6728400AB6}"/>
                </pc2:cmRplyMkLst>
              </pc226:cmRplyChg>
            </pc226:cmChg>
            <pc226:cmChg xmlns:pc226="http://schemas.microsoft.com/office/powerpoint/2022/06/main/command" chg="add">
              <pc226:chgData name="Shreemayee Bhattacharyya" userId="73035bad-e703-4b66-9870-28e9edb9c0a7" providerId="ADAL" clId="{1D4AECD2-41A6-4668-9B6B-02E11DF7D9CF}" dt="2024-02-20T10:38:03.681" v="36"/>
              <pc2:cmMkLst xmlns:pc2="http://schemas.microsoft.com/office/powerpoint/2019/9/main/command">
                <pc:docMk/>
                <pc:sldMk cId="2204619367" sldId="404"/>
                <pc2:cmMk id="{FB57764C-D561-4AC7-ADD3-D70E33E5746E}"/>
              </pc2:cmMkLst>
            </pc226:cmChg>
            <pc226:cmChg xmlns:pc226="http://schemas.microsoft.com/office/powerpoint/2022/06/main/command" chg="del">
              <pc226:chgData name="Shreemayee Bhattacharyya" userId="73035bad-e703-4b66-9870-28e9edb9c0a7" providerId="ADAL" clId="{1D4AECD2-41A6-4668-9B6B-02E11DF7D9CF}" dt="2024-02-16T09:42:56.859" v="0"/>
              <pc2:cmMkLst xmlns:pc2="http://schemas.microsoft.com/office/powerpoint/2019/9/main/command">
                <pc:docMk/>
                <pc:sldMk cId="2204619367" sldId="404"/>
                <pc2:cmMk id="{49BD90C3-6975-4145-B3BC-DCC3A2BFB0D0}"/>
              </pc2:cmMkLst>
            </pc226:cmChg>
          </p:ext>
        </pc:extLst>
      </pc:sldChg>
      <pc:sldChg chg="modCm">
        <pc:chgData name="Shreemayee Bhattacharyya" userId="73035bad-e703-4b66-9870-28e9edb9c0a7" providerId="ADAL" clId="{1D4AECD2-41A6-4668-9B6B-02E11DF7D9CF}" dt="2024-02-20T11:30:24.800" v="74"/>
        <pc:sldMkLst>
          <pc:docMk/>
          <pc:sldMk cId="421146196" sldId="406"/>
        </pc:sldMkLst>
        <pc:extLst>
          <p:ext xmlns:p="http://schemas.openxmlformats.org/presentationml/2006/main" uri="{D6D511B9-2390-475A-947B-AFAB55BFBCF1}">
            <pc226:cmChg xmlns:pc226="http://schemas.microsoft.com/office/powerpoint/2022/06/main/command" chg="">
              <pc226:chgData name="Shreemayee Bhattacharyya" userId="73035bad-e703-4b66-9870-28e9edb9c0a7" providerId="ADAL" clId="{1D4AECD2-41A6-4668-9B6B-02E11DF7D9CF}" dt="2024-02-20T11:30:24.800" v="74"/>
              <pc2:cmMkLst xmlns:pc2="http://schemas.microsoft.com/office/powerpoint/2019/9/main/command">
                <pc:docMk/>
                <pc:sldMk cId="421146196" sldId="406"/>
                <pc2:cmMk id="{9722EFF8-F9DC-4D8B-9180-E162D14018FA}"/>
              </pc2:cmMkLst>
              <pc226:cmRplyChg chg="add">
                <pc226:chgData name="Shreemayee Bhattacharyya" userId="73035bad-e703-4b66-9870-28e9edb9c0a7" providerId="ADAL" clId="{1D4AECD2-41A6-4668-9B6B-02E11DF7D9CF}" dt="2024-02-20T11:30:24.800" v="74"/>
                <pc2:cmRplyMkLst xmlns:pc2="http://schemas.microsoft.com/office/powerpoint/2019/9/main/command">
                  <pc:docMk/>
                  <pc:sldMk cId="421146196" sldId="406"/>
                  <pc2:cmMk id="{9722EFF8-F9DC-4D8B-9180-E162D14018FA}"/>
                  <pc2:cmRplyMk id="{8BF12A57-A8C3-496C-B78D-0B15A6EB793F}"/>
                </pc2:cmRplyMkLst>
              </pc226:cmRplyChg>
            </pc226:cmChg>
          </p:ext>
        </pc:extLst>
      </pc:sldChg>
      <pc:sldChg chg="modSp mod modCm">
        <pc:chgData name="Shreemayee Bhattacharyya" userId="73035bad-e703-4b66-9870-28e9edb9c0a7" providerId="ADAL" clId="{1D4AECD2-41A6-4668-9B6B-02E11DF7D9CF}" dt="2024-02-20T11:30:43.496" v="76"/>
        <pc:sldMkLst>
          <pc:docMk/>
          <pc:sldMk cId="821100955" sldId="407"/>
        </pc:sldMkLst>
        <pc:spChg chg="mod">
          <ac:chgData name="Shreemayee Bhattacharyya" userId="73035bad-e703-4b66-9870-28e9edb9c0a7" providerId="ADAL" clId="{1D4AECD2-41A6-4668-9B6B-02E11DF7D9CF}" dt="2024-02-20T11:30:37.800" v="75" actId="20577"/>
          <ac:spMkLst>
            <pc:docMk/>
            <pc:sldMk cId="821100955" sldId="407"/>
            <ac:spMk id="3" creationId="{C5EB4BE8-FB61-E9DE-40B9-4EF6EE2F4C85}"/>
          </ac:spMkLst>
        </pc:spChg>
        <pc:extLst>
          <p:ext xmlns:p="http://schemas.openxmlformats.org/presentationml/2006/main" uri="{D6D511B9-2390-475A-947B-AFAB55BFBCF1}">
            <pc226:cmChg xmlns:pc226="http://schemas.microsoft.com/office/powerpoint/2022/06/main/command" chg="mod">
              <pc226:chgData name="Shreemayee Bhattacharyya" userId="73035bad-e703-4b66-9870-28e9edb9c0a7" providerId="ADAL" clId="{1D4AECD2-41A6-4668-9B6B-02E11DF7D9CF}" dt="2024-02-20T11:30:43.496" v="76"/>
              <pc2:cmMkLst xmlns:pc2="http://schemas.microsoft.com/office/powerpoint/2019/9/main/command">
                <pc:docMk/>
                <pc:sldMk cId="821100955" sldId="407"/>
                <pc2:cmMk id="{7200F1A8-A64F-4886-8D2B-72C133EDC026}"/>
              </pc2:cmMkLst>
              <pc226:cmRplyChg chg="add">
                <pc226:chgData name="Shreemayee Bhattacharyya" userId="73035bad-e703-4b66-9870-28e9edb9c0a7" providerId="ADAL" clId="{1D4AECD2-41A6-4668-9B6B-02E11DF7D9CF}" dt="2024-02-20T11:30:43.496" v="76"/>
                <pc2:cmRplyMkLst xmlns:pc2="http://schemas.microsoft.com/office/powerpoint/2019/9/main/command">
                  <pc:docMk/>
                  <pc:sldMk cId="821100955" sldId="407"/>
                  <pc2:cmMk id="{7200F1A8-A64F-4886-8D2B-72C133EDC026}"/>
                  <pc2:cmRplyMk id="{40C24ED6-DE5A-4A18-AD24-7FF7C51351E5}"/>
                </pc2:cmRplyMkLst>
              </pc226:cmRplyChg>
            </pc226:cmChg>
          </p:ext>
        </pc:extLst>
      </pc:sldChg>
      <pc:sldChg chg="modNotesTx">
        <pc:chgData name="Shreemayee Bhattacharyya" userId="73035bad-e703-4b66-9870-28e9edb9c0a7" providerId="ADAL" clId="{1D4AECD2-41A6-4668-9B6B-02E11DF7D9CF}" dt="2024-02-20T12:10:20.383" v="120" actId="113"/>
        <pc:sldMkLst>
          <pc:docMk/>
          <pc:sldMk cId="1778206477" sldId="414"/>
        </pc:sldMkLst>
      </pc:sldChg>
      <pc:sldChg chg="modNotesTx">
        <pc:chgData name="Shreemayee Bhattacharyya" userId="73035bad-e703-4b66-9870-28e9edb9c0a7" providerId="ADAL" clId="{1D4AECD2-41A6-4668-9B6B-02E11DF7D9CF}" dt="2024-02-20T12:10:27.027" v="121"/>
        <pc:sldMkLst>
          <pc:docMk/>
          <pc:sldMk cId="1475945525" sldId="416"/>
        </pc:sldMkLst>
      </pc:sldChg>
      <pc:sldChg chg="modNotesTx">
        <pc:chgData name="Shreemayee Bhattacharyya" userId="73035bad-e703-4b66-9870-28e9edb9c0a7" providerId="ADAL" clId="{1D4AECD2-41A6-4668-9B6B-02E11DF7D9CF}" dt="2024-02-20T12:10:40.942" v="123"/>
        <pc:sldMkLst>
          <pc:docMk/>
          <pc:sldMk cId="3670291109" sldId="419"/>
        </pc:sldMkLst>
      </pc:sldChg>
      <pc:sldChg chg="modNotesTx">
        <pc:chgData name="Shreemayee Bhattacharyya" userId="73035bad-e703-4b66-9870-28e9edb9c0a7" providerId="ADAL" clId="{1D4AECD2-41A6-4668-9B6B-02E11DF7D9CF}" dt="2024-02-20T12:10:32.868" v="122"/>
        <pc:sldMkLst>
          <pc:docMk/>
          <pc:sldMk cId="3399778636" sldId="420"/>
        </pc:sldMkLst>
      </pc:sldChg>
      <pc:sldChg chg="modSp mod">
        <pc:chgData name="Shreemayee Bhattacharyya" userId="73035bad-e703-4b66-9870-28e9edb9c0a7" providerId="ADAL" clId="{1D4AECD2-41A6-4668-9B6B-02E11DF7D9CF}" dt="2024-02-20T12:13:06.952" v="178" actId="12788"/>
        <pc:sldMkLst>
          <pc:docMk/>
          <pc:sldMk cId="1179993097" sldId="425"/>
        </pc:sldMkLst>
        <pc:spChg chg="mod">
          <ac:chgData name="Shreemayee Bhattacharyya" userId="73035bad-e703-4b66-9870-28e9edb9c0a7" providerId="ADAL" clId="{1D4AECD2-41A6-4668-9B6B-02E11DF7D9CF}" dt="2024-02-20T12:13:06.952" v="178" actId="12788"/>
          <ac:spMkLst>
            <pc:docMk/>
            <pc:sldMk cId="1179993097" sldId="425"/>
            <ac:spMk id="19" creationId="{2731B1C3-4478-AE44-AB8A-81FE44DBF66D}"/>
          </ac:spMkLst>
        </pc:spChg>
        <pc:spChg chg="mod">
          <ac:chgData name="Shreemayee Bhattacharyya" userId="73035bad-e703-4b66-9870-28e9edb9c0a7" providerId="ADAL" clId="{1D4AECD2-41A6-4668-9B6B-02E11DF7D9CF}" dt="2024-02-20T12:13:06.952" v="178" actId="12788"/>
          <ac:spMkLst>
            <pc:docMk/>
            <pc:sldMk cId="1179993097" sldId="425"/>
            <ac:spMk id="23" creationId="{5CE0DAD5-F746-8059-0567-7A55A3045C64}"/>
          </ac:spMkLst>
        </pc:spChg>
        <pc:cxnChg chg="mod">
          <ac:chgData name="Shreemayee Bhattacharyya" userId="73035bad-e703-4b66-9870-28e9edb9c0a7" providerId="ADAL" clId="{1D4AECD2-41A6-4668-9B6B-02E11DF7D9CF}" dt="2024-02-20T12:13:06.952" v="178" actId="12788"/>
          <ac:cxnSpMkLst>
            <pc:docMk/>
            <pc:sldMk cId="1179993097" sldId="425"/>
            <ac:cxnSpMk id="18" creationId="{FA6F80DD-F397-4265-1DB5-279A02742773}"/>
          </ac:cxnSpMkLst>
        </pc:cxnChg>
      </pc:sldChg>
    </pc:docChg>
  </pc:docChgLst>
  <pc:docChgLst>
    <pc:chgData name="Alok Parashar" userId="1db41176-96d0-46d5-941d-427495e80ae3" providerId="ADAL" clId="{6D8BC0BC-6302-432E-8977-319254628100}"/>
    <pc:docChg chg="undo custSel modSld">
      <pc:chgData name="Alok Parashar" userId="1db41176-96d0-46d5-941d-427495e80ae3" providerId="ADAL" clId="{6D8BC0BC-6302-432E-8977-319254628100}" dt="2024-05-03T11:56:21.003" v="68" actId="1036"/>
      <pc:docMkLst>
        <pc:docMk/>
      </pc:docMkLst>
      <pc:sldChg chg="addSp delSp modSp mod">
        <pc:chgData name="Alok Parashar" userId="1db41176-96d0-46d5-941d-427495e80ae3" providerId="ADAL" clId="{6D8BC0BC-6302-432E-8977-319254628100}" dt="2024-05-03T11:56:21.003" v="68" actId="1036"/>
        <pc:sldMkLst>
          <pc:docMk/>
          <pc:sldMk cId="2122407673" sldId="2559"/>
        </pc:sldMkLst>
        <pc:spChg chg="mod">
          <ac:chgData name="Alok Parashar" userId="1db41176-96d0-46d5-941d-427495e80ae3" providerId="ADAL" clId="{6D8BC0BC-6302-432E-8977-319254628100}" dt="2024-05-03T11:56:17.627" v="60" actId="1035"/>
          <ac:spMkLst>
            <pc:docMk/>
            <pc:sldMk cId="2122407673" sldId="2559"/>
            <ac:spMk id="4" creationId="{F4960FBB-FF05-DD07-2838-31AD78149349}"/>
          </ac:spMkLst>
        </pc:spChg>
        <pc:spChg chg="mod">
          <ac:chgData name="Alok Parashar" userId="1db41176-96d0-46d5-941d-427495e80ae3" providerId="ADAL" clId="{6D8BC0BC-6302-432E-8977-319254628100}" dt="2024-05-03T11:54:54.928" v="0"/>
          <ac:spMkLst>
            <pc:docMk/>
            <pc:sldMk cId="2122407673" sldId="2559"/>
            <ac:spMk id="7" creationId="{F29207FA-D817-3A14-5B5B-391D1344821E}"/>
          </ac:spMkLst>
        </pc:spChg>
        <pc:spChg chg="mod">
          <ac:chgData name="Alok Parashar" userId="1db41176-96d0-46d5-941d-427495e80ae3" providerId="ADAL" clId="{6D8BC0BC-6302-432E-8977-319254628100}" dt="2024-05-03T11:54:54.928" v="0"/>
          <ac:spMkLst>
            <pc:docMk/>
            <pc:sldMk cId="2122407673" sldId="2559"/>
            <ac:spMk id="8" creationId="{60C3C703-7A61-3A4B-0D36-08CA41244ABA}"/>
          </ac:spMkLst>
        </pc:spChg>
        <pc:spChg chg="mod">
          <ac:chgData name="Alok Parashar" userId="1db41176-96d0-46d5-941d-427495e80ae3" providerId="ADAL" clId="{6D8BC0BC-6302-432E-8977-319254628100}" dt="2024-05-03T11:54:54.928" v="0"/>
          <ac:spMkLst>
            <pc:docMk/>
            <pc:sldMk cId="2122407673" sldId="2559"/>
            <ac:spMk id="9" creationId="{746440D8-5172-1630-845F-FA81BCB57CFF}"/>
          </ac:spMkLst>
        </pc:spChg>
        <pc:spChg chg="mod">
          <ac:chgData name="Alok Parashar" userId="1db41176-96d0-46d5-941d-427495e80ae3" providerId="ADAL" clId="{6D8BC0BC-6302-432E-8977-319254628100}" dt="2024-05-03T11:54:54.928" v="0"/>
          <ac:spMkLst>
            <pc:docMk/>
            <pc:sldMk cId="2122407673" sldId="2559"/>
            <ac:spMk id="10" creationId="{35DFE7DC-C723-785C-9E6D-5B38610EADD0}"/>
          </ac:spMkLst>
        </pc:spChg>
        <pc:spChg chg="mod">
          <ac:chgData name="Alok Parashar" userId="1db41176-96d0-46d5-941d-427495e80ae3" providerId="ADAL" clId="{6D8BC0BC-6302-432E-8977-319254628100}" dt="2024-05-03T11:54:54.928" v="0"/>
          <ac:spMkLst>
            <pc:docMk/>
            <pc:sldMk cId="2122407673" sldId="2559"/>
            <ac:spMk id="11" creationId="{AF6E8BD2-9879-E3C2-D7C6-A8AB2A40F006}"/>
          </ac:spMkLst>
        </pc:spChg>
        <pc:spChg chg="mod">
          <ac:chgData name="Alok Parashar" userId="1db41176-96d0-46d5-941d-427495e80ae3" providerId="ADAL" clId="{6D8BC0BC-6302-432E-8977-319254628100}" dt="2024-05-03T11:54:54.928" v="0"/>
          <ac:spMkLst>
            <pc:docMk/>
            <pc:sldMk cId="2122407673" sldId="2559"/>
            <ac:spMk id="12" creationId="{4FA1B350-909D-611E-E6DB-2E90B2DBA50F}"/>
          </ac:spMkLst>
        </pc:spChg>
        <pc:spChg chg="mod">
          <ac:chgData name="Alok Parashar" userId="1db41176-96d0-46d5-941d-427495e80ae3" providerId="ADAL" clId="{6D8BC0BC-6302-432E-8977-319254628100}" dt="2024-05-03T11:54:54.928" v="0"/>
          <ac:spMkLst>
            <pc:docMk/>
            <pc:sldMk cId="2122407673" sldId="2559"/>
            <ac:spMk id="13" creationId="{987830C6-2F45-F282-1D4E-EA48E5190AE2}"/>
          </ac:spMkLst>
        </pc:spChg>
        <pc:spChg chg="mod">
          <ac:chgData name="Alok Parashar" userId="1db41176-96d0-46d5-941d-427495e80ae3" providerId="ADAL" clId="{6D8BC0BC-6302-432E-8977-319254628100}" dt="2024-05-03T11:54:54.928" v="0"/>
          <ac:spMkLst>
            <pc:docMk/>
            <pc:sldMk cId="2122407673" sldId="2559"/>
            <ac:spMk id="14" creationId="{9DED9220-CB0C-DB51-CB93-4B4E3C56A6DF}"/>
          </ac:spMkLst>
        </pc:spChg>
        <pc:spChg chg="mod">
          <ac:chgData name="Alok Parashar" userId="1db41176-96d0-46d5-941d-427495e80ae3" providerId="ADAL" clId="{6D8BC0BC-6302-432E-8977-319254628100}" dt="2024-05-03T11:54:54.928" v="0"/>
          <ac:spMkLst>
            <pc:docMk/>
            <pc:sldMk cId="2122407673" sldId="2559"/>
            <ac:spMk id="15" creationId="{4FB77201-ABA6-6DF1-5565-47125D7FB41D}"/>
          </ac:spMkLst>
        </pc:spChg>
        <pc:spChg chg="mod">
          <ac:chgData name="Alok Parashar" userId="1db41176-96d0-46d5-941d-427495e80ae3" providerId="ADAL" clId="{6D8BC0BC-6302-432E-8977-319254628100}" dt="2024-05-03T11:54:54.928" v="0"/>
          <ac:spMkLst>
            <pc:docMk/>
            <pc:sldMk cId="2122407673" sldId="2559"/>
            <ac:spMk id="26" creationId="{C8219868-495E-1738-E22B-EE5C9827399A}"/>
          </ac:spMkLst>
        </pc:spChg>
        <pc:spChg chg="mod">
          <ac:chgData name="Alok Parashar" userId="1db41176-96d0-46d5-941d-427495e80ae3" providerId="ADAL" clId="{6D8BC0BC-6302-432E-8977-319254628100}" dt="2024-05-03T11:55:05.848" v="3"/>
          <ac:spMkLst>
            <pc:docMk/>
            <pc:sldMk cId="2122407673" sldId="2559"/>
            <ac:spMk id="29" creationId="{90A7E08D-40B5-F6D4-6329-761B1F3D9EAF}"/>
          </ac:spMkLst>
        </pc:spChg>
        <pc:spChg chg="mod">
          <ac:chgData name="Alok Parashar" userId="1db41176-96d0-46d5-941d-427495e80ae3" providerId="ADAL" clId="{6D8BC0BC-6302-432E-8977-319254628100}" dt="2024-05-03T11:55:05.848" v="3"/>
          <ac:spMkLst>
            <pc:docMk/>
            <pc:sldMk cId="2122407673" sldId="2559"/>
            <ac:spMk id="30" creationId="{C9DAFDA7-2868-1624-F0F9-F59A32790583}"/>
          </ac:spMkLst>
        </pc:spChg>
        <pc:spChg chg="mod">
          <ac:chgData name="Alok Parashar" userId="1db41176-96d0-46d5-941d-427495e80ae3" providerId="ADAL" clId="{6D8BC0BC-6302-432E-8977-319254628100}" dt="2024-05-03T11:55:05.848" v="3"/>
          <ac:spMkLst>
            <pc:docMk/>
            <pc:sldMk cId="2122407673" sldId="2559"/>
            <ac:spMk id="31" creationId="{EE86515C-1ABF-DEE2-6D09-6373AAE5CE92}"/>
          </ac:spMkLst>
        </pc:spChg>
        <pc:spChg chg="mod">
          <ac:chgData name="Alok Parashar" userId="1db41176-96d0-46d5-941d-427495e80ae3" providerId="ADAL" clId="{6D8BC0BC-6302-432E-8977-319254628100}" dt="2024-05-03T11:55:05.848" v="3"/>
          <ac:spMkLst>
            <pc:docMk/>
            <pc:sldMk cId="2122407673" sldId="2559"/>
            <ac:spMk id="32" creationId="{249CFBBF-69C5-E238-0073-8666D5896367}"/>
          </ac:spMkLst>
        </pc:spChg>
        <pc:spChg chg="mod">
          <ac:chgData name="Alok Parashar" userId="1db41176-96d0-46d5-941d-427495e80ae3" providerId="ADAL" clId="{6D8BC0BC-6302-432E-8977-319254628100}" dt="2024-05-03T11:55:05.848" v="3"/>
          <ac:spMkLst>
            <pc:docMk/>
            <pc:sldMk cId="2122407673" sldId="2559"/>
            <ac:spMk id="33" creationId="{609EE765-430B-E31F-3253-6170FF3BE8B9}"/>
          </ac:spMkLst>
        </pc:spChg>
        <pc:spChg chg="mod">
          <ac:chgData name="Alok Parashar" userId="1db41176-96d0-46d5-941d-427495e80ae3" providerId="ADAL" clId="{6D8BC0BC-6302-432E-8977-319254628100}" dt="2024-05-03T11:55:05.848" v="3"/>
          <ac:spMkLst>
            <pc:docMk/>
            <pc:sldMk cId="2122407673" sldId="2559"/>
            <ac:spMk id="34" creationId="{61D9AFA6-CF95-5EE6-2A2E-B0040D6A096E}"/>
          </ac:spMkLst>
        </pc:spChg>
        <pc:spChg chg="mod">
          <ac:chgData name="Alok Parashar" userId="1db41176-96d0-46d5-941d-427495e80ae3" providerId="ADAL" clId="{6D8BC0BC-6302-432E-8977-319254628100}" dt="2024-05-03T11:55:05.848" v="3"/>
          <ac:spMkLst>
            <pc:docMk/>
            <pc:sldMk cId="2122407673" sldId="2559"/>
            <ac:spMk id="35" creationId="{D2B30DA4-65BA-64D5-45F5-989E88E4A3FD}"/>
          </ac:spMkLst>
        </pc:spChg>
        <pc:spChg chg="mod">
          <ac:chgData name="Alok Parashar" userId="1db41176-96d0-46d5-941d-427495e80ae3" providerId="ADAL" clId="{6D8BC0BC-6302-432E-8977-319254628100}" dt="2024-05-03T11:55:05.848" v="3"/>
          <ac:spMkLst>
            <pc:docMk/>
            <pc:sldMk cId="2122407673" sldId="2559"/>
            <ac:spMk id="36" creationId="{54AAA3CB-82F9-B3CB-5CF7-27B1CF8478CE}"/>
          </ac:spMkLst>
        </pc:spChg>
        <pc:spChg chg="mod">
          <ac:chgData name="Alok Parashar" userId="1db41176-96d0-46d5-941d-427495e80ae3" providerId="ADAL" clId="{6D8BC0BC-6302-432E-8977-319254628100}" dt="2024-05-03T11:55:05.848" v="3"/>
          <ac:spMkLst>
            <pc:docMk/>
            <pc:sldMk cId="2122407673" sldId="2559"/>
            <ac:spMk id="37" creationId="{9D87D76F-AB28-82B8-C878-AA593FEAE4FA}"/>
          </ac:spMkLst>
        </pc:spChg>
        <pc:spChg chg="mod">
          <ac:chgData name="Alok Parashar" userId="1db41176-96d0-46d5-941d-427495e80ae3" providerId="ADAL" clId="{6D8BC0BC-6302-432E-8977-319254628100}" dt="2024-05-03T11:55:05.848" v="3"/>
          <ac:spMkLst>
            <pc:docMk/>
            <pc:sldMk cId="2122407673" sldId="2559"/>
            <ac:spMk id="47" creationId="{C226DD6A-5073-2AE3-B605-C0534786B26E}"/>
          </ac:spMkLst>
        </pc:spChg>
        <pc:grpChg chg="add del mod">
          <ac:chgData name="Alok Parashar" userId="1db41176-96d0-46d5-941d-427495e80ae3" providerId="ADAL" clId="{6D8BC0BC-6302-432E-8977-319254628100}" dt="2024-05-03T11:55:00.188" v="2" actId="478"/>
          <ac:grpSpMkLst>
            <pc:docMk/>
            <pc:sldMk cId="2122407673" sldId="2559"/>
            <ac:grpSpMk id="2" creationId="{D0451CA7-70F7-77D4-8747-59AD0656EE85}"/>
          </ac:grpSpMkLst>
        </pc:grpChg>
        <pc:grpChg chg="mod">
          <ac:chgData name="Alok Parashar" userId="1db41176-96d0-46d5-941d-427495e80ae3" providerId="ADAL" clId="{6D8BC0BC-6302-432E-8977-319254628100}" dt="2024-05-03T11:54:54.928" v="0"/>
          <ac:grpSpMkLst>
            <pc:docMk/>
            <pc:sldMk cId="2122407673" sldId="2559"/>
            <ac:grpSpMk id="16" creationId="{AE747FB6-AB6D-D344-BBFE-94D2FACBF013}"/>
          </ac:grpSpMkLst>
        </pc:grpChg>
        <pc:grpChg chg="mod">
          <ac:chgData name="Alok Parashar" userId="1db41176-96d0-46d5-941d-427495e80ae3" providerId="ADAL" clId="{6D8BC0BC-6302-432E-8977-319254628100}" dt="2024-05-03T11:54:54.928" v="0"/>
          <ac:grpSpMkLst>
            <pc:docMk/>
            <pc:sldMk cId="2122407673" sldId="2559"/>
            <ac:grpSpMk id="25" creationId="{82BF312E-76CC-BD6D-92B5-9F39B9EA0AB2}"/>
          </ac:grpSpMkLst>
        </pc:grpChg>
        <pc:grpChg chg="add mod">
          <ac:chgData name="Alok Parashar" userId="1db41176-96d0-46d5-941d-427495e80ae3" providerId="ADAL" clId="{6D8BC0BC-6302-432E-8977-319254628100}" dt="2024-05-03T11:56:21.003" v="68" actId="1036"/>
          <ac:grpSpMkLst>
            <pc:docMk/>
            <pc:sldMk cId="2122407673" sldId="2559"/>
            <ac:grpSpMk id="28" creationId="{B9FF9460-FF1D-B55B-C736-EA9B861559DF}"/>
          </ac:grpSpMkLst>
        </pc:grpChg>
        <pc:grpChg chg="mod">
          <ac:chgData name="Alok Parashar" userId="1db41176-96d0-46d5-941d-427495e80ae3" providerId="ADAL" clId="{6D8BC0BC-6302-432E-8977-319254628100}" dt="2024-05-03T11:55:05.848" v="3"/>
          <ac:grpSpMkLst>
            <pc:docMk/>
            <pc:sldMk cId="2122407673" sldId="2559"/>
            <ac:grpSpMk id="38" creationId="{66908E2F-92CE-A973-43FF-65DB78C787FE}"/>
          </ac:grpSpMkLst>
        </pc:grpChg>
        <pc:grpChg chg="mod">
          <ac:chgData name="Alok Parashar" userId="1db41176-96d0-46d5-941d-427495e80ae3" providerId="ADAL" clId="{6D8BC0BC-6302-432E-8977-319254628100}" dt="2024-05-03T11:55:05.848" v="3"/>
          <ac:grpSpMkLst>
            <pc:docMk/>
            <pc:sldMk cId="2122407673" sldId="2559"/>
            <ac:grpSpMk id="46" creationId="{4DDAED2C-8418-073A-78C0-CD625041FB10}"/>
          </ac:grpSpMkLst>
        </pc:grpChg>
        <pc:picChg chg="add del mod">
          <ac:chgData name="Alok Parashar" userId="1db41176-96d0-46d5-941d-427495e80ae3" providerId="ADAL" clId="{6D8BC0BC-6302-432E-8977-319254628100}" dt="2024-05-03T11:55:49.751" v="10" actId="478"/>
          <ac:picMkLst>
            <pc:docMk/>
            <pc:sldMk cId="2122407673" sldId="2559"/>
            <ac:picMk id="3" creationId="{240BDF10-8C90-BD63-94EC-A8B41C0B7460}"/>
          </ac:picMkLst>
        </pc:picChg>
        <pc:picChg chg="mod">
          <ac:chgData name="Alok Parashar" userId="1db41176-96d0-46d5-941d-427495e80ae3" providerId="ADAL" clId="{6D8BC0BC-6302-432E-8977-319254628100}" dt="2024-05-03T11:54:54.928" v="0"/>
          <ac:picMkLst>
            <pc:docMk/>
            <pc:sldMk cId="2122407673" sldId="2559"/>
            <ac:picMk id="17" creationId="{23D4589E-52C3-BF91-1509-1F2E6EA9356A}"/>
          </ac:picMkLst>
        </pc:picChg>
        <pc:picChg chg="mod">
          <ac:chgData name="Alok Parashar" userId="1db41176-96d0-46d5-941d-427495e80ae3" providerId="ADAL" clId="{6D8BC0BC-6302-432E-8977-319254628100}" dt="2024-05-03T11:54:54.928" v="0"/>
          <ac:picMkLst>
            <pc:docMk/>
            <pc:sldMk cId="2122407673" sldId="2559"/>
            <ac:picMk id="18" creationId="{2FB56F26-84BC-62DD-E133-34B2752453AE}"/>
          </ac:picMkLst>
        </pc:picChg>
        <pc:picChg chg="mod">
          <ac:chgData name="Alok Parashar" userId="1db41176-96d0-46d5-941d-427495e80ae3" providerId="ADAL" clId="{6D8BC0BC-6302-432E-8977-319254628100}" dt="2024-05-03T11:54:54.928" v="0"/>
          <ac:picMkLst>
            <pc:docMk/>
            <pc:sldMk cId="2122407673" sldId="2559"/>
            <ac:picMk id="19" creationId="{E65C5C55-42B6-4BFB-A569-2F1F91508C31}"/>
          </ac:picMkLst>
        </pc:picChg>
        <pc:picChg chg="mod">
          <ac:chgData name="Alok Parashar" userId="1db41176-96d0-46d5-941d-427495e80ae3" providerId="ADAL" clId="{6D8BC0BC-6302-432E-8977-319254628100}" dt="2024-05-03T11:54:54.928" v="0"/>
          <ac:picMkLst>
            <pc:docMk/>
            <pc:sldMk cId="2122407673" sldId="2559"/>
            <ac:picMk id="20" creationId="{766918A9-7EC3-BDB6-71D7-E7C28B5618D8}"/>
          </ac:picMkLst>
        </pc:picChg>
        <pc:picChg chg="mod">
          <ac:chgData name="Alok Parashar" userId="1db41176-96d0-46d5-941d-427495e80ae3" providerId="ADAL" clId="{6D8BC0BC-6302-432E-8977-319254628100}" dt="2024-05-03T11:54:54.928" v="0"/>
          <ac:picMkLst>
            <pc:docMk/>
            <pc:sldMk cId="2122407673" sldId="2559"/>
            <ac:picMk id="21" creationId="{5DA880DD-CD14-699A-F9FD-5E330F040807}"/>
          </ac:picMkLst>
        </pc:picChg>
        <pc:picChg chg="mod">
          <ac:chgData name="Alok Parashar" userId="1db41176-96d0-46d5-941d-427495e80ae3" providerId="ADAL" clId="{6D8BC0BC-6302-432E-8977-319254628100}" dt="2024-05-03T11:54:54.928" v="0"/>
          <ac:picMkLst>
            <pc:docMk/>
            <pc:sldMk cId="2122407673" sldId="2559"/>
            <ac:picMk id="23" creationId="{0CC63496-EE2F-349F-4DBC-CBF394015E04}"/>
          </ac:picMkLst>
        </pc:picChg>
        <pc:picChg chg="mod">
          <ac:chgData name="Alok Parashar" userId="1db41176-96d0-46d5-941d-427495e80ae3" providerId="ADAL" clId="{6D8BC0BC-6302-432E-8977-319254628100}" dt="2024-05-03T11:54:54.928" v="0"/>
          <ac:picMkLst>
            <pc:docMk/>
            <pc:sldMk cId="2122407673" sldId="2559"/>
            <ac:picMk id="24" creationId="{C47063BA-27D8-958F-94A4-CBF958E294BC}"/>
          </ac:picMkLst>
        </pc:picChg>
        <pc:picChg chg="mod">
          <ac:chgData name="Alok Parashar" userId="1db41176-96d0-46d5-941d-427495e80ae3" providerId="ADAL" clId="{6D8BC0BC-6302-432E-8977-319254628100}" dt="2024-05-03T11:54:54.928" v="0"/>
          <ac:picMkLst>
            <pc:docMk/>
            <pc:sldMk cId="2122407673" sldId="2559"/>
            <ac:picMk id="27" creationId="{5C3F960C-AB65-B7BA-4036-896214FD1783}"/>
          </ac:picMkLst>
        </pc:picChg>
        <pc:picChg chg="mod">
          <ac:chgData name="Alok Parashar" userId="1db41176-96d0-46d5-941d-427495e80ae3" providerId="ADAL" clId="{6D8BC0BC-6302-432E-8977-319254628100}" dt="2024-05-03T11:55:05.848" v="3"/>
          <ac:picMkLst>
            <pc:docMk/>
            <pc:sldMk cId="2122407673" sldId="2559"/>
            <ac:picMk id="39" creationId="{2E336FDD-FABA-2684-47FF-9BF7CF64D7C4}"/>
          </ac:picMkLst>
        </pc:picChg>
        <pc:picChg chg="mod">
          <ac:chgData name="Alok Parashar" userId="1db41176-96d0-46d5-941d-427495e80ae3" providerId="ADAL" clId="{6D8BC0BC-6302-432E-8977-319254628100}" dt="2024-05-03T11:55:05.848" v="3"/>
          <ac:picMkLst>
            <pc:docMk/>
            <pc:sldMk cId="2122407673" sldId="2559"/>
            <ac:picMk id="40" creationId="{734DDB11-FE44-F8BE-D1B8-BA173CA3D887}"/>
          </ac:picMkLst>
        </pc:picChg>
        <pc:picChg chg="mod">
          <ac:chgData name="Alok Parashar" userId="1db41176-96d0-46d5-941d-427495e80ae3" providerId="ADAL" clId="{6D8BC0BC-6302-432E-8977-319254628100}" dt="2024-05-03T11:55:05.848" v="3"/>
          <ac:picMkLst>
            <pc:docMk/>
            <pc:sldMk cId="2122407673" sldId="2559"/>
            <ac:picMk id="41" creationId="{FF6E7B35-CA10-B5D6-2A22-D93FA4784E7C}"/>
          </ac:picMkLst>
        </pc:picChg>
        <pc:picChg chg="mod">
          <ac:chgData name="Alok Parashar" userId="1db41176-96d0-46d5-941d-427495e80ae3" providerId="ADAL" clId="{6D8BC0BC-6302-432E-8977-319254628100}" dt="2024-05-03T11:55:05.848" v="3"/>
          <ac:picMkLst>
            <pc:docMk/>
            <pc:sldMk cId="2122407673" sldId="2559"/>
            <ac:picMk id="42" creationId="{25DAD3FD-B241-E7C6-788B-06BEDC7E701B}"/>
          </ac:picMkLst>
        </pc:picChg>
        <pc:picChg chg="mod">
          <ac:chgData name="Alok Parashar" userId="1db41176-96d0-46d5-941d-427495e80ae3" providerId="ADAL" clId="{6D8BC0BC-6302-432E-8977-319254628100}" dt="2024-05-03T11:55:05.848" v="3"/>
          <ac:picMkLst>
            <pc:docMk/>
            <pc:sldMk cId="2122407673" sldId="2559"/>
            <ac:picMk id="43" creationId="{A99B2097-E546-E5F3-EEDD-3129B33ACCF9}"/>
          </ac:picMkLst>
        </pc:picChg>
        <pc:picChg chg="mod">
          <ac:chgData name="Alok Parashar" userId="1db41176-96d0-46d5-941d-427495e80ae3" providerId="ADAL" clId="{6D8BC0BC-6302-432E-8977-319254628100}" dt="2024-05-03T11:55:05.848" v="3"/>
          <ac:picMkLst>
            <pc:docMk/>
            <pc:sldMk cId="2122407673" sldId="2559"/>
            <ac:picMk id="44" creationId="{33A0F67D-2039-E7F7-223C-BED50BE87944}"/>
          </ac:picMkLst>
        </pc:picChg>
        <pc:picChg chg="mod">
          <ac:chgData name="Alok Parashar" userId="1db41176-96d0-46d5-941d-427495e80ae3" providerId="ADAL" clId="{6D8BC0BC-6302-432E-8977-319254628100}" dt="2024-05-03T11:55:05.848" v="3"/>
          <ac:picMkLst>
            <pc:docMk/>
            <pc:sldMk cId="2122407673" sldId="2559"/>
            <ac:picMk id="45" creationId="{E2F96B97-412A-7383-DA44-9C848AB07665}"/>
          </ac:picMkLst>
        </pc:picChg>
        <pc:picChg chg="mod">
          <ac:chgData name="Alok Parashar" userId="1db41176-96d0-46d5-941d-427495e80ae3" providerId="ADAL" clId="{6D8BC0BC-6302-432E-8977-319254628100}" dt="2024-05-03T11:55:05.848" v="3"/>
          <ac:picMkLst>
            <pc:docMk/>
            <pc:sldMk cId="2122407673" sldId="2559"/>
            <ac:picMk id="48" creationId="{59BB419A-D199-8D3A-3633-E0531CFB449B}"/>
          </ac:picMkLst>
        </pc:picChg>
      </pc:sldChg>
    </pc:docChg>
  </pc:docChgLst>
  <pc:docChgLst>
    <pc:chgData name="Gajendra MS" userId="2fac9be5-0aaf-4a4e-81e3-665d10c1ffa5" providerId="ADAL" clId="{ABFE732C-0D65-4813-A2A4-628E17A9FC8C}"/>
    <pc:docChg chg="undo custSel modSld">
      <pc:chgData name="Gajendra MS" userId="2fac9be5-0aaf-4a4e-81e3-665d10c1ffa5" providerId="ADAL" clId="{ABFE732C-0D65-4813-A2A4-628E17A9FC8C}" dt="2024-05-03T09:57:59.262" v="62" actId="1076"/>
      <pc:docMkLst>
        <pc:docMk/>
      </pc:docMkLst>
      <pc:sldChg chg="addSp delSp modSp mod">
        <pc:chgData name="Gajendra MS" userId="2fac9be5-0aaf-4a4e-81e3-665d10c1ffa5" providerId="ADAL" clId="{ABFE732C-0D65-4813-A2A4-628E17A9FC8C}" dt="2024-05-03T06:17:22.418" v="26" actId="1036"/>
        <pc:sldMkLst>
          <pc:docMk/>
          <pc:sldMk cId="547390991" sldId="387"/>
        </pc:sldMkLst>
        <pc:picChg chg="add mod">
          <ac:chgData name="Gajendra MS" userId="2fac9be5-0aaf-4a4e-81e3-665d10c1ffa5" providerId="ADAL" clId="{ABFE732C-0D65-4813-A2A4-628E17A9FC8C}" dt="2024-05-03T06:17:22.418" v="26" actId="1036"/>
          <ac:picMkLst>
            <pc:docMk/>
            <pc:sldMk cId="547390991" sldId="387"/>
            <ac:picMk id="3" creationId="{45D3D93A-0382-7A8A-2934-B668E4AFAAF4}"/>
          </ac:picMkLst>
        </pc:picChg>
        <pc:picChg chg="add del">
          <ac:chgData name="Gajendra MS" userId="2fac9be5-0aaf-4a4e-81e3-665d10c1ffa5" providerId="ADAL" clId="{ABFE732C-0D65-4813-A2A4-628E17A9FC8C}" dt="2024-05-03T06:17:08.376" v="4" actId="478"/>
          <ac:picMkLst>
            <pc:docMk/>
            <pc:sldMk cId="547390991" sldId="387"/>
            <ac:picMk id="7" creationId="{5F073E9A-CA2D-1862-909E-1ED38534AB6D}"/>
          </ac:picMkLst>
        </pc:picChg>
      </pc:sldChg>
      <pc:sldChg chg="addSp delSp modSp mod">
        <pc:chgData name="Gajendra MS" userId="2fac9be5-0aaf-4a4e-81e3-665d10c1ffa5" providerId="ADAL" clId="{ABFE732C-0D65-4813-A2A4-628E17A9FC8C}" dt="2024-05-03T09:01:44.172" v="49" actId="1076"/>
        <pc:sldMkLst>
          <pc:docMk/>
          <pc:sldMk cId="3990549452" sldId="2561"/>
        </pc:sldMkLst>
        <pc:spChg chg="mod">
          <ac:chgData name="Gajendra MS" userId="2fac9be5-0aaf-4a4e-81e3-665d10c1ffa5" providerId="ADAL" clId="{ABFE732C-0D65-4813-A2A4-628E17A9FC8C}" dt="2024-05-03T09:00:48.810" v="34" actId="27803"/>
          <ac:spMkLst>
            <pc:docMk/>
            <pc:sldMk cId="3990549452" sldId="2561"/>
            <ac:spMk id="10" creationId="{461B2FFF-6EAE-D5B1-0AFB-963BB2D8A902}"/>
          </ac:spMkLst>
        </pc:spChg>
        <pc:spChg chg="mod">
          <ac:chgData name="Gajendra MS" userId="2fac9be5-0aaf-4a4e-81e3-665d10c1ffa5" providerId="ADAL" clId="{ABFE732C-0D65-4813-A2A4-628E17A9FC8C}" dt="2024-05-03T09:00:48.810" v="34" actId="27803"/>
          <ac:spMkLst>
            <pc:docMk/>
            <pc:sldMk cId="3990549452" sldId="2561"/>
            <ac:spMk id="11" creationId="{E30AB434-0616-911B-5045-18D233A87EBB}"/>
          </ac:spMkLst>
        </pc:spChg>
        <pc:spChg chg="mod">
          <ac:chgData name="Gajendra MS" userId="2fac9be5-0aaf-4a4e-81e3-665d10c1ffa5" providerId="ADAL" clId="{ABFE732C-0D65-4813-A2A4-628E17A9FC8C}" dt="2024-05-03T09:00:48.810" v="34" actId="27803"/>
          <ac:spMkLst>
            <pc:docMk/>
            <pc:sldMk cId="3990549452" sldId="2561"/>
            <ac:spMk id="12" creationId="{F7419978-028E-4722-7C15-8B447354D0B9}"/>
          </ac:spMkLst>
        </pc:spChg>
        <pc:spChg chg="mod">
          <ac:chgData name="Gajendra MS" userId="2fac9be5-0aaf-4a4e-81e3-665d10c1ffa5" providerId="ADAL" clId="{ABFE732C-0D65-4813-A2A4-628E17A9FC8C}" dt="2024-05-03T09:01:31.450" v="45" actId="1076"/>
          <ac:spMkLst>
            <pc:docMk/>
            <pc:sldMk cId="3990549452" sldId="2561"/>
            <ac:spMk id="13" creationId="{FC8F9DFF-E79B-7920-3284-7DF2EFBCCB91}"/>
          </ac:spMkLst>
        </pc:spChg>
        <pc:spChg chg="mod">
          <ac:chgData name="Gajendra MS" userId="2fac9be5-0aaf-4a4e-81e3-665d10c1ffa5" providerId="ADAL" clId="{ABFE732C-0D65-4813-A2A4-628E17A9FC8C}" dt="2024-05-03T09:00:48.810" v="34" actId="27803"/>
          <ac:spMkLst>
            <pc:docMk/>
            <pc:sldMk cId="3990549452" sldId="2561"/>
            <ac:spMk id="14" creationId="{76D1E217-37C0-2150-8516-C1BD9C726D96}"/>
          </ac:spMkLst>
        </pc:spChg>
        <pc:spChg chg="mod">
          <ac:chgData name="Gajendra MS" userId="2fac9be5-0aaf-4a4e-81e3-665d10c1ffa5" providerId="ADAL" clId="{ABFE732C-0D65-4813-A2A4-628E17A9FC8C}" dt="2024-05-03T09:01:23.593" v="42" actId="1076"/>
          <ac:spMkLst>
            <pc:docMk/>
            <pc:sldMk cId="3990549452" sldId="2561"/>
            <ac:spMk id="15" creationId="{D76FE663-4A3F-E180-D016-E9EB0906ECB6}"/>
          </ac:spMkLst>
        </pc:spChg>
        <pc:spChg chg="mod">
          <ac:chgData name="Gajendra MS" userId="2fac9be5-0aaf-4a4e-81e3-665d10c1ffa5" providerId="ADAL" clId="{ABFE732C-0D65-4813-A2A4-628E17A9FC8C}" dt="2024-05-03T09:00:48.810" v="34" actId="27803"/>
          <ac:spMkLst>
            <pc:docMk/>
            <pc:sldMk cId="3990549452" sldId="2561"/>
            <ac:spMk id="16" creationId="{ABCFCCEB-0E68-7104-2385-294505C52356}"/>
          </ac:spMkLst>
        </pc:spChg>
        <pc:spChg chg="mod">
          <ac:chgData name="Gajendra MS" userId="2fac9be5-0aaf-4a4e-81e3-665d10c1ffa5" providerId="ADAL" clId="{ABFE732C-0D65-4813-A2A4-628E17A9FC8C}" dt="2024-05-03T09:01:37.993" v="47" actId="1076"/>
          <ac:spMkLst>
            <pc:docMk/>
            <pc:sldMk cId="3990549452" sldId="2561"/>
            <ac:spMk id="17" creationId="{429AB8D0-5C11-C980-45FA-3AF6B2D2ABDA}"/>
          </ac:spMkLst>
        </pc:spChg>
        <pc:spChg chg="mod">
          <ac:chgData name="Gajendra MS" userId="2fac9be5-0aaf-4a4e-81e3-665d10c1ffa5" providerId="ADAL" clId="{ABFE732C-0D65-4813-A2A4-628E17A9FC8C}" dt="2024-05-03T09:00:48.810" v="34" actId="27803"/>
          <ac:spMkLst>
            <pc:docMk/>
            <pc:sldMk cId="3990549452" sldId="2561"/>
            <ac:spMk id="18" creationId="{28ECC01C-9F3F-65E2-EA5D-068D9C79012E}"/>
          </ac:spMkLst>
        </pc:spChg>
        <pc:spChg chg="mod">
          <ac:chgData name="Gajendra MS" userId="2fac9be5-0aaf-4a4e-81e3-665d10c1ffa5" providerId="ADAL" clId="{ABFE732C-0D65-4813-A2A4-628E17A9FC8C}" dt="2024-05-03T09:01:19.042" v="41" actId="1076"/>
          <ac:spMkLst>
            <pc:docMk/>
            <pc:sldMk cId="3990549452" sldId="2561"/>
            <ac:spMk id="19" creationId="{D0FAD815-3AFD-9CDC-BD0F-EAF3E178ADE9}"/>
          </ac:spMkLst>
        </pc:spChg>
        <pc:grpChg chg="mod">
          <ac:chgData name="Gajendra MS" userId="2fac9be5-0aaf-4a4e-81e3-665d10c1ffa5" providerId="ADAL" clId="{ABFE732C-0D65-4813-A2A4-628E17A9FC8C}" dt="2024-05-03T09:01:44.172" v="49" actId="1076"/>
          <ac:grpSpMkLst>
            <pc:docMk/>
            <pc:sldMk cId="3990549452" sldId="2561"/>
            <ac:grpSpMk id="8" creationId="{7587DB04-3B64-6D07-9594-34935333ACF1}"/>
          </ac:grpSpMkLst>
        </pc:grpChg>
        <pc:grpChg chg="mod">
          <ac:chgData name="Gajendra MS" userId="2fac9be5-0aaf-4a4e-81e3-665d10c1ffa5" providerId="ADAL" clId="{ABFE732C-0D65-4813-A2A4-628E17A9FC8C}" dt="2024-05-03T09:00:48.810" v="34" actId="27803"/>
          <ac:grpSpMkLst>
            <pc:docMk/>
            <pc:sldMk cId="3990549452" sldId="2561"/>
            <ac:grpSpMk id="9" creationId="{0F352553-D1DE-E3F5-38D6-0E4B0880903D}"/>
          </ac:grpSpMkLst>
        </pc:grpChg>
        <pc:picChg chg="del">
          <ac:chgData name="Gajendra MS" userId="2fac9be5-0aaf-4a4e-81e3-665d10c1ffa5" providerId="ADAL" clId="{ABFE732C-0D65-4813-A2A4-628E17A9FC8C}" dt="2024-05-03T09:00:38.083" v="30" actId="478"/>
          <ac:picMkLst>
            <pc:docMk/>
            <pc:sldMk cId="3990549452" sldId="2561"/>
            <ac:picMk id="4" creationId="{156314C5-076B-C1B3-A311-BED619417F2C}"/>
          </ac:picMkLst>
        </pc:picChg>
        <pc:picChg chg="add del mod">
          <ac:chgData name="Gajendra MS" userId="2fac9be5-0aaf-4a4e-81e3-665d10c1ffa5" providerId="ADAL" clId="{ABFE732C-0D65-4813-A2A4-628E17A9FC8C}" dt="2024-05-03T09:00:48.810" v="34" actId="27803"/>
          <ac:picMkLst>
            <pc:docMk/>
            <pc:sldMk cId="3990549452" sldId="2561"/>
            <ac:picMk id="7" creationId="{F97CF13E-EE99-25F7-1F80-CAB86315EB56}"/>
          </ac:picMkLst>
        </pc:picChg>
      </pc:sldChg>
      <pc:sldChg chg="addSp delSp mod">
        <pc:chgData name="Gajendra MS" userId="2fac9be5-0aaf-4a4e-81e3-665d10c1ffa5" providerId="ADAL" clId="{ABFE732C-0D65-4813-A2A4-628E17A9FC8C}" dt="2024-05-03T09:16:04.513" v="51" actId="22"/>
        <pc:sldMkLst>
          <pc:docMk/>
          <pc:sldMk cId="2704628866" sldId="2564"/>
        </pc:sldMkLst>
        <pc:picChg chg="add">
          <ac:chgData name="Gajendra MS" userId="2fac9be5-0aaf-4a4e-81e3-665d10c1ffa5" providerId="ADAL" clId="{ABFE732C-0D65-4813-A2A4-628E17A9FC8C}" dt="2024-05-03T09:16:04.513" v="51" actId="22"/>
          <ac:picMkLst>
            <pc:docMk/>
            <pc:sldMk cId="2704628866" sldId="2564"/>
            <ac:picMk id="6" creationId="{26ABC61F-C910-571F-141E-729816D8BE32}"/>
          </ac:picMkLst>
        </pc:picChg>
        <pc:picChg chg="del">
          <ac:chgData name="Gajendra MS" userId="2fac9be5-0aaf-4a4e-81e3-665d10c1ffa5" providerId="ADAL" clId="{ABFE732C-0D65-4813-A2A4-628E17A9FC8C}" dt="2024-05-03T09:16:03.809" v="50" actId="478"/>
          <ac:picMkLst>
            <pc:docMk/>
            <pc:sldMk cId="2704628866" sldId="2564"/>
            <ac:picMk id="7" creationId="{1CEB0FE7-22D0-1BB1-7CFA-1C6998E9DCF9}"/>
          </ac:picMkLst>
        </pc:picChg>
      </pc:sldChg>
      <pc:sldChg chg="addSp delSp modSp mod modCm">
        <pc:chgData name="Gajendra MS" userId="2fac9be5-0aaf-4a4e-81e3-665d10c1ffa5" providerId="ADAL" clId="{ABFE732C-0D65-4813-A2A4-628E17A9FC8C}" dt="2024-05-03T09:57:59.262" v="62" actId="1076"/>
        <pc:sldMkLst>
          <pc:docMk/>
          <pc:sldMk cId="3137244024" sldId="2595"/>
        </pc:sldMkLst>
        <pc:spChg chg="mod">
          <ac:chgData name="Gajendra MS" userId="2fac9be5-0aaf-4a4e-81e3-665d10c1ffa5" providerId="ADAL" clId="{ABFE732C-0D65-4813-A2A4-628E17A9FC8C}" dt="2024-05-03T09:57:34.427" v="52"/>
          <ac:spMkLst>
            <pc:docMk/>
            <pc:sldMk cId="3137244024" sldId="2595"/>
            <ac:spMk id="6" creationId="{202788C8-953D-BDAB-903C-52658A2307CD}"/>
          </ac:spMkLst>
        </pc:spChg>
        <pc:spChg chg="mod">
          <ac:chgData name="Gajendra MS" userId="2fac9be5-0aaf-4a4e-81e3-665d10c1ffa5" providerId="ADAL" clId="{ABFE732C-0D65-4813-A2A4-628E17A9FC8C}" dt="2024-05-03T09:57:34.427" v="52"/>
          <ac:spMkLst>
            <pc:docMk/>
            <pc:sldMk cId="3137244024" sldId="2595"/>
            <ac:spMk id="7" creationId="{D92F6346-C039-96F9-1C30-E68194672C53}"/>
          </ac:spMkLst>
        </pc:spChg>
        <pc:spChg chg="mod">
          <ac:chgData name="Gajendra MS" userId="2fac9be5-0aaf-4a4e-81e3-665d10c1ffa5" providerId="ADAL" clId="{ABFE732C-0D65-4813-A2A4-628E17A9FC8C}" dt="2024-05-03T09:57:34.427" v="52"/>
          <ac:spMkLst>
            <pc:docMk/>
            <pc:sldMk cId="3137244024" sldId="2595"/>
            <ac:spMk id="8" creationId="{45AF15AF-78BC-0DDD-AC38-AA83BC04E5DC}"/>
          </ac:spMkLst>
        </pc:spChg>
        <pc:spChg chg="mod">
          <ac:chgData name="Gajendra MS" userId="2fac9be5-0aaf-4a4e-81e3-665d10c1ffa5" providerId="ADAL" clId="{ABFE732C-0D65-4813-A2A4-628E17A9FC8C}" dt="2024-05-03T09:57:34.427" v="52"/>
          <ac:spMkLst>
            <pc:docMk/>
            <pc:sldMk cId="3137244024" sldId="2595"/>
            <ac:spMk id="9" creationId="{0D60859E-03AD-1C88-F76B-5D4290058D6A}"/>
          </ac:spMkLst>
        </pc:spChg>
        <pc:spChg chg="mod">
          <ac:chgData name="Gajendra MS" userId="2fac9be5-0aaf-4a4e-81e3-665d10c1ffa5" providerId="ADAL" clId="{ABFE732C-0D65-4813-A2A4-628E17A9FC8C}" dt="2024-05-03T09:57:34.427" v="52"/>
          <ac:spMkLst>
            <pc:docMk/>
            <pc:sldMk cId="3137244024" sldId="2595"/>
            <ac:spMk id="10" creationId="{C866502D-ACCC-E238-D0D9-D88CC1FA197C}"/>
          </ac:spMkLst>
        </pc:spChg>
        <pc:spChg chg="mod">
          <ac:chgData name="Gajendra MS" userId="2fac9be5-0aaf-4a4e-81e3-665d10c1ffa5" providerId="ADAL" clId="{ABFE732C-0D65-4813-A2A4-628E17A9FC8C}" dt="2024-05-03T09:57:34.427" v="52"/>
          <ac:spMkLst>
            <pc:docMk/>
            <pc:sldMk cId="3137244024" sldId="2595"/>
            <ac:spMk id="11" creationId="{1520C30A-CA36-E7B5-9943-443F957E9E1B}"/>
          </ac:spMkLst>
        </pc:spChg>
        <pc:spChg chg="mod">
          <ac:chgData name="Gajendra MS" userId="2fac9be5-0aaf-4a4e-81e3-665d10c1ffa5" providerId="ADAL" clId="{ABFE732C-0D65-4813-A2A4-628E17A9FC8C}" dt="2024-05-03T09:57:34.427" v="52"/>
          <ac:spMkLst>
            <pc:docMk/>
            <pc:sldMk cId="3137244024" sldId="2595"/>
            <ac:spMk id="12" creationId="{C2D72372-8AF0-4028-14F0-29E251170118}"/>
          </ac:spMkLst>
        </pc:spChg>
        <pc:spChg chg="mod">
          <ac:chgData name="Gajendra MS" userId="2fac9be5-0aaf-4a4e-81e3-665d10c1ffa5" providerId="ADAL" clId="{ABFE732C-0D65-4813-A2A4-628E17A9FC8C}" dt="2024-05-03T09:57:34.427" v="52"/>
          <ac:spMkLst>
            <pc:docMk/>
            <pc:sldMk cId="3137244024" sldId="2595"/>
            <ac:spMk id="15" creationId="{3960676A-61CA-72AF-5ED3-6981E58029E5}"/>
          </ac:spMkLst>
        </pc:spChg>
        <pc:spChg chg="mod">
          <ac:chgData name="Gajendra MS" userId="2fac9be5-0aaf-4a4e-81e3-665d10c1ffa5" providerId="ADAL" clId="{ABFE732C-0D65-4813-A2A4-628E17A9FC8C}" dt="2024-05-03T09:57:34.427" v="52"/>
          <ac:spMkLst>
            <pc:docMk/>
            <pc:sldMk cId="3137244024" sldId="2595"/>
            <ac:spMk id="16" creationId="{F2151D3F-D494-B420-7CF7-0F75E1BE8CC0}"/>
          </ac:spMkLst>
        </pc:spChg>
        <pc:spChg chg="mod">
          <ac:chgData name="Gajendra MS" userId="2fac9be5-0aaf-4a4e-81e3-665d10c1ffa5" providerId="ADAL" clId="{ABFE732C-0D65-4813-A2A4-628E17A9FC8C}" dt="2024-05-03T09:57:34.427" v="52"/>
          <ac:spMkLst>
            <pc:docMk/>
            <pc:sldMk cId="3137244024" sldId="2595"/>
            <ac:spMk id="17" creationId="{FF1D805F-FCD3-7755-6135-9090AE650838}"/>
          </ac:spMkLst>
        </pc:spChg>
        <pc:spChg chg="mod">
          <ac:chgData name="Gajendra MS" userId="2fac9be5-0aaf-4a4e-81e3-665d10c1ffa5" providerId="ADAL" clId="{ABFE732C-0D65-4813-A2A4-628E17A9FC8C}" dt="2024-05-03T09:57:34.427" v="52"/>
          <ac:spMkLst>
            <pc:docMk/>
            <pc:sldMk cId="3137244024" sldId="2595"/>
            <ac:spMk id="18" creationId="{792573AC-9B15-65B1-92DF-2CBA63D4918A}"/>
          </ac:spMkLst>
        </pc:spChg>
        <pc:spChg chg="mod">
          <ac:chgData name="Gajendra MS" userId="2fac9be5-0aaf-4a4e-81e3-665d10c1ffa5" providerId="ADAL" clId="{ABFE732C-0D65-4813-A2A4-628E17A9FC8C}" dt="2024-05-03T09:57:34.427" v="52"/>
          <ac:spMkLst>
            <pc:docMk/>
            <pc:sldMk cId="3137244024" sldId="2595"/>
            <ac:spMk id="19" creationId="{54B84ACA-2D25-1135-31E1-1E01316CAA2A}"/>
          </ac:spMkLst>
        </pc:spChg>
        <pc:spChg chg="mod">
          <ac:chgData name="Gajendra MS" userId="2fac9be5-0aaf-4a4e-81e3-665d10c1ffa5" providerId="ADAL" clId="{ABFE732C-0D65-4813-A2A4-628E17A9FC8C}" dt="2024-05-03T09:57:34.427" v="52"/>
          <ac:spMkLst>
            <pc:docMk/>
            <pc:sldMk cId="3137244024" sldId="2595"/>
            <ac:spMk id="20" creationId="{1052F28D-9783-602A-B80D-8EE941F1252C}"/>
          </ac:spMkLst>
        </pc:spChg>
        <pc:spChg chg="mod">
          <ac:chgData name="Gajendra MS" userId="2fac9be5-0aaf-4a4e-81e3-665d10c1ffa5" providerId="ADAL" clId="{ABFE732C-0D65-4813-A2A4-628E17A9FC8C}" dt="2024-05-03T09:57:34.427" v="52"/>
          <ac:spMkLst>
            <pc:docMk/>
            <pc:sldMk cId="3137244024" sldId="2595"/>
            <ac:spMk id="21" creationId="{2D23205A-E16B-3A1F-A2DA-B7D2538C2E36}"/>
          </ac:spMkLst>
        </pc:spChg>
        <pc:spChg chg="mod">
          <ac:chgData name="Gajendra MS" userId="2fac9be5-0aaf-4a4e-81e3-665d10c1ffa5" providerId="ADAL" clId="{ABFE732C-0D65-4813-A2A4-628E17A9FC8C}" dt="2024-05-03T09:57:34.427" v="52"/>
          <ac:spMkLst>
            <pc:docMk/>
            <pc:sldMk cId="3137244024" sldId="2595"/>
            <ac:spMk id="22" creationId="{FA75C5BD-914F-21BE-344F-F0E7F85A5753}"/>
          </ac:spMkLst>
        </pc:spChg>
        <pc:spChg chg="mod">
          <ac:chgData name="Gajendra MS" userId="2fac9be5-0aaf-4a4e-81e3-665d10c1ffa5" providerId="ADAL" clId="{ABFE732C-0D65-4813-A2A4-628E17A9FC8C}" dt="2024-05-03T09:57:34.427" v="52"/>
          <ac:spMkLst>
            <pc:docMk/>
            <pc:sldMk cId="3137244024" sldId="2595"/>
            <ac:spMk id="23" creationId="{4A937848-1EB3-BCE6-D110-12E866562631}"/>
          </ac:spMkLst>
        </pc:spChg>
        <pc:spChg chg="mod">
          <ac:chgData name="Gajendra MS" userId="2fac9be5-0aaf-4a4e-81e3-665d10c1ffa5" providerId="ADAL" clId="{ABFE732C-0D65-4813-A2A4-628E17A9FC8C}" dt="2024-05-03T09:57:34.427" v="52"/>
          <ac:spMkLst>
            <pc:docMk/>
            <pc:sldMk cId="3137244024" sldId="2595"/>
            <ac:spMk id="24" creationId="{1C2EA7BE-23F3-D95D-8621-6A10D4236382}"/>
          </ac:spMkLst>
        </pc:spChg>
        <pc:spChg chg="mod">
          <ac:chgData name="Gajendra MS" userId="2fac9be5-0aaf-4a4e-81e3-665d10c1ffa5" providerId="ADAL" clId="{ABFE732C-0D65-4813-A2A4-628E17A9FC8C}" dt="2024-05-03T09:57:34.427" v="52"/>
          <ac:spMkLst>
            <pc:docMk/>
            <pc:sldMk cId="3137244024" sldId="2595"/>
            <ac:spMk id="25" creationId="{9848A8BB-723F-909A-E595-D71E2AA164E5}"/>
          </ac:spMkLst>
        </pc:spChg>
        <pc:spChg chg="mod">
          <ac:chgData name="Gajendra MS" userId="2fac9be5-0aaf-4a4e-81e3-665d10c1ffa5" providerId="ADAL" clId="{ABFE732C-0D65-4813-A2A4-628E17A9FC8C}" dt="2024-05-03T09:57:34.427" v="52"/>
          <ac:spMkLst>
            <pc:docMk/>
            <pc:sldMk cId="3137244024" sldId="2595"/>
            <ac:spMk id="26" creationId="{E38785EF-5A98-FF76-98C6-79F377204B3E}"/>
          </ac:spMkLst>
        </pc:spChg>
        <pc:spChg chg="mod">
          <ac:chgData name="Gajendra MS" userId="2fac9be5-0aaf-4a4e-81e3-665d10c1ffa5" providerId="ADAL" clId="{ABFE732C-0D65-4813-A2A4-628E17A9FC8C}" dt="2024-05-03T09:57:34.427" v="52"/>
          <ac:spMkLst>
            <pc:docMk/>
            <pc:sldMk cId="3137244024" sldId="2595"/>
            <ac:spMk id="27" creationId="{1181A5CA-4CC8-A6D6-8A5B-F163148C6AE7}"/>
          </ac:spMkLst>
        </pc:spChg>
        <pc:spChg chg="mod">
          <ac:chgData name="Gajendra MS" userId="2fac9be5-0aaf-4a4e-81e3-665d10c1ffa5" providerId="ADAL" clId="{ABFE732C-0D65-4813-A2A4-628E17A9FC8C}" dt="2024-05-03T09:57:34.427" v="52"/>
          <ac:spMkLst>
            <pc:docMk/>
            <pc:sldMk cId="3137244024" sldId="2595"/>
            <ac:spMk id="28" creationId="{482A9BA1-DD0B-9D29-D8D7-EBBBE97468C7}"/>
          </ac:spMkLst>
        </pc:spChg>
        <pc:spChg chg="mod">
          <ac:chgData name="Gajendra MS" userId="2fac9be5-0aaf-4a4e-81e3-665d10c1ffa5" providerId="ADAL" clId="{ABFE732C-0D65-4813-A2A4-628E17A9FC8C}" dt="2024-05-03T09:57:34.427" v="52"/>
          <ac:spMkLst>
            <pc:docMk/>
            <pc:sldMk cId="3137244024" sldId="2595"/>
            <ac:spMk id="29" creationId="{54FC9859-E9FB-E35B-D028-FB8883C940AF}"/>
          </ac:spMkLst>
        </pc:spChg>
        <pc:spChg chg="mod">
          <ac:chgData name="Gajendra MS" userId="2fac9be5-0aaf-4a4e-81e3-665d10c1ffa5" providerId="ADAL" clId="{ABFE732C-0D65-4813-A2A4-628E17A9FC8C}" dt="2024-05-03T09:57:34.427" v="52"/>
          <ac:spMkLst>
            <pc:docMk/>
            <pc:sldMk cId="3137244024" sldId="2595"/>
            <ac:spMk id="30" creationId="{905070BF-98DF-645F-DBFB-6FA8E0D46D5B}"/>
          </ac:spMkLst>
        </pc:spChg>
        <pc:spChg chg="mod">
          <ac:chgData name="Gajendra MS" userId="2fac9be5-0aaf-4a4e-81e3-665d10c1ffa5" providerId="ADAL" clId="{ABFE732C-0D65-4813-A2A4-628E17A9FC8C}" dt="2024-05-03T09:57:34.427" v="52"/>
          <ac:spMkLst>
            <pc:docMk/>
            <pc:sldMk cId="3137244024" sldId="2595"/>
            <ac:spMk id="31" creationId="{4400467E-4E46-A5DF-B920-8FBE37C133DE}"/>
          </ac:spMkLst>
        </pc:spChg>
        <pc:spChg chg="mod">
          <ac:chgData name="Gajendra MS" userId="2fac9be5-0aaf-4a4e-81e3-665d10c1ffa5" providerId="ADAL" clId="{ABFE732C-0D65-4813-A2A4-628E17A9FC8C}" dt="2024-05-03T09:57:34.427" v="52"/>
          <ac:spMkLst>
            <pc:docMk/>
            <pc:sldMk cId="3137244024" sldId="2595"/>
            <ac:spMk id="32" creationId="{BC56EFE4-84BD-D7E0-08ED-57F939541801}"/>
          </ac:spMkLst>
        </pc:spChg>
        <pc:spChg chg="mod">
          <ac:chgData name="Gajendra MS" userId="2fac9be5-0aaf-4a4e-81e3-665d10c1ffa5" providerId="ADAL" clId="{ABFE732C-0D65-4813-A2A4-628E17A9FC8C}" dt="2024-05-03T09:57:34.427" v="52"/>
          <ac:spMkLst>
            <pc:docMk/>
            <pc:sldMk cId="3137244024" sldId="2595"/>
            <ac:spMk id="33" creationId="{FFDF9562-DF36-D3F5-1ABC-B5D5ADFF0143}"/>
          </ac:spMkLst>
        </pc:spChg>
        <pc:spChg chg="mod">
          <ac:chgData name="Gajendra MS" userId="2fac9be5-0aaf-4a4e-81e3-665d10c1ffa5" providerId="ADAL" clId="{ABFE732C-0D65-4813-A2A4-628E17A9FC8C}" dt="2024-05-03T09:57:34.427" v="52"/>
          <ac:spMkLst>
            <pc:docMk/>
            <pc:sldMk cId="3137244024" sldId="2595"/>
            <ac:spMk id="34" creationId="{E30E0721-2C8C-76E5-DA1A-C49EBF2669E9}"/>
          </ac:spMkLst>
        </pc:spChg>
        <pc:spChg chg="mod">
          <ac:chgData name="Gajendra MS" userId="2fac9be5-0aaf-4a4e-81e3-665d10c1ffa5" providerId="ADAL" clId="{ABFE732C-0D65-4813-A2A4-628E17A9FC8C}" dt="2024-05-03T09:57:34.427" v="52"/>
          <ac:spMkLst>
            <pc:docMk/>
            <pc:sldMk cId="3137244024" sldId="2595"/>
            <ac:spMk id="35" creationId="{3CF0FFE9-7B3A-3FA1-DF2A-3CC91A00FF99}"/>
          </ac:spMkLst>
        </pc:spChg>
        <pc:spChg chg="mod">
          <ac:chgData name="Gajendra MS" userId="2fac9be5-0aaf-4a4e-81e3-665d10c1ffa5" providerId="ADAL" clId="{ABFE732C-0D65-4813-A2A4-628E17A9FC8C}" dt="2024-05-03T09:57:34.427" v="52"/>
          <ac:spMkLst>
            <pc:docMk/>
            <pc:sldMk cId="3137244024" sldId="2595"/>
            <ac:spMk id="36" creationId="{8A974112-2FCD-50CA-B4F4-8844F214BE08}"/>
          </ac:spMkLst>
        </pc:spChg>
        <pc:spChg chg="mod">
          <ac:chgData name="Gajendra MS" userId="2fac9be5-0aaf-4a4e-81e3-665d10c1ffa5" providerId="ADAL" clId="{ABFE732C-0D65-4813-A2A4-628E17A9FC8C}" dt="2024-05-03T09:57:34.427" v="52"/>
          <ac:spMkLst>
            <pc:docMk/>
            <pc:sldMk cId="3137244024" sldId="2595"/>
            <ac:spMk id="37" creationId="{F91EC49B-C717-C078-D6AB-830BC29C5F1E}"/>
          </ac:spMkLst>
        </pc:spChg>
        <pc:spChg chg="mod">
          <ac:chgData name="Gajendra MS" userId="2fac9be5-0aaf-4a4e-81e3-665d10c1ffa5" providerId="ADAL" clId="{ABFE732C-0D65-4813-A2A4-628E17A9FC8C}" dt="2024-05-03T09:57:34.427" v="52"/>
          <ac:spMkLst>
            <pc:docMk/>
            <pc:sldMk cId="3137244024" sldId="2595"/>
            <ac:spMk id="38" creationId="{E903BB1C-5AEB-9F0D-5923-45F9D5387BFB}"/>
          </ac:spMkLst>
        </pc:spChg>
        <pc:spChg chg="mod">
          <ac:chgData name="Gajendra MS" userId="2fac9be5-0aaf-4a4e-81e3-665d10c1ffa5" providerId="ADAL" clId="{ABFE732C-0D65-4813-A2A4-628E17A9FC8C}" dt="2024-05-03T09:57:34.427" v="52"/>
          <ac:spMkLst>
            <pc:docMk/>
            <pc:sldMk cId="3137244024" sldId="2595"/>
            <ac:spMk id="39" creationId="{381D6E0E-A4BA-F64D-104D-FB233C566472}"/>
          </ac:spMkLst>
        </pc:spChg>
        <pc:spChg chg="mod">
          <ac:chgData name="Gajendra MS" userId="2fac9be5-0aaf-4a4e-81e3-665d10c1ffa5" providerId="ADAL" clId="{ABFE732C-0D65-4813-A2A4-628E17A9FC8C}" dt="2024-05-03T09:57:34.427" v="52"/>
          <ac:spMkLst>
            <pc:docMk/>
            <pc:sldMk cId="3137244024" sldId="2595"/>
            <ac:spMk id="40" creationId="{1A0568F4-5DBA-E4EC-9B01-3EC854B9831C}"/>
          </ac:spMkLst>
        </pc:spChg>
        <pc:spChg chg="mod">
          <ac:chgData name="Gajendra MS" userId="2fac9be5-0aaf-4a4e-81e3-665d10c1ffa5" providerId="ADAL" clId="{ABFE732C-0D65-4813-A2A4-628E17A9FC8C}" dt="2024-05-03T09:57:34.427" v="52"/>
          <ac:spMkLst>
            <pc:docMk/>
            <pc:sldMk cId="3137244024" sldId="2595"/>
            <ac:spMk id="41" creationId="{9BB778AD-17BC-FF5E-1D78-6C2DFEC361EC}"/>
          </ac:spMkLst>
        </pc:spChg>
        <pc:spChg chg="mod">
          <ac:chgData name="Gajendra MS" userId="2fac9be5-0aaf-4a4e-81e3-665d10c1ffa5" providerId="ADAL" clId="{ABFE732C-0D65-4813-A2A4-628E17A9FC8C}" dt="2024-05-03T09:57:34.427" v="52"/>
          <ac:spMkLst>
            <pc:docMk/>
            <pc:sldMk cId="3137244024" sldId="2595"/>
            <ac:spMk id="42" creationId="{A2164AFB-41F1-7955-56FC-039F521D908F}"/>
          </ac:spMkLst>
        </pc:spChg>
        <pc:spChg chg="mod">
          <ac:chgData name="Gajendra MS" userId="2fac9be5-0aaf-4a4e-81e3-665d10c1ffa5" providerId="ADAL" clId="{ABFE732C-0D65-4813-A2A4-628E17A9FC8C}" dt="2024-05-03T09:57:34.427" v="52"/>
          <ac:spMkLst>
            <pc:docMk/>
            <pc:sldMk cId="3137244024" sldId="2595"/>
            <ac:spMk id="43" creationId="{080A9858-278C-D044-0DD7-D73671AE1825}"/>
          </ac:spMkLst>
        </pc:spChg>
        <pc:spChg chg="mod">
          <ac:chgData name="Gajendra MS" userId="2fac9be5-0aaf-4a4e-81e3-665d10c1ffa5" providerId="ADAL" clId="{ABFE732C-0D65-4813-A2A4-628E17A9FC8C}" dt="2024-05-03T09:57:34.427" v="52"/>
          <ac:spMkLst>
            <pc:docMk/>
            <pc:sldMk cId="3137244024" sldId="2595"/>
            <ac:spMk id="44" creationId="{007C9A8D-4B2A-F1F3-5D53-3F5050D5A8B5}"/>
          </ac:spMkLst>
        </pc:spChg>
        <pc:spChg chg="mod">
          <ac:chgData name="Gajendra MS" userId="2fac9be5-0aaf-4a4e-81e3-665d10c1ffa5" providerId="ADAL" clId="{ABFE732C-0D65-4813-A2A4-628E17A9FC8C}" dt="2024-05-03T09:57:34.427" v="52"/>
          <ac:spMkLst>
            <pc:docMk/>
            <pc:sldMk cId="3137244024" sldId="2595"/>
            <ac:spMk id="45" creationId="{ABC8E47E-5FCC-40F2-B9D3-8CB137461C11}"/>
          </ac:spMkLst>
        </pc:spChg>
        <pc:spChg chg="mod">
          <ac:chgData name="Gajendra MS" userId="2fac9be5-0aaf-4a4e-81e3-665d10c1ffa5" providerId="ADAL" clId="{ABFE732C-0D65-4813-A2A4-628E17A9FC8C}" dt="2024-05-03T09:57:34.427" v="52"/>
          <ac:spMkLst>
            <pc:docMk/>
            <pc:sldMk cId="3137244024" sldId="2595"/>
            <ac:spMk id="46" creationId="{1FFEB1CE-1372-B073-E3F5-D74BA2411783}"/>
          </ac:spMkLst>
        </pc:spChg>
        <pc:spChg chg="mod">
          <ac:chgData name="Gajendra MS" userId="2fac9be5-0aaf-4a4e-81e3-665d10c1ffa5" providerId="ADAL" clId="{ABFE732C-0D65-4813-A2A4-628E17A9FC8C}" dt="2024-05-03T09:57:34.427" v="52"/>
          <ac:spMkLst>
            <pc:docMk/>
            <pc:sldMk cId="3137244024" sldId="2595"/>
            <ac:spMk id="47" creationId="{F9BBF1C8-400D-E881-7707-FCBD3AB46AF0}"/>
          </ac:spMkLst>
        </pc:spChg>
        <pc:spChg chg="mod">
          <ac:chgData name="Gajendra MS" userId="2fac9be5-0aaf-4a4e-81e3-665d10c1ffa5" providerId="ADAL" clId="{ABFE732C-0D65-4813-A2A4-628E17A9FC8C}" dt="2024-05-03T09:57:34.427" v="52"/>
          <ac:spMkLst>
            <pc:docMk/>
            <pc:sldMk cId="3137244024" sldId="2595"/>
            <ac:spMk id="48" creationId="{4DD7C0AB-7FCC-A6D8-C572-C9B615FE0CEA}"/>
          </ac:spMkLst>
        </pc:spChg>
        <pc:spChg chg="mod">
          <ac:chgData name="Gajendra MS" userId="2fac9be5-0aaf-4a4e-81e3-665d10c1ffa5" providerId="ADAL" clId="{ABFE732C-0D65-4813-A2A4-628E17A9FC8C}" dt="2024-05-03T09:57:34.427" v="52"/>
          <ac:spMkLst>
            <pc:docMk/>
            <pc:sldMk cId="3137244024" sldId="2595"/>
            <ac:spMk id="49" creationId="{C702C9E0-B1D8-6544-6ADE-CA47BBA4B2A0}"/>
          </ac:spMkLst>
        </pc:spChg>
        <pc:spChg chg="mod">
          <ac:chgData name="Gajendra MS" userId="2fac9be5-0aaf-4a4e-81e3-665d10c1ffa5" providerId="ADAL" clId="{ABFE732C-0D65-4813-A2A4-628E17A9FC8C}" dt="2024-05-03T09:57:34.427" v="52"/>
          <ac:spMkLst>
            <pc:docMk/>
            <pc:sldMk cId="3137244024" sldId="2595"/>
            <ac:spMk id="50" creationId="{0C60950A-8F69-4918-6454-001DA8F9F54F}"/>
          </ac:spMkLst>
        </pc:spChg>
        <pc:spChg chg="mod">
          <ac:chgData name="Gajendra MS" userId="2fac9be5-0aaf-4a4e-81e3-665d10c1ffa5" providerId="ADAL" clId="{ABFE732C-0D65-4813-A2A4-628E17A9FC8C}" dt="2024-05-03T09:57:34.427" v="52"/>
          <ac:spMkLst>
            <pc:docMk/>
            <pc:sldMk cId="3137244024" sldId="2595"/>
            <ac:spMk id="51" creationId="{A608630D-44D3-3554-8975-80DB87FE7CC8}"/>
          </ac:spMkLst>
        </pc:spChg>
        <pc:spChg chg="mod">
          <ac:chgData name="Gajendra MS" userId="2fac9be5-0aaf-4a4e-81e3-665d10c1ffa5" providerId="ADAL" clId="{ABFE732C-0D65-4813-A2A4-628E17A9FC8C}" dt="2024-05-03T09:57:34.427" v="52"/>
          <ac:spMkLst>
            <pc:docMk/>
            <pc:sldMk cId="3137244024" sldId="2595"/>
            <ac:spMk id="52" creationId="{2F3F806D-0C93-2F38-9DE2-6AD938F1A3A7}"/>
          </ac:spMkLst>
        </pc:spChg>
        <pc:spChg chg="mod">
          <ac:chgData name="Gajendra MS" userId="2fac9be5-0aaf-4a4e-81e3-665d10c1ffa5" providerId="ADAL" clId="{ABFE732C-0D65-4813-A2A4-628E17A9FC8C}" dt="2024-05-03T09:57:34.427" v="52"/>
          <ac:spMkLst>
            <pc:docMk/>
            <pc:sldMk cId="3137244024" sldId="2595"/>
            <ac:spMk id="53" creationId="{6009F566-B0E0-5659-D270-844BA7096F00}"/>
          </ac:spMkLst>
        </pc:spChg>
        <pc:spChg chg="mod">
          <ac:chgData name="Gajendra MS" userId="2fac9be5-0aaf-4a4e-81e3-665d10c1ffa5" providerId="ADAL" clId="{ABFE732C-0D65-4813-A2A4-628E17A9FC8C}" dt="2024-05-03T09:57:34.427" v="52"/>
          <ac:spMkLst>
            <pc:docMk/>
            <pc:sldMk cId="3137244024" sldId="2595"/>
            <ac:spMk id="54" creationId="{4DA10B42-129B-FEC4-08EA-677A544C4E0A}"/>
          </ac:spMkLst>
        </pc:spChg>
        <pc:spChg chg="mod">
          <ac:chgData name="Gajendra MS" userId="2fac9be5-0aaf-4a4e-81e3-665d10c1ffa5" providerId="ADAL" clId="{ABFE732C-0D65-4813-A2A4-628E17A9FC8C}" dt="2024-05-03T09:57:34.427" v="52"/>
          <ac:spMkLst>
            <pc:docMk/>
            <pc:sldMk cId="3137244024" sldId="2595"/>
            <ac:spMk id="55" creationId="{E51589F0-4D30-0109-C901-2BDA455D9D69}"/>
          </ac:spMkLst>
        </pc:spChg>
        <pc:spChg chg="mod">
          <ac:chgData name="Gajendra MS" userId="2fac9be5-0aaf-4a4e-81e3-665d10c1ffa5" providerId="ADAL" clId="{ABFE732C-0D65-4813-A2A4-628E17A9FC8C}" dt="2024-05-03T09:57:34.427" v="52"/>
          <ac:spMkLst>
            <pc:docMk/>
            <pc:sldMk cId="3137244024" sldId="2595"/>
            <ac:spMk id="56" creationId="{B9394E28-FA2A-6F05-DCE8-3DE878CBC40D}"/>
          </ac:spMkLst>
        </pc:spChg>
        <pc:spChg chg="mod">
          <ac:chgData name="Gajendra MS" userId="2fac9be5-0aaf-4a4e-81e3-665d10c1ffa5" providerId="ADAL" clId="{ABFE732C-0D65-4813-A2A4-628E17A9FC8C}" dt="2024-05-03T09:57:34.427" v="52"/>
          <ac:spMkLst>
            <pc:docMk/>
            <pc:sldMk cId="3137244024" sldId="2595"/>
            <ac:spMk id="57" creationId="{32C0ACBD-8EC3-0384-C1F9-901A70F8C46B}"/>
          </ac:spMkLst>
        </pc:spChg>
        <pc:spChg chg="mod">
          <ac:chgData name="Gajendra MS" userId="2fac9be5-0aaf-4a4e-81e3-665d10c1ffa5" providerId="ADAL" clId="{ABFE732C-0D65-4813-A2A4-628E17A9FC8C}" dt="2024-05-03T09:57:34.427" v="52"/>
          <ac:spMkLst>
            <pc:docMk/>
            <pc:sldMk cId="3137244024" sldId="2595"/>
            <ac:spMk id="58" creationId="{E61EF930-3A26-7412-5FBA-6BF2E7CAC82E}"/>
          </ac:spMkLst>
        </pc:spChg>
        <pc:spChg chg="mod">
          <ac:chgData name="Gajendra MS" userId="2fac9be5-0aaf-4a4e-81e3-665d10c1ffa5" providerId="ADAL" clId="{ABFE732C-0D65-4813-A2A4-628E17A9FC8C}" dt="2024-05-03T09:57:34.427" v="52"/>
          <ac:spMkLst>
            <pc:docMk/>
            <pc:sldMk cId="3137244024" sldId="2595"/>
            <ac:spMk id="59" creationId="{49A98E80-11DE-6CD5-2295-C4E0FA77E990}"/>
          </ac:spMkLst>
        </pc:spChg>
        <pc:spChg chg="mod">
          <ac:chgData name="Gajendra MS" userId="2fac9be5-0aaf-4a4e-81e3-665d10c1ffa5" providerId="ADAL" clId="{ABFE732C-0D65-4813-A2A4-628E17A9FC8C}" dt="2024-05-03T09:57:34.427" v="52"/>
          <ac:spMkLst>
            <pc:docMk/>
            <pc:sldMk cId="3137244024" sldId="2595"/>
            <ac:spMk id="60" creationId="{1B55F834-984C-75A6-0698-D55D03BBA10D}"/>
          </ac:spMkLst>
        </pc:spChg>
        <pc:spChg chg="mod">
          <ac:chgData name="Gajendra MS" userId="2fac9be5-0aaf-4a4e-81e3-665d10c1ffa5" providerId="ADAL" clId="{ABFE732C-0D65-4813-A2A4-628E17A9FC8C}" dt="2024-05-03T09:57:34.427" v="52"/>
          <ac:spMkLst>
            <pc:docMk/>
            <pc:sldMk cId="3137244024" sldId="2595"/>
            <ac:spMk id="61" creationId="{B7C0F4EB-152A-150C-03D6-9239E3B93C98}"/>
          </ac:spMkLst>
        </pc:spChg>
        <pc:spChg chg="mod">
          <ac:chgData name="Gajendra MS" userId="2fac9be5-0aaf-4a4e-81e3-665d10c1ffa5" providerId="ADAL" clId="{ABFE732C-0D65-4813-A2A4-628E17A9FC8C}" dt="2024-05-03T09:57:34.427" v="52"/>
          <ac:spMkLst>
            <pc:docMk/>
            <pc:sldMk cId="3137244024" sldId="2595"/>
            <ac:spMk id="62" creationId="{34B10DCD-E6A2-9E12-7901-E1E38C4D4322}"/>
          </ac:spMkLst>
        </pc:spChg>
        <pc:spChg chg="mod">
          <ac:chgData name="Gajendra MS" userId="2fac9be5-0aaf-4a4e-81e3-665d10c1ffa5" providerId="ADAL" clId="{ABFE732C-0D65-4813-A2A4-628E17A9FC8C}" dt="2024-05-03T09:57:34.427" v="52"/>
          <ac:spMkLst>
            <pc:docMk/>
            <pc:sldMk cId="3137244024" sldId="2595"/>
            <ac:spMk id="63" creationId="{4DD66E54-251A-3881-C42C-3F2AE5D7F3F2}"/>
          </ac:spMkLst>
        </pc:spChg>
        <pc:spChg chg="mod">
          <ac:chgData name="Gajendra MS" userId="2fac9be5-0aaf-4a4e-81e3-665d10c1ffa5" providerId="ADAL" clId="{ABFE732C-0D65-4813-A2A4-628E17A9FC8C}" dt="2024-05-03T09:57:34.427" v="52"/>
          <ac:spMkLst>
            <pc:docMk/>
            <pc:sldMk cId="3137244024" sldId="2595"/>
            <ac:spMk id="64" creationId="{905DF4BE-2554-60EF-9AB4-DF19E87DFA03}"/>
          </ac:spMkLst>
        </pc:spChg>
        <pc:spChg chg="mod">
          <ac:chgData name="Gajendra MS" userId="2fac9be5-0aaf-4a4e-81e3-665d10c1ffa5" providerId="ADAL" clId="{ABFE732C-0D65-4813-A2A4-628E17A9FC8C}" dt="2024-05-03T09:57:34.427" v="52"/>
          <ac:spMkLst>
            <pc:docMk/>
            <pc:sldMk cId="3137244024" sldId="2595"/>
            <ac:spMk id="65" creationId="{1FBC9E87-0470-D274-5BFC-37FD9907A649}"/>
          </ac:spMkLst>
        </pc:spChg>
        <pc:spChg chg="mod">
          <ac:chgData name="Gajendra MS" userId="2fac9be5-0aaf-4a4e-81e3-665d10c1ffa5" providerId="ADAL" clId="{ABFE732C-0D65-4813-A2A4-628E17A9FC8C}" dt="2024-05-03T09:57:34.427" v="52"/>
          <ac:spMkLst>
            <pc:docMk/>
            <pc:sldMk cId="3137244024" sldId="2595"/>
            <ac:spMk id="66" creationId="{5C230408-47DD-BD4B-9A7B-43BCE8DB9FAD}"/>
          </ac:spMkLst>
        </pc:spChg>
        <pc:spChg chg="mod">
          <ac:chgData name="Gajendra MS" userId="2fac9be5-0aaf-4a4e-81e3-665d10c1ffa5" providerId="ADAL" clId="{ABFE732C-0D65-4813-A2A4-628E17A9FC8C}" dt="2024-05-03T09:57:45.428" v="55"/>
          <ac:spMkLst>
            <pc:docMk/>
            <pc:sldMk cId="3137244024" sldId="2595"/>
            <ac:spMk id="70" creationId="{AE4EDBA8-F8EB-CA1D-909B-6E5A6D49BAA6}"/>
          </ac:spMkLst>
        </pc:spChg>
        <pc:spChg chg="mod">
          <ac:chgData name="Gajendra MS" userId="2fac9be5-0aaf-4a4e-81e3-665d10c1ffa5" providerId="ADAL" clId="{ABFE732C-0D65-4813-A2A4-628E17A9FC8C}" dt="2024-05-03T09:57:45.428" v="55"/>
          <ac:spMkLst>
            <pc:docMk/>
            <pc:sldMk cId="3137244024" sldId="2595"/>
            <ac:spMk id="71" creationId="{A1D35189-0A4D-A216-3578-E49C73005177}"/>
          </ac:spMkLst>
        </pc:spChg>
        <pc:spChg chg="mod">
          <ac:chgData name="Gajendra MS" userId="2fac9be5-0aaf-4a4e-81e3-665d10c1ffa5" providerId="ADAL" clId="{ABFE732C-0D65-4813-A2A4-628E17A9FC8C}" dt="2024-05-03T09:57:45.428" v="55"/>
          <ac:spMkLst>
            <pc:docMk/>
            <pc:sldMk cId="3137244024" sldId="2595"/>
            <ac:spMk id="72" creationId="{6F030F31-6261-4E54-9BF2-5FA9187DEDB7}"/>
          </ac:spMkLst>
        </pc:spChg>
        <pc:spChg chg="mod">
          <ac:chgData name="Gajendra MS" userId="2fac9be5-0aaf-4a4e-81e3-665d10c1ffa5" providerId="ADAL" clId="{ABFE732C-0D65-4813-A2A4-628E17A9FC8C}" dt="2024-05-03T09:57:45.428" v="55"/>
          <ac:spMkLst>
            <pc:docMk/>
            <pc:sldMk cId="3137244024" sldId="2595"/>
            <ac:spMk id="73" creationId="{9E97E087-0098-CB47-E89D-E94B5ACD2A2F}"/>
          </ac:spMkLst>
        </pc:spChg>
        <pc:spChg chg="mod">
          <ac:chgData name="Gajendra MS" userId="2fac9be5-0aaf-4a4e-81e3-665d10c1ffa5" providerId="ADAL" clId="{ABFE732C-0D65-4813-A2A4-628E17A9FC8C}" dt="2024-05-03T09:57:45.428" v="55"/>
          <ac:spMkLst>
            <pc:docMk/>
            <pc:sldMk cId="3137244024" sldId="2595"/>
            <ac:spMk id="74" creationId="{7A29DC4D-B1DB-34C7-EF9D-5D5C7F25DC03}"/>
          </ac:spMkLst>
        </pc:spChg>
        <pc:spChg chg="mod">
          <ac:chgData name="Gajendra MS" userId="2fac9be5-0aaf-4a4e-81e3-665d10c1ffa5" providerId="ADAL" clId="{ABFE732C-0D65-4813-A2A4-628E17A9FC8C}" dt="2024-05-03T09:57:45.428" v="55"/>
          <ac:spMkLst>
            <pc:docMk/>
            <pc:sldMk cId="3137244024" sldId="2595"/>
            <ac:spMk id="75" creationId="{C89634BB-2E9A-85C2-E50A-D76E9521FCEB}"/>
          </ac:spMkLst>
        </pc:spChg>
        <pc:spChg chg="mod">
          <ac:chgData name="Gajendra MS" userId="2fac9be5-0aaf-4a4e-81e3-665d10c1ffa5" providerId="ADAL" clId="{ABFE732C-0D65-4813-A2A4-628E17A9FC8C}" dt="2024-05-03T09:57:45.428" v="55"/>
          <ac:spMkLst>
            <pc:docMk/>
            <pc:sldMk cId="3137244024" sldId="2595"/>
            <ac:spMk id="76" creationId="{FB71DB0A-375A-8AC9-0D8F-C55524472760}"/>
          </ac:spMkLst>
        </pc:spChg>
        <pc:spChg chg="mod">
          <ac:chgData name="Gajendra MS" userId="2fac9be5-0aaf-4a4e-81e3-665d10c1ffa5" providerId="ADAL" clId="{ABFE732C-0D65-4813-A2A4-628E17A9FC8C}" dt="2024-05-03T09:57:45.428" v="55"/>
          <ac:spMkLst>
            <pc:docMk/>
            <pc:sldMk cId="3137244024" sldId="2595"/>
            <ac:spMk id="77" creationId="{BB24F253-C5B3-6ED7-C09B-52C50E0F134A}"/>
          </ac:spMkLst>
        </pc:spChg>
        <pc:spChg chg="mod">
          <ac:chgData name="Gajendra MS" userId="2fac9be5-0aaf-4a4e-81e3-665d10c1ffa5" providerId="ADAL" clId="{ABFE732C-0D65-4813-A2A4-628E17A9FC8C}" dt="2024-05-03T09:57:45.428" v="55"/>
          <ac:spMkLst>
            <pc:docMk/>
            <pc:sldMk cId="3137244024" sldId="2595"/>
            <ac:spMk id="78" creationId="{849AF148-7C86-EC51-9EEA-4D0F90E04C59}"/>
          </ac:spMkLst>
        </pc:spChg>
        <pc:spChg chg="mod">
          <ac:chgData name="Gajendra MS" userId="2fac9be5-0aaf-4a4e-81e3-665d10c1ffa5" providerId="ADAL" clId="{ABFE732C-0D65-4813-A2A4-628E17A9FC8C}" dt="2024-05-03T09:57:45.428" v="55"/>
          <ac:spMkLst>
            <pc:docMk/>
            <pc:sldMk cId="3137244024" sldId="2595"/>
            <ac:spMk id="82" creationId="{EC356297-6991-B925-280E-B23C92FA5B92}"/>
          </ac:spMkLst>
        </pc:spChg>
        <pc:spChg chg="mod">
          <ac:chgData name="Gajendra MS" userId="2fac9be5-0aaf-4a4e-81e3-665d10c1ffa5" providerId="ADAL" clId="{ABFE732C-0D65-4813-A2A4-628E17A9FC8C}" dt="2024-05-03T09:57:45.428" v="55"/>
          <ac:spMkLst>
            <pc:docMk/>
            <pc:sldMk cId="3137244024" sldId="2595"/>
            <ac:spMk id="83" creationId="{A2CBF923-754A-877D-FC1E-C1EA099F25F4}"/>
          </ac:spMkLst>
        </pc:spChg>
        <pc:spChg chg="mod">
          <ac:chgData name="Gajendra MS" userId="2fac9be5-0aaf-4a4e-81e3-665d10c1ffa5" providerId="ADAL" clId="{ABFE732C-0D65-4813-A2A4-628E17A9FC8C}" dt="2024-05-03T09:57:45.428" v="55"/>
          <ac:spMkLst>
            <pc:docMk/>
            <pc:sldMk cId="3137244024" sldId="2595"/>
            <ac:spMk id="84" creationId="{C7F1AD71-E039-FA51-D246-9D877125167B}"/>
          </ac:spMkLst>
        </pc:spChg>
        <pc:spChg chg="mod">
          <ac:chgData name="Gajendra MS" userId="2fac9be5-0aaf-4a4e-81e3-665d10c1ffa5" providerId="ADAL" clId="{ABFE732C-0D65-4813-A2A4-628E17A9FC8C}" dt="2024-05-03T09:57:45.428" v="55"/>
          <ac:spMkLst>
            <pc:docMk/>
            <pc:sldMk cId="3137244024" sldId="2595"/>
            <ac:spMk id="85" creationId="{7374CA3B-4AB9-67EF-B37E-EF5F8BAF54A8}"/>
          </ac:spMkLst>
        </pc:spChg>
        <pc:spChg chg="mod">
          <ac:chgData name="Gajendra MS" userId="2fac9be5-0aaf-4a4e-81e3-665d10c1ffa5" providerId="ADAL" clId="{ABFE732C-0D65-4813-A2A4-628E17A9FC8C}" dt="2024-05-03T09:57:45.428" v="55"/>
          <ac:spMkLst>
            <pc:docMk/>
            <pc:sldMk cId="3137244024" sldId="2595"/>
            <ac:spMk id="86" creationId="{610131B0-1E11-8DDF-3A59-4BFA893C65A1}"/>
          </ac:spMkLst>
        </pc:spChg>
        <pc:spChg chg="mod">
          <ac:chgData name="Gajendra MS" userId="2fac9be5-0aaf-4a4e-81e3-665d10c1ffa5" providerId="ADAL" clId="{ABFE732C-0D65-4813-A2A4-628E17A9FC8C}" dt="2024-05-03T09:57:45.428" v="55"/>
          <ac:spMkLst>
            <pc:docMk/>
            <pc:sldMk cId="3137244024" sldId="2595"/>
            <ac:spMk id="87" creationId="{C3F47F3E-7ACD-71FF-5DB4-C4F082629CD7}"/>
          </ac:spMkLst>
        </pc:spChg>
        <pc:spChg chg="mod">
          <ac:chgData name="Gajendra MS" userId="2fac9be5-0aaf-4a4e-81e3-665d10c1ffa5" providerId="ADAL" clId="{ABFE732C-0D65-4813-A2A4-628E17A9FC8C}" dt="2024-05-03T09:57:45.428" v="55"/>
          <ac:spMkLst>
            <pc:docMk/>
            <pc:sldMk cId="3137244024" sldId="2595"/>
            <ac:spMk id="88" creationId="{75082F1F-6F7C-B31B-BED6-D6A962EB71E4}"/>
          </ac:spMkLst>
        </pc:spChg>
        <pc:spChg chg="mod">
          <ac:chgData name="Gajendra MS" userId="2fac9be5-0aaf-4a4e-81e3-665d10c1ffa5" providerId="ADAL" clId="{ABFE732C-0D65-4813-A2A4-628E17A9FC8C}" dt="2024-05-03T09:57:45.428" v="55"/>
          <ac:spMkLst>
            <pc:docMk/>
            <pc:sldMk cId="3137244024" sldId="2595"/>
            <ac:spMk id="89" creationId="{00365DE0-A0AC-512B-3261-8D4938CE9FAF}"/>
          </ac:spMkLst>
        </pc:spChg>
        <pc:spChg chg="mod">
          <ac:chgData name="Gajendra MS" userId="2fac9be5-0aaf-4a4e-81e3-665d10c1ffa5" providerId="ADAL" clId="{ABFE732C-0D65-4813-A2A4-628E17A9FC8C}" dt="2024-05-03T09:57:45.428" v="55"/>
          <ac:spMkLst>
            <pc:docMk/>
            <pc:sldMk cId="3137244024" sldId="2595"/>
            <ac:spMk id="91" creationId="{E44072AE-82EA-98F3-7D21-DDC6E4E7FF6E}"/>
          </ac:spMkLst>
        </pc:spChg>
        <pc:spChg chg="mod">
          <ac:chgData name="Gajendra MS" userId="2fac9be5-0aaf-4a4e-81e3-665d10c1ffa5" providerId="ADAL" clId="{ABFE732C-0D65-4813-A2A4-628E17A9FC8C}" dt="2024-05-03T09:57:45.428" v="55"/>
          <ac:spMkLst>
            <pc:docMk/>
            <pc:sldMk cId="3137244024" sldId="2595"/>
            <ac:spMk id="92" creationId="{3894D5A6-7F32-2282-D083-15CA55FDE6D8}"/>
          </ac:spMkLst>
        </pc:spChg>
        <pc:spChg chg="mod">
          <ac:chgData name="Gajendra MS" userId="2fac9be5-0aaf-4a4e-81e3-665d10c1ffa5" providerId="ADAL" clId="{ABFE732C-0D65-4813-A2A4-628E17A9FC8C}" dt="2024-05-03T09:57:45.428" v="55"/>
          <ac:spMkLst>
            <pc:docMk/>
            <pc:sldMk cId="3137244024" sldId="2595"/>
            <ac:spMk id="93" creationId="{E9F1DC5F-109F-9B4B-ACAA-6D8F6AC619C0}"/>
          </ac:spMkLst>
        </pc:spChg>
        <pc:spChg chg="mod">
          <ac:chgData name="Gajendra MS" userId="2fac9be5-0aaf-4a4e-81e3-665d10c1ffa5" providerId="ADAL" clId="{ABFE732C-0D65-4813-A2A4-628E17A9FC8C}" dt="2024-05-03T09:57:45.428" v="55"/>
          <ac:spMkLst>
            <pc:docMk/>
            <pc:sldMk cId="3137244024" sldId="2595"/>
            <ac:spMk id="94" creationId="{B8B8C67B-6DCE-C8CC-5686-A54D9898E849}"/>
          </ac:spMkLst>
        </pc:spChg>
        <pc:spChg chg="mod">
          <ac:chgData name="Gajendra MS" userId="2fac9be5-0aaf-4a4e-81e3-665d10c1ffa5" providerId="ADAL" clId="{ABFE732C-0D65-4813-A2A4-628E17A9FC8C}" dt="2024-05-03T09:57:45.428" v="55"/>
          <ac:spMkLst>
            <pc:docMk/>
            <pc:sldMk cId="3137244024" sldId="2595"/>
            <ac:spMk id="95" creationId="{795D8F66-4AA1-8C0D-6D1C-D66CFD82177E}"/>
          </ac:spMkLst>
        </pc:spChg>
        <pc:spChg chg="mod">
          <ac:chgData name="Gajendra MS" userId="2fac9be5-0aaf-4a4e-81e3-665d10c1ffa5" providerId="ADAL" clId="{ABFE732C-0D65-4813-A2A4-628E17A9FC8C}" dt="2024-05-03T09:57:45.428" v="55"/>
          <ac:spMkLst>
            <pc:docMk/>
            <pc:sldMk cId="3137244024" sldId="2595"/>
            <ac:spMk id="96" creationId="{BA3CED23-3F2D-C0B3-0572-5EAA7918142E}"/>
          </ac:spMkLst>
        </pc:spChg>
        <pc:spChg chg="mod">
          <ac:chgData name="Gajendra MS" userId="2fac9be5-0aaf-4a4e-81e3-665d10c1ffa5" providerId="ADAL" clId="{ABFE732C-0D65-4813-A2A4-628E17A9FC8C}" dt="2024-05-03T09:57:45.428" v="55"/>
          <ac:spMkLst>
            <pc:docMk/>
            <pc:sldMk cId="3137244024" sldId="2595"/>
            <ac:spMk id="98" creationId="{2B2B4527-06E2-F236-1F92-F1D1A1D41214}"/>
          </ac:spMkLst>
        </pc:spChg>
        <pc:spChg chg="mod">
          <ac:chgData name="Gajendra MS" userId="2fac9be5-0aaf-4a4e-81e3-665d10c1ffa5" providerId="ADAL" clId="{ABFE732C-0D65-4813-A2A4-628E17A9FC8C}" dt="2024-05-03T09:57:45.428" v="55"/>
          <ac:spMkLst>
            <pc:docMk/>
            <pc:sldMk cId="3137244024" sldId="2595"/>
            <ac:spMk id="99" creationId="{D5A077F9-012C-8188-12A9-CA7937F9F3E7}"/>
          </ac:spMkLst>
        </pc:spChg>
        <pc:spChg chg="mod">
          <ac:chgData name="Gajendra MS" userId="2fac9be5-0aaf-4a4e-81e3-665d10c1ffa5" providerId="ADAL" clId="{ABFE732C-0D65-4813-A2A4-628E17A9FC8C}" dt="2024-05-03T09:57:45.428" v="55"/>
          <ac:spMkLst>
            <pc:docMk/>
            <pc:sldMk cId="3137244024" sldId="2595"/>
            <ac:spMk id="100" creationId="{3F9EEEFF-27D7-5B64-8BDE-7CAD23FB88DD}"/>
          </ac:spMkLst>
        </pc:spChg>
        <pc:spChg chg="mod">
          <ac:chgData name="Gajendra MS" userId="2fac9be5-0aaf-4a4e-81e3-665d10c1ffa5" providerId="ADAL" clId="{ABFE732C-0D65-4813-A2A4-628E17A9FC8C}" dt="2024-05-03T09:57:45.428" v="55"/>
          <ac:spMkLst>
            <pc:docMk/>
            <pc:sldMk cId="3137244024" sldId="2595"/>
            <ac:spMk id="101" creationId="{239D01F3-0A3E-D8F7-3552-1C569B37E9DB}"/>
          </ac:spMkLst>
        </pc:spChg>
        <pc:spChg chg="mod">
          <ac:chgData name="Gajendra MS" userId="2fac9be5-0aaf-4a4e-81e3-665d10c1ffa5" providerId="ADAL" clId="{ABFE732C-0D65-4813-A2A4-628E17A9FC8C}" dt="2024-05-03T09:57:45.428" v="55"/>
          <ac:spMkLst>
            <pc:docMk/>
            <pc:sldMk cId="3137244024" sldId="2595"/>
            <ac:spMk id="102" creationId="{24D7AA40-94B0-0085-8F96-CC84B65B6C03}"/>
          </ac:spMkLst>
        </pc:spChg>
        <pc:spChg chg="mod">
          <ac:chgData name="Gajendra MS" userId="2fac9be5-0aaf-4a4e-81e3-665d10c1ffa5" providerId="ADAL" clId="{ABFE732C-0D65-4813-A2A4-628E17A9FC8C}" dt="2024-05-03T09:57:45.428" v="55"/>
          <ac:spMkLst>
            <pc:docMk/>
            <pc:sldMk cId="3137244024" sldId="2595"/>
            <ac:spMk id="103" creationId="{9AB6B830-3704-1476-314D-02542400F1EF}"/>
          </ac:spMkLst>
        </pc:spChg>
        <pc:spChg chg="mod">
          <ac:chgData name="Gajendra MS" userId="2fac9be5-0aaf-4a4e-81e3-665d10c1ffa5" providerId="ADAL" clId="{ABFE732C-0D65-4813-A2A4-628E17A9FC8C}" dt="2024-05-03T09:57:45.428" v="55"/>
          <ac:spMkLst>
            <pc:docMk/>
            <pc:sldMk cId="3137244024" sldId="2595"/>
            <ac:spMk id="104" creationId="{F0CB7B08-A97A-45F6-16FF-C82A4596F718}"/>
          </ac:spMkLst>
        </pc:spChg>
        <pc:spChg chg="mod">
          <ac:chgData name="Gajendra MS" userId="2fac9be5-0aaf-4a4e-81e3-665d10c1ffa5" providerId="ADAL" clId="{ABFE732C-0D65-4813-A2A4-628E17A9FC8C}" dt="2024-05-03T09:57:45.428" v="55"/>
          <ac:spMkLst>
            <pc:docMk/>
            <pc:sldMk cId="3137244024" sldId="2595"/>
            <ac:spMk id="105" creationId="{5330B928-A292-917B-AA39-69D6D7B9C49B}"/>
          </ac:spMkLst>
        </pc:spChg>
        <pc:spChg chg="mod">
          <ac:chgData name="Gajendra MS" userId="2fac9be5-0aaf-4a4e-81e3-665d10c1ffa5" providerId="ADAL" clId="{ABFE732C-0D65-4813-A2A4-628E17A9FC8C}" dt="2024-05-03T09:57:45.428" v="55"/>
          <ac:spMkLst>
            <pc:docMk/>
            <pc:sldMk cId="3137244024" sldId="2595"/>
            <ac:spMk id="106" creationId="{2CD6B740-2155-4ED7-220D-C0B922BA35AD}"/>
          </ac:spMkLst>
        </pc:spChg>
        <pc:spChg chg="mod">
          <ac:chgData name="Gajendra MS" userId="2fac9be5-0aaf-4a4e-81e3-665d10c1ffa5" providerId="ADAL" clId="{ABFE732C-0D65-4813-A2A4-628E17A9FC8C}" dt="2024-05-03T09:57:45.428" v="55"/>
          <ac:spMkLst>
            <pc:docMk/>
            <pc:sldMk cId="3137244024" sldId="2595"/>
            <ac:spMk id="107" creationId="{EB317C1F-53B4-C4FB-CF4C-82D4E4F0F78F}"/>
          </ac:spMkLst>
        </pc:spChg>
        <pc:spChg chg="mod">
          <ac:chgData name="Gajendra MS" userId="2fac9be5-0aaf-4a4e-81e3-665d10c1ffa5" providerId="ADAL" clId="{ABFE732C-0D65-4813-A2A4-628E17A9FC8C}" dt="2024-05-03T09:57:45.428" v="55"/>
          <ac:spMkLst>
            <pc:docMk/>
            <pc:sldMk cId="3137244024" sldId="2595"/>
            <ac:spMk id="108" creationId="{F3CCBFBE-47C8-81B1-B57F-06BB915A27D5}"/>
          </ac:spMkLst>
        </pc:spChg>
        <pc:spChg chg="mod">
          <ac:chgData name="Gajendra MS" userId="2fac9be5-0aaf-4a4e-81e3-665d10c1ffa5" providerId="ADAL" clId="{ABFE732C-0D65-4813-A2A4-628E17A9FC8C}" dt="2024-05-03T09:57:45.428" v="55"/>
          <ac:spMkLst>
            <pc:docMk/>
            <pc:sldMk cId="3137244024" sldId="2595"/>
            <ac:spMk id="109" creationId="{16BB9233-8DAE-93F7-B317-64C96A66693C}"/>
          </ac:spMkLst>
        </pc:spChg>
        <pc:spChg chg="mod">
          <ac:chgData name="Gajendra MS" userId="2fac9be5-0aaf-4a4e-81e3-665d10c1ffa5" providerId="ADAL" clId="{ABFE732C-0D65-4813-A2A4-628E17A9FC8C}" dt="2024-05-03T09:57:45.428" v="55"/>
          <ac:spMkLst>
            <pc:docMk/>
            <pc:sldMk cId="3137244024" sldId="2595"/>
            <ac:spMk id="110" creationId="{C66A5E2E-7353-89C4-61BD-33C83A08939E}"/>
          </ac:spMkLst>
        </pc:spChg>
        <pc:spChg chg="mod">
          <ac:chgData name="Gajendra MS" userId="2fac9be5-0aaf-4a4e-81e3-665d10c1ffa5" providerId="ADAL" clId="{ABFE732C-0D65-4813-A2A4-628E17A9FC8C}" dt="2024-05-03T09:57:45.428" v="55"/>
          <ac:spMkLst>
            <pc:docMk/>
            <pc:sldMk cId="3137244024" sldId="2595"/>
            <ac:spMk id="111" creationId="{2B367690-B319-88F1-6A13-224C49662D40}"/>
          </ac:spMkLst>
        </pc:spChg>
        <pc:spChg chg="mod">
          <ac:chgData name="Gajendra MS" userId="2fac9be5-0aaf-4a4e-81e3-665d10c1ffa5" providerId="ADAL" clId="{ABFE732C-0D65-4813-A2A4-628E17A9FC8C}" dt="2024-05-03T09:57:45.428" v="55"/>
          <ac:spMkLst>
            <pc:docMk/>
            <pc:sldMk cId="3137244024" sldId="2595"/>
            <ac:spMk id="112" creationId="{7D81B4F3-B001-1DFC-C525-CF29CC6EA717}"/>
          </ac:spMkLst>
        </pc:spChg>
        <pc:spChg chg="mod">
          <ac:chgData name="Gajendra MS" userId="2fac9be5-0aaf-4a4e-81e3-665d10c1ffa5" providerId="ADAL" clId="{ABFE732C-0D65-4813-A2A4-628E17A9FC8C}" dt="2024-05-03T09:57:45.428" v="55"/>
          <ac:spMkLst>
            <pc:docMk/>
            <pc:sldMk cId="3137244024" sldId="2595"/>
            <ac:spMk id="113" creationId="{42889679-FDF0-D16F-63A4-EF9F8A0DD951}"/>
          </ac:spMkLst>
        </pc:spChg>
        <pc:spChg chg="mod">
          <ac:chgData name="Gajendra MS" userId="2fac9be5-0aaf-4a4e-81e3-665d10c1ffa5" providerId="ADAL" clId="{ABFE732C-0D65-4813-A2A4-628E17A9FC8C}" dt="2024-05-03T09:57:45.428" v="55"/>
          <ac:spMkLst>
            <pc:docMk/>
            <pc:sldMk cId="3137244024" sldId="2595"/>
            <ac:spMk id="114" creationId="{87201B1E-8063-4EAF-79E3-7C77D413EECF}"/>
          </ac:spMkLst>
        </pc:spChg>
        <pc:spChg chg="mod">
          <ac:chgData name="Gajendra MS" userId="2fac9be5-0aaf-4a4e-81e3-665d10c1ffa5" providerId="ADAL" clId="{ABFE732C-0D65-4813-A2A4-628E17A9FC8C}" dt="2024-05-03T09:57:45.428" v="55"/>
          <ac:spMkLst>
            <pc:docMk/>
            <pc:sldMk cId="3137244024" sldId="2595"/>
            <ac:spMk id="115" creationId="{0DA1380B-0737-8AE1-6F49-169CD86B89A1}"/>
          </ac:spMkLst>
        </pc:spChg>
        <pc:spChg chg="mod">
          <ac:chgData name="Gajendra MS" userId="2fac9be5-0aaf-4a4e-81e3-665d10c1ffa5" providerId="ADAL" clId="{ABFE732C-0D65-4813-A2A4-628E17A9FC8C}" dt="2024-05-03T09:57:45.428" v="55"/>
          <ac:spMkLst>
            <pc:docMk/>
            <pc:sldMk cId="3137244024" sldId="2595"/>
            <ac:spMk id="116" creationId="{9B1A2412-449C-8891-E86F-2E4B6F3CD6E4}"/>
          </ac:spMkLst>
        </pc:spChg>
        <pc:spChg chg="mod">
          <ac:chgData name="Gajendra MS" userId="2fac9be5-0aaf-4a4e-81e3-665d10c1ffa5" providerId="ADAL" clId="{ABFE732C-0D65-4813-A2A4-628E17A9FC8C}" dt="2024-05-03T09:57:45.428" v="55"/>
          <ac:spMkLst>
            <pc:docMk/>
            <pc:sldMk cId="3137244024" sldId="2595"/>
            <ac:spMk id="117" creationId="{32551333-1293-6128-936D-9666C7BC2051}"/>
          </ac:spMkLst>
        </pc:spChg>
        <pc:spChg chg="mod">
          <ac:chgData name="Gajendra MS" userId="2fac9be5-0aaf-4a4e-81e3-665d10c1ffa5" providerId="ADAL" clId="{ABFE732C-0D65-4813-A2A4-628E17A9FC8C}" dt="2024-05-03T09:57:45.428" v="55"/>
          <ac:spMkLst>
            <pc:docMk/>
            <pc:sldMk cId="3137244024" sldId="2595"/>
            <ac:spMk id="118" creationId="{09E00DF7-F889-76EF-7A59-962D31E1AA23}"/>
          </ac:spMkLst>
        </pc:spChg>
        <pc:spChg chg="mod">
          <ac:chgData name="Gajendra MS" userId="2fac9be5-0aaf-4a4e-81e3-665d10c1ffa5" providerId="ADAL" clId="{ABFE732C-0D65-4813-A2A4-628E17A9FC8C}" dt="2024-05-03T09:57:45.428" v="55"/>
          <ac:spMkLst>
            <pc:docMk/>
            <pc:sldMk cId="3137244024" sldId="2595"/>
            <ac:spMk id="119" creationId="{7E0DC19E-D164-020D-F18B-232EA2837F3A}"/>
          </ac:spMkLst>
        </pc:spChg>
        <pc:spChg chg="mod">
          <ac:chgData name="Gajendra MS" userId="2fac9be5-0aaf-4a4e-81e3-665d10c1ffa5" providerId="ADAL" clId="{ABFE732C-0D65-4813-A2A4-628E17A9FC8C}" dt="2024-05-03T09:57:45.428" v="55"/>
          <ac:spMkLst>
            <pc:docMk/>
            <pc:sldMk cId="3137244024" sldId="2595"/>
            <ac:spMk id="120" creationId="{B8C9F18A-9675-C82F-58A1-FB623E57F9E8}"/>
          </ac:spMkLst>
        </pc:spChg>
        <pc:spChg chg="mod">
          <ac:chgData name="Gajendra MS" userId="2fac9be5-0aaf-4a4e-81e3-665d10c1ffa5" providerId="ADAL" clId="{ABFE732C-0D65-4813-A2A4-628E17A9FC8C}" dt="2024-05-03T09:57:45.428" v="55"/>
          <ac:spMkLst>
            <pc:docMk/>
            <pc:sldMk cId="3137244024" sldId="2595"/>
            <ac:spMk id="121" creationId="{85930D6B-722E-33E8-59E9-0FE438155C10}"/>
          </ac:spMkLst>
        </pc:spChg>
        <pc:spChg chg="mod">
          <ac:chgData name="Gajendra MS" userId="2fac9be5-0aaf-4a4e-81e3-665d10c1ffa5" providerId="ADAL" clId="{ABFE732C-0D65-4813-A2A4-628E17A9FC8C}" dt="2024-05-03T09:57:45.428" v="55"/>
          <ac:spMkLst>
            <pc:docMk/>
            <pc:sldMk cId="3137244024" sldId="2595"/>
            <ac:spMk id="122" creationId="{AE0076F2-AF06-30CD-021F-C9FC732A85EB}"/>
          </ac:spMkLst>
        </pc:spChg>
        <pc:spChg chg="mod">
          <ac:chgData name="Gajendra MS" userId="2fac9be5-0aaf-4a4e-81e3-665d10c1ffa5" providerId="ADAL" clId="{ABFE732C-0D65-4813-A2A4-628E17A9FC8C}" dt="2024-05-03T09:57:45.428" v="55"/>
          <ac:spMkLst>
            <pc:docMk/>
            <pc:sldMk cId="3137244024" sldId="2595"/>
            <ac:spMk id="123" creationId="{C1C8D192-CB85-F448-323A-C75B41202DEA}"/>
          </ac:spMkLst>
        </pc:spChg>
        <pc:spChg chg="mod">
          <ac:chgData name="Gajendra MS" userId="2fac9be5-0aaf-4a4e-81e3-665d10c1ffa5" providerId="ADAL" clId="{ABFE732C-0D65-4813-A2A4-628E17A9FC8C}" dt="2024-05-03T09:57:45.428" v="55"/>
          <ac:spMkLst>
            <pc:docMk/>
            <pc:sldMk cId="3137244024" sldId="2595"/>
            <ac:spMk id="124" creationId="{B424E8AD-6483-7A2B-148E-E28F9256D2E9}"/>
          </ac:spMkLst>
        </pc:spChg>
        <pc:spChg chg="mod">
          <ac:chgData name="Gajendra MS" userId="2fac9be5-0aaf-4a4e-81e3-665d10c1ffa5" providerId="ADAL" clId="{ABFE732C-0D65-4813-A2A4-628E17A9FC8C}" dt="2024-05-03T09:57:45.428" v="55"/>
          <ac:spMkLst>
            <pc:docMk/>
            <pc:sldMk cId="3137244024" sldId="2595"/>
            <ac:spMk id="125" creationId="{B4F65651-0FFD-A524-3EC4-105B68BC975E}"/>
          </ac:spMkLst>
        </pc:spChg>
        <pc:spChg chg="mod">
          <ac:chgData name="Gajendra MS" userId="2fac9be5-0aaf-4a4e-81e3-665d10c1ffa5" providerId="ADAL" clId="{ABFE732C-0D65-4813-A2A4-628E17A9FC8C}" dt="2024-05-03T09:57:45.428" v="55"/>
          <ac:spMkLst>
            <pc:docMk/>
            <pc:sldMk cId="3137244024" sldId="2595"/>
            <ac:spMk id="126" creationId="{490360B6-CE10-FEAD-461B-37569664BBED}"/>
          </ac:spMkLst>
        </pc:spChg>
        <pc:spChg chg="mod">
          <ac:chgData name="Gajendra MS" userId="2fac9be5-0aaf-4a4e-81e3-665d10c1ffa5" providerId="ADAL" clId="{ABFE732C-0D65-4813-A2A4-628E17A9FC8C}" dt="2024-05-03T09:57:45.428" v="55"/>
          <ac:spMkLst>
            <pc:docMk/>
            <pc:sldMk cId="3137244024" sldId="2595"/>
            <ac:spMk id="127" creationId="{199B6B8D-A8B4-DB07-1015-5D42D32CE2FF}"/>
          </ac:spMkLst>
        </pc:spChg>
        <pc:spChg chg="mod">
          <ac:chgData name="Gajendra MS" userId="2fac9be5-0aaf-4a4e-81e3-665d10c1ffa5" providerId="ADAL" clId="{ABFE732C-0D65-4813-A2A4-628E17A9FC8C}" dt="2024-05-03T09:57:45.428" v="55"/>
          <ac:spMkLst>
            <pc:docMk/>
            <pc:sldMk cId="3137244024" sldId="2595"/>
            <ac:spMk id="128" creationId="{26B8B1E1-C3BF-AA14-1C3B-019ED955062C}"/>
          </ac:spMkLst>
        </pc:spChg>
        <pc:spChg chg="mod">
          <ac:chgData name="Gajendra MS" userId="2fac9be5-0aaf-4a4e-81e3-665d10c1ffa5" providerId="ADAL" clId="{ABFE732C-0D65-4813-A2A4-628E17A9FC8C}" dt="2024-05-03T09:57:45.428" v="55"/>
          <ac:spMkLst>
            <pc:docMk/>
            <pc:sldMk cId="3137244024" sldId="2595"/>
            <ac:spMk id="129" creationId="{CE1E4AFD-E87B-9656-EF8B-C8B24F31ADF4}"/>
          </ac:spMkLst>
        </pc:spChg>
        <pc:spChg chg="mod">
          <ac:chgData name="Gajendra MS" userId="2fac9be5-0aaf-4a4e-81e3-665d10c1ffa5" providerId="ADAL" clId="{ABFE732C-0D65-4813-A2A4-628E17A9FC8C}" dt="2024-05-03T09:57:45.428" v="55"/>
          <ac:spMkLst>
            <pc:docMk/>
            <pc:sldMk cId="3137244024" sldId="2595"/>
            <ac:spMk id="130" creationId="{F53B5A7F-A3DD-F336-B421-E8E385434BB8}"/>
          </ac:spMkLst>
        </pc:spChg>
        <pc:spChg chg="mod">
          <ac:chgData name="Gajendra MS" userId="2fac9be5-0aaf-4a4e-81e3-665d10c1ffa5" providerId="ADAL" clId="{ABFE732C-0D65-4813-A2A4-628E17A9FC8C}" dt="2024-05-03T09:57:45.428" v="55"/>
          <ac:spMkLst>
            <pc:docMk/>
            <pc:sldMk cId="3137244024" sldId="2595"/>
            <ac:spMk id="131" creationId="{48C8C536-BD5B-783D-7E89-5EE276C55696}"/>
          </ac:spMkLst>
        </pc:spChg>
        <pc:spChg chg="mod">
          <ac:chgData name="Gajendra MS" userId="2fac9be5-0aaf-4a4e-81e3-665d10c1ffa5" providerId="ADAL" clId="{ABFE732C-0D65-4813-A2A4-628E17A9FC8C}" dt="2024-05-03T09:57:45.428" v="55"/>
          <ac:spMkLst>
            <pc:docMk/>
            <pc:sldMk cId="3137244024" sldId="2595"/>
            <ac:spMk id="132" creationId="{9FEC0EF7-8693-A4EB-6CDC-7BE61C3083A4}"/>
          </ac:spMkLst>
        </pc:spChg>
        <pc:spChg chg="mod">
          <ac:chgData name="Gajendra MS" userId="2fac9be5-0aaf-4a4e-81e3-665d10c1ffa5" providerId="ADAL" clId="{ABFE732C-0D65-4813-A2A4-628E17A9FC8C}" dt="2024-05-03T09:57:45.428" v="55"/>
          <ac:spMkLst>
            <pc:docMk/>
            <pc:sldMk cId="3137244024" sldId="2595"/>
            <ac:spMk id="133" creationId="{E2C47742-0CCE-AD47-5568-30FE6EC1DC5B}"/>
          </ac:spMkLst>
        </pc:spChg>
        <pc:spChg chg="mod">
          <ac:chgData name="Gajendra MS" userId="2fac9be5-0aaf-4a4e-81e3-665d10c1ffa5" providerId="ADAL" clId="{ABFE732C-0D65-4813-A2A4-628E17A9FC8C}" dt="2024-05-03T09:57:45.428" v="55"/>
          <ac:spMkLst>
            <pc:docMk/>
            <pc:sldMk cId="3137244024" sldId="2595"/>
            <ac:spMk id="134" creationId="{ABC07DCE-DBD4-939C-2DDB-3E39545F9C0E}"/>
          </ac:spMkLst>
        </pc:spChg>
        <pc:spChg chg="mod">
          <ac:chgData name="Gajendra MS" userId="2fac9be5-0aaf-4a4e-81e3-665d10c1ffa5" providerId="ADAL" clId="{ABFE732C-0D65-4813-A2A4-628E17A9FC8C}" dt="2024-05-03T09:57:45.428" v="55"/>
          <ac:spMkLst>
            <pc:docMk/>
            <pc:sldMk cId="3137244024" sldId="2595"/>
            <ac:spMk id="135" creationId="{04AE96D5-1177-B1EB-CFE0-60CB83404B5B}"/>
          </ac:spMkLst>
        </pc:spChg>
        <pc:spChg chg="mod">
          <ac:chgData name="Gajendra MS" userId="2fac9be5-0aaf-4a4e-81e3-665d10c1ffa5" providerId="ADAL" clId="{ABFE732C-0D65-4813-A2A4-628E17A9FC8C}" dt="2024-05-03T09:57:45.428" v="55"/>
          <ac:spMkLst>
            <pc:docMk/>
            <pc:sldMk cId="3137244024" sldId="2595"/>
            <ac:spMk id="136" creationId="{6D0B14C1-F7E9-7F47-7D53-B0A8AEF0674B}"/>
          </ac:spMkLst>
        </pc:spChg>
        <pc:spChg chg="mod">
          <ac:chgData name="Gajendra MS" userId="2fac9be5-0aaf-4a4e-81e3-665d10c1ffa5" providerId="ADAL" clId="{ABFE732C-0D65-4813-A2A4-628E17A9FC8C}" dt="2024-05-03T09:57:45.428" v="55"/>
          <ac:spMkLst>
            <pc:docMk/>
            <pc:sldMk cId="3137244024" sldId="2595"/>
            <ac:spMk id="137" creationId="{5DC0EE1C-58B7-6EE8-7D78-8B6DCED427AB}"/>
          </ac:spMkLst>
        </pc:spChg>
        <pc:spChg chg="mod">
          <ac:chgData name="Gajendra MS" userId="2fac9be5-0aaf-4a4e-81e3-665d10c1ffa5" providerId="ADAL" clId="{ABFE732C-0D65-4813-A2A4-628E17A9FC8C}" dt="2024-05-03T09:57:45.428" v="55"/>
          <ac:spMkLst>
            <pc:docMk/>
            <pc:sldMk cId="3137244024" sldId="2595"/>
            <ac:spMk id="138" creationId="{679F10BC-EF26-F1C7-C834-D523B3BDCCDA}"/>
          </ac:spMkLst>
        </pc:spChg>
        <pc:spChg chg="mod">
          <ac:chgData name="Gajendra MS" userId="2fac9be5-0aaf-4a4e-81e3-665d10c1ffa5" providerId="ADAL" clId="{ABFE732C-0D65-4813-A2A4-628E17A9FC8C}" dt="2024-05-03T09:57:45.428" v="55"/>
          <ac:spMkLst>
            <pc:docMk/>
            <pc:sldMk cId="3137244024" sldId="2595"/>
            <ac:spMk id="139" creationId="{3969CEA8-456B-4350-12A9-BC050914E693}"/>
          </ac:spMkLst>
        </pc:spChg>
        <pc:spChg chg="mod">
          <ac:chgData name="Gajendra MS" userId="2fac9be5-0aaf-4a4e-81e3-665d10c1ffa5" providerId="ADAL" clId="{ABFE732C-0D65-4813-A2A4-628E17A9FC8C}" dt="2024-05-03T09:57:45.428" v="55"/>
          <ac:spMkLst>
            <pc:docMk/>
            <pc:sldMk cId="3137244024" sldId="2595"/>
            <ac:spMk id="140" creationId="{ABBC6811-0A90-1A01-40C2-B6FAA3DA0776}"/>
          </ac:spMkLst>
        </pc:spChg>
        <pc:spChg chg="mod">
          <ac:chgData name="Gajendra MS" userId="2fac9be5-0aaf-4a4e-81e3-665d10c1ffa5" providerId="ADAL" clId="{ABFE732C-0D65-4813-A2A4-628E17A9FC8C}" dt="2024-05-03T09:57:45.428" v="55"/>
          <ac:spMkLst>
            <pc:docMk/>
            <pc:sldMk cId="3137244024" sldId="2595"/>
            <ac:spMk id="141" creationId="{99C9118C-8048-77ED-24B5-D5B153EFA2EB}"/>
          </ac:spMkLst>
        </pc:spChg>
        <pc:spChg chg="mod">
          <ac:chgData name="Gajendra MS" userId="2fac9be5-0aaf-4a4e-81e3-665d10c1ffa5" providerId="ADAL" clId="{ABFE732C-0D65-4813-A2A4-628E17A9FC8C}" dt="2024-05-03T09:57:45.428" v="55"/>
          <ac:spMkLst>
            <pc:docMk/>
            <pc:sldMk cId="3137244024" sldId="2595"/>
            <ac:spMk id="142" creationId="{842B2A18-EBC0-A716-F9AF-D746936D6186}"/>
          </ac:spMkLst>
        </pc:spChg>
        <pc:spChg chg="mod">
          <ac:chgData name="Gajendra MS" userId="2fac9be5-0aaf-4a4e-81e3-665d10c1ffa5" providerId="ADAL" clId="{ABFE732C-0D65-4813-A2A4-628E17A9FC8C}" dt="2024-05-03T09:57:45.428" v="55"/>
          <ac:spMkLst>
            <pc:docMk/>
            <pc:sldMk cId="3137244024" sldId="2595"/>
            <ac:spMk id="143" creationId="{79F42AB0-2490-521D-AFB7-217B43321E7F}"/>
          </ac:spMkLst>
        </pc:spChg>
        <pc:spChg chg="mod">
          <ac:chgData name="Gajendra MS" userId="2fac9be5-0aaf-4a4e-81e3-665d10c1ffa5" providerId="ADAL" clId="{ABFE732C-0D65-4813-A2A4-628E17A9FC8C}" dt="2024-05-03T09:57:45.428" v="55"/>
          <ac:spMkLst>
            <pc:docMk/>
            <pc:sldMk cId="3137244024" sldId="2595"/>
            <ac:spMk id="144" creationId="{8FEE3C2B-5A6E-8857-7DF8-AB93DF135DD1}"/>
          </ac:spMkLst>
        </pc:spChg>
        <pc:spChg chg="mod">
          <ac:chgData name="Gajendra MS" userId="2fac9be5-0aaf-4a4e-81e3-665d10c1ffa5" providerId="ADAL" clId="{ABFE732C-0D65-4813-A2A4-628E17A9FC8C}" dt="2024-05-03T09:57:45.428" v="55"/>
          <ac:spMkLst>
            <pc:docMk/>
            <pc:sldMk cId="3137244024" sldId="2595"/>
            <ac:spMk id="145" creationId="{998A0C3D-05E7-EFEE-C8E3-68E20025B867}"/>
          </ac:spMkLst>
        </pc:spChg>
        <pc:spChg chg="mod">
          <ac:chgData name="Gajendra MS" userId="2fac9be5-0aaf-4a4e-81e3-665d10c1ffa5" providerId="ADAL" clId="{ABFE732C-0D65-4813-A2A4-628E17A9FC8C}" dt="2024-05-03T09:57:45.428" v="55"/>
          <ac:spMkLst>
            <pc:docMk/>
            <pc:sldMk cId="3137244024" sldId="2595"/>
            <ac:spMk id="146" creationId="{E67C0521-927B-3602-32EB-2706D596F404}"/>
          </ac:spMkLst>
        </pc:spChg>
        <pc:spChg chg="mod">
          <ac:chgData name="Gajendra MS" userId="2fac9be5-0aaf-4a4e-81e3-665d10c1ffa5" providerId="ADAL" clId="{ABFE732C-0D65-4813-A2A4-628E17A9FC8C}" dt="2024-05-03T09:57:45.428" v="55"/>
          <ac:spMkLst>
            <pc:docMk/>
            <pc:sldMk cId="3137244024" sldId="2595"/>
            <ac:spMk id="147" creationId="{6EECD4EE-973A-95D9-79FD-475F411077EC}"/>
          </ac:spMkLst>
        </pc:spChg>
        <pc:spChg chg="mod">
          <ac:chgData name="Gajendra MS" userId="2fac9be5-0aaf-4a4e-81e3-665d10c1ffa5" providerId="ADAL" clId="{ABFE732C-0D65-4813-A2A4-628E17A9FC8C}" dt="2024-05-03T09:57:45.428" v="55"/>
          <ac:spMkLst>
            <pc:docMk/>
            <pc:sldMk cId="3137244024" sldId="2595"/>
            <ac:spMk id="148" creationId="{3ACBE7E0-782E-66DF-92EB-BA518F1B7B73}"/>
          </ac:spMkLst>
        </pc:spChg>
        <pc:spChg chg="mod">
          <ac:chgData name="Gajendra MS" userId="2fac9be5-0aaf-4a4e-81e3-665d10c1ffa5" providerId="ADAL" clId="{ABFE732C-0D65-4813-A2A4-628E17A9FC8C}" dt="2024-05-03T09:57:45.428" v="55"/>
          <ac:spMkLst>
            <pc:docMk/>
            <pc:sldMk cId="3137244024" sldId="2595"/>
            <ac:spMk id="149" creationId="{98F6B869-AC36-6231-90A3-3EFBA8889696}"/>
          </ac:spMkLst>
        </pc:spChg>
        <pc:spChg chg="mod">
          <ac:chgData name="Gajendra MS" userId="2fac9be5-0aaf-4a4e-81e3-665d10c1ffa5" providerId="ADAL" clId="{ABFE732C-0D65-4813-A2A4-628E17A9FC8C}" dt="2024-05-03T09:57:45.428" v="55"/>
          <ac:spMkLst>
            <pc:docMk/>
            <pc:sldMk cId="3137244024" sldId="2595"/>
            <ac:spMk id="150" creationId="{A42FEFF2-8EDB-9CC3-DAE2-9EC88B28DE68}"/>
          </ac:spMkLst>
        </pc:spChg>
        <pc:spChg chg="mod">
          <ac:chgData name="Gajendra MS" userId="2fac9be5-0aaf-4a4e-81e3-665d10c1ffa5" providerId="ADAL" clId="{ABFE732C-0D65-4813-A2A4-628E17A9FC8C}" dt="2024-05-03T09:57:45.428" v="55"/>
          <ac:spMkLst>
            <pc:docMk/>
            <pc:sldMk cId="3137244024" sldId="2595"/>
            <ac:spMk id="151" creationId="{C8B66103-25FB-30F9-4405-1B7FD9342105}"/>
          </ac:spMkLst>
        </pc:spChg>
        <pc:spChg chg="mod">
          <ac:chgData name="Gajendra MS" userId="2fac9be5-0aaf-4a4e-81e3-665d10c1ffa5" providerId="ADAL" clId="{ABFE732C-0D65-4813-A2A4-628E17A9FC8C}" dt="2024-05-03T09:57:45.428" v="55"/>
          <ac:spMkLst>
            <pc:docMk/>
            <pc:sldMk cId="3137244024" sldId="2595"/>
            <ac:spMk id="152" creationId="{651771B1-C85E-CD02-6D61-B24BA117799B}"/>
          </ac:spMkLst>
        </pc:spChg>
        <pc:spChg chg="mod">
          <ac:chgData name="Gajendra MS" userId="2fac9be5-0aaf-4a4e-81e3-665d10c1ffa5" providerId="ADAL" clId="{ABFE732C-0D65-4813-A2A4-628E17A9FC8C}" dt="2024-05-03T09:57:45.428" v="55"/>
          <ac:spMkLst>
            <pc:docMk/>
            <pc:sldMk cId="3137244024" sldId="2595"/>
            <ac:spMk id="153" creationId="{EAA24C17-DDBC-ACBF-544A-200C3F2F2745}"/>
          </ac:spMkLst>
        </pc:spChg>
        <pc:spChg chg="mod">
          <ac:chgData name="Gajendra MS" userId="2fac9be5-0aaf-4a4e-81e3-665d10c1ffa5" providerId="ADAL" clId="{ABFE732C-0D65-4813-A2A4-628E17A9FC8C}" dt="2024-05-03T09:57:45.428" v="55"/>
          <ac:spMkLst>
            <pc:docMk/>
            <pc:sldMk cId="3137244024" sldId="2595"/>
            <ac:spMk id="154" creationId="{E38AD272-69EC-32A7-A30A-B2BD24DF1C44}"/>
          </ac:spMkLst>
        </pc:spChg>
        <pc:spChg chg="mod">
          <ac:chgData name="Gajendra MS" userId="2fac9be5-0aaf-4a4e-81e3-665d10c1ffa5" providerId="ADAL" clId="{ABFE732C-0D65-4813-A2A4-628E17A9FC8C}" dt="2024-05-03T09:57:45.428" v="55"/>
          <ac:spMkLst>
            <pc:docMk/>
            <pc:sldMk cId="3137244024" sldId="2595"/>
            <ac:spMk id="155" creationId="{352350E4-9ACA-6129-1A6A-44DEFB73CE7D}"/>
          </ac:spMkLst>
        </pc:spChg>
        <pc:spChg chg="mod">
          <ac:chgData name="Gajendra MS" userId="2fac9be5-0aaf-4a4e-81e3-665d10c1ffa5" providerId="ADAL" clId="{ABFE732C-0D65-4813-A2A4-628E17A9FC8C}" dt="2024-05-03T09:57:45.428" v="55"/>
          <ac:spMkLst>
            <pc:docMk/>
            <pc:sldMk cId="3137244024" sldId="2595"/>
            <ac:spMk id="156" creationId="{7C348A28-5316-2B18-FAA4-A32C455F488B}"/>
          </ac:spMkLst>
        </pc:spChg>
        <pc:spChg chg="mod">
          <ac:chgData name="Gajendra MS" userId="2fac9be5-0aaf-4a4e-81e3-665d10c1ffa5" providerId="ADAL" clId="{ABFE732C-0D65-4813-A2A4-628E17A9FC8C}" dt="2024-05-03T09:57:45.428" v="55"/>
          <ac:spMkLst>
            <pc:docMk/>
            <pc:sldMk cId="3137244024" sldId="2595"/>
            <ac:spMk id="157" creationId="{C102C0D5-10A5-590A-C273-1B2BD95BBF1E}"/>
          </ac:spMkLst>
        </pc:spChg>
        <pc:spChg chg="mod">
          <ac:chgData name="Gajendra MS" userId="2fac9be5-0aaf-4a4e-81e3-665d10c1ffa5" providerId="ADAL" clId="{ABFE732C-0D65-4813-A2A4-628E17A9FC8C}" dt="2024-05-03T09:57:45.428" v="55"/>
          <ac:spMkLst>
            <pc:docMk/>
            <pc:sldMk cId="3137244024" sldId="2595"/>
            <ac:spMk id="158" creationId="{131F62A2-0A19-E75A-42C3-A25E3611D902}"/>
          </ac:spMkLst>
        </pc:spChg>
        <pc:grpChg chg="add mod">
          <ac:chgData name="Gajendra MS" userId="2fac9be5-0aaf-4a4e-81e3-665d10c1ffa5" providerId="ADAL" clId="{ABFE732C-0D65-4813-A2A4-628E17A9FC8C}" dt="2024-05-03T09:57:59.262" v="62" actId="1076"/>
          <ac:grpSpMkLst>
            <pc:docMk/>
            <pc:sldMk cId="3137244024" sldId="2595"/>
            <ac:grpSpMk id="2" creationId="{791B33B7-7B16-DA28-F304-A74B28D95433}"/>
          </ac:grpSpMkLst>
        </pc:grpChg>
        <pc:grpChg chg="mod">
          <ac:chgData name="Gajendra MS" userId="2fac9be5-0aaf-4a4e-81e3-665d10c1ffa5" providerId="ADAL" clId="{ABFE732C-0D65-4813-A2A4-628E17A9FC8C}" dt="2024-05-03T09:57:34.427" v="52"/>
          <ac:grpSpMkLst>
            <pc:docMk/>
            <pc:sldMk cId="3137244024" sldId="2595"/>
            <ac:grpSpMk id="5" creationId="{AF898DCE-C670-F0FD-75DA-EAD639F503FF}"/>
          </ac:grpSpMkLst>
        </pc:grpChg>
        <pc:grpChg chg="add mod">
          <ac:chgData name="Gajendra MS" userId="2fac9be5-0aaf-4a4e-81e3-665d10c1ffa5" providerId="ADAL" clId="{ABFE732C-0D65-4813-A2A4-628E17A9FC8C}" dt="2024-05-03T09:57:48.826" v="56" actId="1076"/>
          <ac:grpSpMkLst>
            <pc:docMk/>
            <pc:sldMk cId="3137244024" sldId="2595"/>
            <ac:grpSpMk id="67" creationId="{24CB98C2-BF13-2C31-2A66-D09414569162}"/>
          </ac:grpSpMkLst>
        </pc:grpChg>
        <pc:grpChg chg="mod">
          <ac:chgData name="Gajendra MS" userId="2fac9be5-0aaf-4a4e-81e3-665d10c1ffa5" providerId="ADAL" clId="{ABFE732C-0D65-4813-A2A4-628E17A9FC8C}" dt="2024-05-03T09:57:45.428" v="55"/>
          <ac:grpSpMkLst>
            <pc:docMk/>
            <pc:sldMk cId="3137244024" sldId="2595"/>
            <ac:grpSpMk id="68" creationId="{B4A718CA-7E48-F71C-A655-C05D6AFC992F}"/>
          </ac:grpSpMkLst>
        </pc:grpChg>
        <pc:grpChg chg="mod">
          <ac:chgData name="Gajendra MS" userId="2fac9be5-0aaf-4a4e-81e3-665d10c1ffa5" providerId="ADAL" clId="{ABFE732C-0D65-4813-A2A4-628E17A9FC8C}" dt="2024-05-03T09:57:45.428" v="55"/>
          <ac:grpSpMkLst>
            <pc:docMk/>
            <pc:sldMk cId="3137244024" sldId="2595"/>
            <ac:grpSpMk id="69" creationId="{4337A154-A1B6-D803-DC5B-0EEBB21618D2}"/>
          </ac:grpSpMkLst>
        </pc:grpChg>
        <pc:grpChg chg="mod">
          <ac:chgData name="Gajendra MS" userId="2fac9be5-0aaf-4a4e-81e3-665d10c1ffa5" providerId="ADAL" clId="{ABFE732C-0D65-4813-A2A4-628E17A9FC8C}" dt="2024-05-03T09:57:45.428" v="55"/>
          <ac:grpSpMkLst>
            <pc:docMk/>
            <pc:sldMk cId="3137244024" sldId="2595"/>
            <ac:grpSpMk id="79" creationId="{33B59807-A312-F5D5-1D84-A424C31D092A}"/>
          </ac:grpSpMkLst>
        </pc:grpChg>
        <pc:grpChg chg="mod">
          <ac:chgData name="Gajendra MS" userId="2fac9be5-0aaf-4a4e-81e3-665d10c1ffa5" providerId="ADAL" clId="{ABFE732C-0D65-4813-A2A4-628E17A9FC8C}" dt="2024-05-03T09:57:45.428" v="55"/>
          <ac:grpSpMkLst>
            <pc:docMk/>
            <pc:sldMk cId="3137244024" sldId="2595"/>
            <ac:grpSpMk id="80" creationId="{0A68689F-BECC-6D1F-2954-F017038DF25B}"/>
          </ac:grpSpMkLst>
        </pc:grpChg>
        <pc:grpChg chg="mod">
          <ac:chgData name="Gajendra MS" userId="2fac9be5-0aaf-4a4e-81e3-665d10c1ffa5" providerId="ADAL" clId="{ABFE732C-0D65-4813-A2A4-628E17A9FC8C}" dt="2024-05-03T09:57:45.428" v="55"/>
          <ac:grpSpMkLst>
            <pc:docMk/>
            <pc:sldMk cId="3137244024" sldId="2595"/>
            <ac:grpSpMk id="81" creationId="{D7669E5C-7920-D6A8-3E37-FBCABB2D7439}"/>
          </ac:grpSpMkLst>
        </pc:grpChg>
        <pc:grpChg chg="mod">
          <ac:chgData name="Gajendra MS" userId="2fac9be5-0aaf-4a4e-81e3-665d10c1ffa5" providerId="ADAL" clId="{ABFE732C-0D65-4813-A2A4-628E17A9FC8C}" dt="2024-05-03T09:57:45.428" v="55"/>
          <ac:grpSpMkLst>
            <pc:docMk/>
            <pc:sldMk cId="3137244024" sldId="2595"/>
            <ac:grpSpMk id="90" creationId="{024DB5B5-61FB-BA89-3175-43460431BE89}"/>
          </ac:grpSpMkLst>
        </pc:grpChg>
        <pc:grpChg chg="mod">
          <ac:chgData name="Gajendra MS" userId="2fac9be5-0aaf-4a4e-81e3-665d10c1ffa5" providerId="ADAL" clId="{ABFE732C-0D65-4813-A2A4-628E17A9FC8C}" dt="2024-05-03T09:57:45.428" v="55"/>
          <ac:grpSpMkLst>
            <pc:docMk/>
            <pc:sldMk cId="3137244024" sldId="2595"/>
            <ac:grpSpMk id="97" creationId="{5ED420E8-E22E-D108-35D9-76C7832AAA52}"/>
          </ac:grpSpMkLst>
        </pc:grpChg>
        <pc:picChg chg="del">
          <ac:chgData name="Gajendra MS" userId="2fac9be5-0aaf-4a4e-81e3-665d10c1ffa5" providerId="ADAL" clId="{ABFE732C-0D65-4813-A2A4-628E17A9FC8C}" dt="2024-05-03T09:57:50.540" v="57" actId="478"/>
          <ac:picMkLst>
            <pc:docMk/>
            <pc:sldMk cId="3137244024" sldId="2595"/>
            <ac:picMk id="14" creationId="{35E07937-289C-387B-0A6A-2CBB9613A6C9}"/>
          </ac:picMkLst>
        </pc:picChg>
        <pc:extLst>
          <p:ext xmlns:p="http://schemas.openxmlformats.org/presentationml/2006/main" uri="{D6D511B9-2390-475A-947B-AFAB55BFBCF1}">
            <pc226:cmChg xmlns:pc226="http://schemas.microsoft.com/office/powerpoint/2022/06/main/command" chg="mod">
              <pc226:chgData name="Gajendra MS" userId="2fac9be5-0aaf-4a4e-81e3-665d10c1ffa5" providerId="ADAL" clId="{ABFE732C-0D65-4813-A2A4-628E17A9FC8C}" dt="2024-05-03T09:57:50.542" v="58" actId="2056"/>
              <pc2:cmMkLst xmlns:pc2="http://schemas.microsoft.com/office/powerpoint/2019/9/main/command">
                <pc:docMk/>
                <pc:sldMk cId="3137244024" sldId="2595"/>
                <pc2:cmMk id="{DDC77B9B-F51B-4AD9-A214-112DC7BB59F4}"/>
              </pc2:cmMkLst>
            </pc226:cmChg>
          </p:ext>
        </pc:extLst>
      </pc:sldChg>
    </pc:docChg>
  </pc:docChgLst>
  <pc:docChgLst>
    <pc:chgData name="Priti Thadani" userId="08e62f65-721a-4b70-b463-6eb795cfef97" providerId="ADAL" clId="{0E16D609-6E35-4E23-A139-D0943B1E6D8F}"/>
    <pc:docChg chg="undo custSel addSld delSld modSld sldOrd">
      <pc:chgData name="Priti Thadani" userId="08e62f65-721a-4b70-b463-6eb795cfef97" providerId="ADAL" clId="{0E16D609-6E35-4E23-A139-D0943B1E6D8F}" dt="2024-05-10T07:22:52.290" v="5234" actId="20577"/>
      <pc:docMkLst>
        <pc:docMk/>
      </pc:docMkLst>
      <pc:sldChg chg="addSp delSp modSp mod">
        <pc:chgData name="Priti Thadani" userId="08e62f65-721a-4b70-b463-6eb795cfef97" providerId="ADAL" clId="{0E16D609-6E35-4E23-A139-D0943B1E6D8F}" dt="2024-04-17T06:22:49.355" v="4"/>
        <pc:sldMkLst>
          <pc:docMk/>
          <pc:sldMk cId="581828306" sldId="256"/>
        </pc:sldMkLst>
        <pc:spChg chg="add del mod">
          <ac:chgData name="Priti Thadani" userId="08e62f65-721a-4b70-b463-6eb795cfef97" providerId="ADAL" clId="{0E16D609-6E35-4E23-A139-D0943B1E6D8F}" dt="2024-04-17T06:22:48.782" v="3" actId="478"/>
          <ac:spMkLst>
            <pc:docMk/>
            <pc:sldMk cId="581828306" sldId="256"/>
            <ac:spMk id="3" creationId="{5ADD5F51-C90D-FC81-5F66-BF7A602B28B2}"/>
          </ac:spMkLst>
        </pc:spChg>
        <pc:spChg chg="add mod">
          <ac:chgData name="Priti Thadani" userId="08e62f65-721a-4b70-b463-6eb795cfef97" providerId="ADAL" clId="{0E16D609-6E35-4E23-A139-D0943B1E6D8F}" dt="2024-04-17T06:22:45.944" v="2"/>
          <ac:spMkLst>
            <pc:docMk/>
            <pc:sldMk cId="581828306" sldId="256"/>
            <ac:spMk id="4" creationId="{E5964828-960D-DB98-07C4-3C83BB11B68E}"/>
          </ac:spMkLst>
        </pc:spChg>
        <pc:spChg chg="add mod">
          <ac:chgData name="Priti Thadani" userId="08e62f65-721a-4b70-b463-6eb795cfef97" providerId="ADAL" clId="{0E16D609-6E35-4E23-A139-D0943B1E6D8F}" dt="2024-04-17T06:22:49.355" v="4"/>
          <ac:spMkLst>
            <pc:docMk/>
            <pc:sldMk cId="581828306" sldId="256"/>
            <ac:spMk id="5" creationId="{CE2876CB-0152-8E2B-2A69-75880DACB920}"/>
          </ac:spMkLst>
        </pc:spChg>
        <pc:spChg chg="del">
          <ac:chgData name="Priti Thadani" userId="08e62f65-721a-4b70-b463-6eb795cfef97" providerId="ADAL" clId="{0E16D609-6E35-4E23-A139-D0943B1E6D8F}" dt="2024-04-17T06:22:44.492" v="0" actId="478"/>
          <ac:spMkLst>
            <pc:docMk/>
            <pc:sldMk cId="581828306" sldId="256"/>
            <ac:spMk id="6" creationId="{8D1AF223-9F5C-3F93-0D63-6A11E12C5EBA}"/>
          </ac:spMkLst>
        </pc:spChg>
      </pc:sldChg>
      <pc:sldChg chg="delCm">
        <pc:chgData name="Priti Thadani" userId="08e62f65-721a-4b70-b463-6eb795cfef97" providerId="ADAL" clId="{0E16D609-6E35-4E23-A139-D0943B1E6D8F}" dt="2024-05-10T05:55:28.837" v="5028"/>
        <pc:sldMkLst>
          <pc:docMk/>
          <pc:sldMk cId="547390991" sldId="387"/>
        </pc:sldMkLst>
        <pc:extLst>
          <p:ext xmlns:p="http://schemas.openxmlformats.org/presentationml/2006/main" uri="{D6D511B9-2390-475A-947B-AFAB55BFBCF1}">
            <pc226:cmChg xmlns:pc226="http://schemas.microsoft.com/office/powerpoint/2022/06/main/command" chg="del">
              <pc226:chgData name="Priti Thadani" userId="08e62f65-721a-4b70-b463-6eb795cfef97" providerId="ADAL" clId="{0E16D609-6E35-4E23-A139-D0943B1E6D8F}" dt="2024-05-10T05:55:28.837" v="5028"/>
              <pc2:cmMkLst xmlns:pc2="http://schemas.microsoft.com/office/powerpoint/2019/9/main/command">
                <pc:docMk/>
                <pc:sldMk cId="547390991" sldId="387"/>
                <pc2:cmMk id="{9F1305BF-4298-418D-B551-BC16F4609604}"/>
              </pc2:cmMkLst>
            </pc226:cmChg>
          </p:ext>
        </pc:extLst>
      </pc:sldChg>
      <pc:sldChg chg="modSp mod">
        <pc:chgData name="Priti Thadani" userId="08e62f65-721a-4b70-b463-6eb795cfef97" providerId="ADAL" clId="{0E16D609-6E35-4E23-A139-D0943B1E6D8F}" dt="2024-04-17T11:50:17.402" v="2129" actId="20577"/>
        <pc:sldMkLst>
          <pc:docMk/>
          <pc:sldMk cId="1109232934" sldId="390"/>
        </pc:sldMkLst>
        <pc:spChg chg="mod">
          <ac:chgData name="Priti Thadani" userId="08e62f65-721a-4b70-b463-6eb795cfef97" providerId="ADAL" clId="{0E16D609-6E35-4E23-A139-D0943B1E6D8F}" dt="2024-04-17T11:50:17.402" v="2129" actId="20577"/>
          <ac:spMkLst>
            <pc:docMk/>
            <pc:sldMk cId="1109232934" sldId="390"/>
            <ac:spMk id="2" creationId="{976A12A0-9788-DF6C-5F0B-E7D4B1C44D00}"/>
          </ac:spMkLst>
        </pc:spChg>
      </pc:sldChg>
      <pc:sldChg chg="modSp add mod">
        <pc:chgData name="Priti Thadani" userId="08e62f65-721a-4b70-b463-6eb795cfef97" providerId="ADAL" clId="{0E16D609-6E35-4E23-A139-D0943B1E6D8F}" dt="2024-04-17T12:01:54.010" v="3247" actId="207"/>
        <pc:sldMkLst>
          <pc:docMk/>
          <pc:sldMk cId="2475413167" sldId="392"/>
        </pc:sldMkLst>
        <pc:spChg chg="mod">
          <ac:chgData name="Priti Thadani" userId="08e62f65-721a-4b70-b463-6eb795cfef97" providerId="ADAL" clId="{0E16D609-6E35-4E23-A139-D0943B1E6D8F}" dt="2024-04-17T12:01:54.010" v="3247" actId="207"/>
          <ac:spMkLst>
            <pc:docMk/>
            <pc:sldMk cId="2475413167" sldId="392"/>
            <ac:spMk id="2" creationId="{7091D3C2-4A93-BCCC-0687-6FCDEF8B32AA}"/>
          </ac:spMkLst>
        </pc:spChg>
      </pc:sldChg>
      <pc:sldChg chg="modSp mod">
        <pc:chgData name="Priti Thadani" userId="08e62f65-721a-4b70-b463-6eb795cfef97" providerId="ADAL" clId="{0E16D609-6E35-4E23-A139-D0943B1E6D8F}" dt="2024-04-17T10:44:42.895" v="1139" actId="20577"/>
        <pc:sldMkLst>
          <pc:docMk/>
          <pc:sldMk cId="102420538" sldId="393"/>
        </pc:sldMkLst>
        <pc:spChg chg="mod">
          <ac:chgData name="Priti Thadani" userId="08e62f65-721a-4b70-b463-6eb795cfef97" providerId="ADAL" clId="{0E16D609-6E35-4E23-A139-D0943B1E6D8F}" dt="2024-04-17T10:44:42.895" v="1139" actId="20577"/>
          <ac:spMkLst>
            <pc:docMk/>
            <pc:sldMk cId="102420538" sldId="393"/>
            <ac:spMk id="3" creationId="{C60C7ACD-CDC1-8359-1680-9560358405D4}"/>
          </ac:spMkLst>
        </pc:spChg>
      </pc:sldChg>
      <pc:sldChg chg="modSp add mod">
        <pc:chgData name="Priti Thadani" userId="08e62f65-721a-4b70-b463-6eb795cfef97" providerId="ADAL" clId="{0E16D609-6E35-4E23-A139-D0943B1E6D8F}" dt="2024-04-17T10:59:19.406" v="1528" actId="20577"/>
        <pc:sldMkLst>
          <pc:docMk/>
          <pc:sldMk cId="0" sldId="396"/>
        </pc:sldMkLst>
        <pc:spChg chg="mod">
          <ac:chgData name="Priti Thadani" userId="08e62f65-721a-4b70-b463-6eb795cfef97" providerId="ADAL" clId="{0E16D609-6E35-4E23-A139-D0943B1E6D8F}" dt="2024-04-17T10:59:19.406" v="1528" actId="20577"/>
          <ac:spMkLst>
            <pc:docMk/>
            <pc:sldMk cId="0" sldId="396"/>
            <ac:spMk id="2" creationId="{0EA3C95D-420F-7408-A796-762F87898FC3}"/>
          </ac:spMkLst>
        </pc:spChg>
        <pc:spChg chg="mod">
          <ac:chgData name="Priti Thadani" userId="08e62f65-721a-4b70-b463-6eb795cfef97" providerId="ADAL" clId="{0E16D609-6E35-4E23-A139-D0943B1E6D8F}" dt="2024-04-17T10:56:47.683" v="1376" actId="20577"/>
          <ac:spMkLst>
            <pc:docMk/>
            <pc:sldMk cId="0" sldId="396"/>
            <ac:spMk id="2021" creationId="{00000000-0000-0000-0000-000000000000}"/>
          </ac:spMkLst>
        </pc:spChg>
        <pc:spChg chg="mod">
          <ac:chgData name="Priti Thadani" userId="08e62f65-721a-4b70-b463-6eb795cfef97" providerId="ADAL" clId="{0E16D609-6E35-4E23-A139-D0943B1E6D8F}" dt="2024-04-17T10:56:50.867" v="1378" actId="20577"/>
          <ac:spMkLst>
            <pc:docMk/>
            <pc:sldMk cId="0" sldId="396"/>
            <ac:spMk id="2023" creationId="{00000000-0000-0000-0000-000000000000}"/>
          </ac:spMkLst>
        </pc:spChg>
      </pc:sldChg>
      <pc:sldChg chg="modSp add mod">
        <pc:chgData name="Priti Thadani" userId="08e62f65-721a-4b70-b463-6eb795cfef97" providerId="ADAL" clId="{0E16D609-6E35-4E23-A139-D0943B1E6D8F}" dt="2024-04-17T11:00:42.772" v="1573" actId="255"/>
        <pc:sldMkLst>
          <pc:docMk/>
          <pc:sldMk cId="0" sldId="397"/>
        </pc:sldMkLst>
        <pc:spChg chg="mod">
          <ac:chgData name="Priti Thadani" userId="08e62f65-721a-4b70-b463-6eb795cfef97" providerId="ADAL" clId="{0E16D609-6E35-4E23-A139-D0943B1E6D8F}" dt="2024-04-17T11:00:42.772" v="1573" actId="255"/>
          <ac:spMkLst>
            <pc:docMk/>
            <pc:sldMk cId="0" sldId="397"/>
            <ac:spMk id="2030" creationId="{00000000-0000-0000-0000-000000000000}"/>
          </ac:spMkLst>
        </pc:spChg>
      </pc:sldChg>
      <pc:sldChg chg="add">
        <pc:chgData name="Priti Thadani" userId="08e62f65-721a-4b70-b463-6eb795cfef97" providerId="ADAL" clId="{0E16D609-6E35-4E23-A139-D0943B1E6D8F}" dt="2024-04-17T10:20:22.885" v="694"/>
        <pc:sldMkLst>
          <pc:docMk/>
          <pc:sldMk cId="1958109387" sldId="515"/>
        </pc:sldMkLst>
      </pc:sldChg>
      <pc:sldChg chg="modSp mod delCm modCm">
        <pc:chgData name="Priti Thadani" userId="08e62f65-721a-4b70-b463-6eb795cfef97" providerId="ADAL" clId="{0E16D609-6E35-4E23-A139-D0943B1E6D8F}" dt="2024-05-10T05:55:23.258" v="5027"/>
        <pc:sldMkLst>
          <pc:docMk/>
          <pc:sldMk cId="2122407673" sldId="2559"/>
        </pc:sldMkLst>
        <pc:spChg chg="mod">
          <ac:chgData name="Priti Thadani" userId="08e62f65-721a-4b70-b463-6eb795cfef97" providerId="ADAL" clId="{0E16D609-6E35-4E23-A139-D0943B1E6D8F}" dt="2024-05-09T11:58:37.321" v="4718" actId="20577"/>
          <ac:spMkLst>
            <pc:docMk/>
            <pc:sldMk cId="2122407673" sldId="2559"/>
            <ac:spMk id="4" creationId="{F4960FBB-FF05-DD07-2838-31AD78149349}"/>
          </ac:spMkLst>
        </pc:spChg>
        <pc:extLst>
          <p:ext xmlns:p="http://schemas.openxmlformats.org/presentationml/2006/main" uri="{D6D511B9-2390-475A-947B-AFAB55BFBCF1}">
            <pc226:cmChg xmlns:pc226="http://schemas.microsoft.com/office/powerpoint/2022/06/main/command" chg="mod">
              <pc226:chgData name="Priti Thadani" userId="08e62f65-721a-4b70-b463-6eb795cfef97" providerId="ADAL" clId="{0E16D609-6E35-4E23-A139-D0943B1E6D8F}" dt="2024-05-09T11:58:37.321" v="4718" actId="20577"/>
              <pc2:cmMkLst xmlns:pc2="http://schemas.microsoft.com/office/powerpoint/2019/9/main/command">
                <pc:docMk/>
                <pc:sldMk cId="2122407673" sldId="2559"/>
                <pc2:cmMk id="{FD710192-7658-4428-AA15-2C98D24C4812}"/>
              </pc2:cmMkLst>
            </pc226:cmChg>
            <pc226:cmChg xmlns:pc226="http://schemas.microsoft.com/office/powerpoint/2022/06/main/command" chg="del">
              <pc226:chgData name="Priti Thadani" userId="08e62f65-721a-4b70-b463-6eb795cfef97" providerId="ADAL" clId="{0E16D609-6E35-4E23-A139-D0943B1E6D8F}" dt="2024-05-10T05:55:23.258" v="5027"/>
              <pc2:cmMkLst xmlns:pc2="http://schemas.microsoft.com/office/powerpoint/2019/9/main/command">
                <pc:docMk/>
                <pc:sldMk cId="2122407673" sldId="2559"/>
                <pc2:cmMk id="{E343A5C4-F014-4959-81FB-2110FCC6F094}"/>
              </pc2:cmMkLst>
            </pc226:cmChg>
          </p:ext>
        </pc:extLst>
      </pc:sldChg>
      <pc:sldChg chg="modSp mod modCm">
        <pc:chgData name="Priti Thadani" userId="08e62f65-721a-4b70-b463-6eb795cfef97" providerId="ADAL" clId="{0E16D609-6E35-4E23-A139-D0943B1E6D8F}" dt="2024-04-17T10:47:47.550" v="1282" actId="20577"/>
        <pc:sldMkLst>
          <pc:docMk/>
          <pc:sldMk cId="280567550" sldId="2560"/>
        </pc:sldMkLst>
        <pc:spChg chg="mod">
          <ac:chgData name="Priti Thadani" userId="08e62f65-721a-4b70-b463-6eb795cfef97" providerId="ADAL" clId="{0E16D609-6E35-4E23-A139-D0943B1E6D8F}" dt="2024-04-17T10:47:47.550" v="1282" actId="20577"/>
          <ac:spMkLst>
            <pc:docMk/>
            <pc:sldMk cId="280567550" sldId="2560"/>
            <ac:spMk id="3" creationId="{C5EB4BE8-FB61-E9DE-40B9-4EF6EE2F4C85}"/>
          </ac:spMkLst>
        </pc:spChg>
        <pc:spChg chg="mod">
          <ac:chgData name="Priti Thadani" userId="08e62f65-721a-4b70-b463-6eb795cfef97" providerId="ADAL" clId="{0E16D609-6E35-4E23-A139-D0943B1E6D8F}" dt="2024-04-17T10:47:06.026" v="1147" actId="1035"/>
          <ac:spMkLst>
            <pc:docMk/>
            <pc:sldMk cId="280567550" sldId="2560"/>
            <ac:spMk id="24" creationId="{4F32BC1F-4113-A423-755D-81C56B6AE0B4}"/>
          </ac:spMkLst>
        </pc:spChg>
        <pc:spChg chg="mod">
          <ac:chgData name="Priti Thadani" userId="08e62f65-721a-4b70-b463-6eb795cfef97" providerId="ADAL" clId="{0E16D609-6E35-4E23-A139-D0943B1E6D8F}" dt="2024-04-17T10:47:10.918" v="1153" actId="1036"/>
          <ac:spMkLst>
            <pc:docMk/>
            <pc:sldMk cId="280567550" sldId="2560"/>
            <ac:spMk id="25" creationId="{BD7B6F9C-E323-F912-4821-FF66A611824B}"/>
          </ac:spMkLst>
        </pc:spChg>
        <pc:spChg chg="mod">
          <ac:chgData name="Priti Thadani" userId="08e62f65-721a-4b70-b463-6eb795cfef97" providerId="ADAL" clId="{0E16D609-6E35-4E23-A139-D0943B1E6D8F}" dt="2024-04-17T10:47:20.118" v="1169" actId="1036"/>
          <ac:spMkLst>
            <pc:docMk/>
            <pc:sldMk cId="280567550" sldId="2560"/>
            <ac:spMk id="26" creationId="{641331F2-DAA5-6A2B-21CC-E254FFCE7EC7}"/>
          </ac:spMkLst>
        </pc:spChg>
        <pc:spChg chg="mod">
          <ac:chgData name="Priti Thadani" userId="08e62f65-721a-4b70-b463-6eb795cfef97" providerId="ADAL" clId="{0E16D609-6E35-4E23-A139-D0943B1E6D8F}" dt="2024-04-17T10:47:15.882" v="1162" actId="1035"/>
          <ac:spMkLst>
            <pc:docMk/>
            <pc:sldMk cId="280567550" sldId="2560"/>
            <ac:spMk id="27" creationId="{61A230B3-EE43-F799-83E6-6154C66652AA}"/>
          </ac:spMkLst>
        </pc:spChg>
        <pc:extLst>
          <p:ext xmlns:p="http://schemas.openxmlformats.org/presentationml/2006/main" uri="{D6D511B9-2390-475A-947B-AFAB55BFBCF1}">
            <pc226:cmChg xmlns:pc226="http://schemas.microsoft.com/office/powerpoint/2022/06/main/command" chg="mod">
              <pc226:chgData name="Priti Thadani" userId="08e62f65-721a-4b70-b463-6eb795cfef97" providerId="ADAL" clId="{0E16D609-6E35-4E23-A139-D0943B1E6D8F}" dt="2024-04-17T10:47:47.550" v="1282" actId="20577"/>
              <pc2:cmMkLst xmlns:pc2="http://schemas.microsoft.com/office/powerpoint/2019/9/main/command">
                <pc:docMk/>
                <pc:sldMk cId="280567550" sldId="2560"/>
                <pc2:cmMk id="{B94CCE67-AA34-41A0-A18C-BAEF4FE9DE14}"/>
              </pc2:cmMkLst>
            </pc226:cmChg>
          </p:ext>
        </pc:extLst>
      </pc:sldChg>
      <pc:sldChg chg="delCm">
        <pc:chgData name="Priti Thadani" userId="08e62f65-721a-4b70-b463-6eb795cfef97" providerId="ADAL" clId="{0E16D609-6E35-4E23-A139-D0943B1E6D8F}" dt="2024-05-10T05:55:14.925" v="5026"/>
        <pc:sldMkLst>
          <pc:docMk/>
          <pc:sldMk cId="3990549452" sldId="2561"/>
        </pc:sldMkLst>
        <pc:extLst>
          <p:ext xmlns:p="http://schemas.openxmlformats.org/presentationml/2006/main" uri="{D6D511B9-2390-475A-947B-AFAB55BFBCF1}">
            <pc226:cmChg xmlns:pc226="http://schemas.microsoft.com/office/powerpoint/2022/06/main/command" chg="del">
              <pc226:chgData name="Priti Thadani" userId="08e62f65-721a-4b70-b463-6eb795cfef97" providerId="ADAL" clId="{0E16D609-6E35-4E23-A139-D0943B1E6D8F}" dt="2024-05-10T05:55:14.925" v="5026"/>
              <pc2:cmMkLst xmlns:pc2="http://schemas.microsoft.com/office/powerpoint/2019/9/main/command">
                <pc:docMk/>
                <pc:sldMk cId="3990549452" sldId="2561"/>
                <pc2:cmMk id="{D04BD634-2219-45CF-8DF4-A66E29607008}"/>
              </pc2:cmMkLst>
            </pc226:cmChg>
          </p:ext>
        </pc:extLst>
      </pc:sldChg>
      <pc:sldChg chg="modSp mod">
        <pc:chgData name="Priti Thadani" userId="08e62f65-721a-4b70-b463-6eb795cfef97" providerId="ADAL" clId="{0E16D609-6E35-4E23-A139-D0943B1E6D8F}" dt="2024-04-17T10:48:41.756" v="1290" actId="1035"/>
        <pc:sldMkLst>
          <pc:docMk/>
          <pc:sldMk cId="470596857" sldId="2563"/>
        </pc:sldMkLst>
        <pc:spChg chg="mod">
          <ac:chgData name="Priti Thadani" userId="08e62f65-721a-4b70-b463-6eb795cfef97" providerId="ADAL" clId="{0E16D609-6E35-4E23-A139-D0943B1E6D8F}" dt="2024-04-17T10:48:34.571" v="1286" actId="1035"/>
          <ac:spMkLst>
            <pc:docMk/>
            <pc:sldMk cId="470596857" sldId="2563"/>
            <ac:spMk id="24" creationId="{4F32BC1F-4113-A423-755D-81C56B6AE0B4}"/>
          </ac:spMkLst>
        </pc:spChg>
        <pc:spChg chg="mod">
          <ac:chgData name="Priti Thadani" userId="08e62f65-721a-4b70-b463-6eb795cfef97" providerId="ADAL" clId="{0E16D609-6E35-4E23-A139-D0943B1E6D8F}" dt="2024-04-17T10:48:41.756" v="1290" actId="1035"/>
          <ac:spMkLst>
            <pc:docMk/>
            <pc:sldMk cId="470596857" sldId="2563"/>
            <ac:spMk id="25" creationId="{BD7B6F9C-E323-F912-4821-FF66A611824B}"/>
          </ac:spMkLst>
        </pc:spChg>
      </pc:sldChg>
      <pc:sldChg chg="modSp mod delCm modCm">
        <pc:chgData name="Priti Thadani" userId="08e62f65-721a-4b70-b463-6eb795cfef97" providerId="ADAL" clId="{0E16D609-6E35-4E23-A139-D0943B1E6D8F}" dt="2024-05-10T05:55:04.112" v="5025"/>
        <pc:sldMkLst>
          <pc:docMk/>
          <pc:sldMk cId="2704628866" sldId="2564"/>
        </pc:sldMkLst>
        <pc:spChg chg="mod">
          <ac:chgData name="Priti Thadani" userId="08e62f65-721a-4b70-b463-6eb795cfef97" providerId="ADAL" clId="{0E16D609-6E35-4E23-A139-D0943B1E6D8F}" dt="2024-05-10T05:55:00.285" v="5024"/>
          <ac:spMkLst>
            <pc:docMk/>
            <pc:sldMk cId="2704628866" sldId="2564"/>
            <ac:spMk id="2" creationId="{83FFE6AD-9E85-061A-4AFB-8E837BF6EE60}"/>
          </ac:spMkLst>
        </pc:spChg>
        <pc:picChg chg="mod">
          <ac:chgData name="Priti Thadani" userId="08e62f65-721a-4b70-b463-6eb795cfef97" providerId="ADAL" clId="{0E16D609-6E35-4E23-A139-D0943B1E6D8F}" dt="2024-04-17T10:49:53.604" v="1305" actId="1035"/>
          <ac:picMkLst>
            <pc:docMk/>
            <pc:sldMk cId="2704628866" sldId="2564"/>
            <ac:picMk id="7" creationId="{1CEB0FE7-22D0-1BB1-7CFA-1C6998E9DCF9}"/>
          </ac:picMkLst>
        </pc:picChg>
        <pc:extLst>
          <p:ext xmlns:p="http://schemas.openxmlformats.org/presentationml/2006/main" uri="{D6D511B9-2390-475A-947B-AFAB55BFBCF1}">
            <pc226:cmChg xmlns:pc226="http://schemas.microsoft.com/office/powerpoint/2022/06/main/command" chg="del">
              <pc226:chgData name="Priti Thadani" userId="08e62f65-721a-4b70-b463-6eb795cfef97" providerId="ADAL" clId="{0E16D609-6E35-4E23-A139-D0943B1E6D8F}" dt="2024-05-10T05:55:04.112" v="5025"/>
              <pc2:cmMkLst xmlns:pc2="http://schemas.microsoft.com/office/powerpoint/2019/9/main/command">
                <pc:docMk/>
                <pc:sldMk cId="2704628866" sldId="2564"/>
                <pc2:cmMk id="{AA8F4761-3BFA-40E7-BADA-CE679D7A8AC9}"/>
              </pc2:cmMkLst>
            </pc226:cmChg>
            <pc226:cmChg xmlns:pc226="http://schemas.microsoft.com/office/powerpoint/2022/06/main/command" chg="mod">
              <pc226:chgData name="Priti Thadani" userId="08e62f65-721a-4b70-b463-6eb795cfef97" providerId="ADAL" clId="{0E16D609-6E35-4E23-A139-D0943B1E6D8F}" dt="2024-05-10T05:55:00.285" v="5024"/>
              <pc2:cmMkLst xmlns:pc2="http://schemas.microsoft.com/office/powerpoint/2019/9/main/command">
                <pc:docMk/>
                <pc:sldMk cId="2704628866" sldId="2564"/>
                <pc2:cmMk id="{F0E88189-394A-493A-959C-58E5E4C7C358}"/>
              </pc2:cmMkLst>
            </pc226:cmChg>
          </p:ext>
        </pc:extLst>
      </pc:sldChg>
      <pc:sldChg chg="modSp mod modCm">
        <pc:chgData name="Priti Thadani" userId="08e62f65-721a-4b70-b463-6eb795cfef97" providerId="ADAL" clId="{0E16D609-6E35-4E23-A139-D0943B1E6D8F}" dt="2024-05-09T11:57:24.014" v="4702"/>
        <pc:sldMkLst>
          <pc:docMk/>
          <pc:sldMk cId="53483188" sldId="2565"/>
        </pc:sldMkLst>
        <pc:spChg chg="mod">
          <ac:chgData name="Priti Thadani" userId="08e62f65-721a-4b70-b463-6eb795cfef97" providerId="ADAL" clId="{0E16D609-6E35-4E23-A139-D0943B1E6D8F}" dt="2024-05-09T11:57:15.633" v="4700" actId="20577"/>
          <ac:spMkLst>
            <pc:docMk/>
            <pc:sldMk cId="53483188" sldId="2565"/>
            <ac:spMk id="3" creationId="{5679F0D5-9D86-FFE4-CF76-CFE3A1297223}"/>
          </ac:spMkLst>
        </pc:spChg>
        <pc:extLst>
          <p:ext xmlns:p="http://schemas.openxmlformats.org/presentationml/2006/main" uri="{D6D511B9-2390-475A-947B-AFAB55BFBCF1}">
            <pc226:cmChg xmlns:pc226="http://schemas.microsoft.com/office/powerpoint/2022/06/main/command" chg="mod">
              <pc226:chgData name="Priti Thadani" userId="08e62f65-721a-4b70-b463-6eb795cfef97" providerId="ADAL" clId="{0E16D609-6E35-4E23-A139-D0943B1E6D8F}" dt="2024-05-09T11:57:24.014" v="4702"/>
              <pc2:cmMkLst xmlns:pc2="http://schemas.microsoft.com/office/powerpoint/2019/9/main/command">
                <pc:docMk/>
                <pc:sldMk cId="53483188" sldId="2565"/>
                <pc2:cmMk id="{D59D8105-A6DD-4C23-9E69-DC67BA04C7F7}"/>
              </pc2:cmMkLst>
              <pc226:cmRplyChg chg="add">
                <pc226:chgData name="Priti Thadani" userId="08e62f65-721a-4b70-b463-6eb795cfef97" providerId="ADAL" clId="{0E16D609-6E35-4E23-A139-D0943B1E6D8F}" dt="2024-05-09T11:57:24.014" v="4702"/>
                <pc2:cmRplyMkLst xmlns:pc2="http://schemas.microsoft.com/office/powerpoint/2019/9/main/command">
                  <pc:docMk/>
                  <pc:sldMk cId="53483188" sldId="2565"/>
                  <pc2:cmMk id="{D59D8105-A6DD-4C23-9E69-DC67BA04C7F7}"/>
                  <pc2:cmRplyMk id="{4CCE0798-76AB-42A6-8409-7A65B1112BD6}"/>
                </pc2:cmRplyMkLst>
              </pc226:cmRplyChg>
            </pc226:cmChg>
            <pc226:cmChg xmlns:pc226="http://schemas.microsoft.com/office/powerpoint/2022/06/main/command" chg="mod">
              <pc226:chgData name="Priti Thadani" userId="08e62f65-721a-4b70-b463-6eb795cfef97" providerId="ADAL" clId="{0E16D609-6E35-4E23-A139-D0943B1E6D8F}" dt="2024-05-09T11:57:20.155" v="4701"/>
              <pc2:cmMkLst xmlns:pc2="http://schemas.microsoft.com/office/powerpoint/2019/9/main/command">
                <pc:docMk/>
                <pc:sldMk cId="53483188" sldId="2565"/>
                <pc2:cmMk id="{E5D71209-201C-42F5-85E0-E10502EBD52A}"/>
              </pc2:cmMkLst>
              <pc226:cmRplyChg chg="add">
                <pc226:chgData name="Priti Thadani" userId="08e62f65-721a-4b70-b463-6eb795cfef97" providerId="ADAL" clId="{0E16D609-6E35-4E23-A139-D0943B1E6D8F}" dt="2024-05-09T11:57:20.155" v="4701"/>
                <pc2:cmRplyMkLst xmlns:pc2="http://schemas.microsoft.com/office/powerpoint/2019/9/main/command">
                  <pc:docMk/>
                  <pc:sldMk cId="53483188" sldId="2565"/>
                  <pc2:cmMk id="{E5D71209-201C-42F5-85E0-E10502EBD52A}"/>
                  <pc2:cmRplyMk id="{4E043F10-26E1-4291-ABFD-12E97FC9591B}"/>
                </pc2:cmRplyMkLst>
              </pc226:cmRplyChg>
            </pc226:cmChg>
          </p:ext>
        </pc:extLst>
      </pc:sldChg>
      <pc:sldChg chg="modSp mod">
        <pc:chgData name="Priti Thadani" userId="08e62f65-721a-4b70-b463-6eb795cfef97" providerId="ADAL" clId="{0E16D609-6E35-4E23-A139-D0943B1E6D8F}" dt="2024-05-10T05:25:11.134" v="4798" actId="20577"/>
        <pc:sldMkLst>
          <pc:docMk/>
          <pc:sldMk cId="568234335" sldId="2569"/>
        </pc:sldMkLst>
        <pc:spChg chg="mod">
          <ac:chgData name="Priti Thadani" userId="08e62f65-721a-4b70-b463-6eb795cfef97" providerId="ADAL" clId="{0E16D609-6E35-4E23-A139-D0943B1E6D8F}" dt="2024-05-10T05:25:11.134" v="4798" actId="20577"/>
          <ac:spMkLst>
            <pc:docMk/>
            <pc:sldMk cId="568234335" sldId="2569"/>
            <ac:spMk id="117" creationId="{E80AE0CA-787A-7187-20AE-D414878CA68F}"/>
          </ac:spMkLst>
        </pc:spChg>
        <pc:spChg chg="mod">
          <ac:chgData name="Priti Thadani" userId="08e62f65-721a-4b70-b463-6eb795cfef97" providerId="ADAL" clId="{0E16D609-6E35-4E23-A139-D0943B1E6D8F}" dt="2024-05-10T05:25:09.565" v="4797" actId="20577"/>
          <ac:spMkLst>
            <pc:docMk/>
            <pc:sldMk cId="568234335" sldId="2569"/>
            <ac:spMk id="118" creationId="{C770D34C-A150-27F2-E8C9-F38A3AB47CCB}"/>
          </ac:spMkLst>
        </pc:spChg>
        <pc:spChg chg="mod">
          <ac:chgData name="Priti Thadani" userId="08e62f65-721a-4b70-b463-6eb795cfef97" providerId="ADAL" clId="{0E16D609-6E35-4E23-A139-D0943B1E6D8F}" dt="2024-05-10T05:24:34.258" v="4791" actId="20577"/>
          <ac:spMkLst>
            <pc:docMk/>
            <pc:sldMk cId="568234335" sldId="2569"/>
            <ac:spMk id="119" creationId="{279D5CEE-9CF2-527E-DFDA-6DEE353D71E9}"/>
          </ac:spMkLst>
        </pc:spChg>
        <pc:spChg chg="mod">
          <ac:chgData name="Priti Thadani" userId="08e62f65-721a-4b70-b463-6eb795cfef97" providerId="ADAL" clId="{0E16D609-6E35-4E23-A139-D0943B1E6D8F}" dt="2024-05-10T05:25:08.079" v="4796" actId="20577"/>
          <ac:spMkLst>
            <pc:docMk/>
            <pc:sldMk cId="568234335" sldId="2569"/>
            <ac:spMk id="124" creationId="{349A6BB4-CD77-0B99-6EB2-0D9CF550E902}"/>
          </ac:spMkLst>
        </pc:spChg>
      </pc:sldChg>
      <pc:sldChg chg="modSp mod modCm">
        <pc:chgData name="Priti Thadani" userId="08e62f65-721a-4b70-b463-6eb795cfef97" providerId="ADAL" clId="{0E16D609-6E35-4E23-A139-D0943B1E6D8F}" dt="2024-05-10T05:54:20.272" v="5020" actId="14100"/>
        <pc:sldMkLst>
          <pc:docMk/>
          <pc:sldMk cId="310523075" sldId="2570"/>
        </pc:sldMkLst>
        <pc:spChg chg="mod">
          <ac:chgData name="Priti Thadani" userId="08e62f65-721a-4b70-b463-6eb795cfef97" providerId="ADAL" clId="{0E16D609-6E35-4E23-A139-D0943B1E6D8F}" dt="2024-05-10T05:52:39.327" v="5011"/>
          <ac:spMkLst>
            <pc:docMk/>
            <pc:sldMk cId="310523075" sldId="2570"/>
            <ac:spMk id="117" creationId="{E80AE0CA-787A-7187-20AE-D414878CA68F}"/>
          </ac:spMkLst>
        </pc:spChg>
        <pc:spChg chg="mod">
          <ac:chgData name="Priti Thadani" userId="08e62f65-721a-4b70-b463-6eb795cfef97" providerId="ADAL" clId="{0E16D609-6E35-4E23-A139-D0943B1E6D8F}" dt="2024-05-10T05:54:20.272" v="5020" actId="14100"/>
          <ac:spMkLst>
            <pc:docMk/>
            <pc:sldMk cId="310523075" sldId="2570"/>
            <ac:spMk id="124" creationId="{349A6BB4-CD77-0B99-6EB2-0D9CF550E902}"/>
          </ac:spMkLst>
        </pc:spChg>
        <pc:extLst>
          <p:ext xmlns:p="http://schemas.openxmlformats.org/presentationml/2006/main" uri="{D6D511B9-2390-475A-947B-AFAB55BFBCF1}">
            <pc226:cmChg xmlns:pc226="http://schemas.microsoft.com/office/powerpoint/2022/06/main/command" chg="mod">
              <pc226:chgData name="Priti Thadani" userId="08e62f65-721a-4b70-b463-6eb795cfef97" providerId="ADAL" clId="{0E16D609-6E35-4E23-A139-D0943B1E6D8F}" dt="2024-05-10T05:52:39.327" v="5011"/>
              <pc2:cmMkLst xmlns:pc2="http://schemas.microsoft.com/office/powerpoint/2019/9/main/command">
                <pc:docMk/>
                <pc:sldMk cId="310523075" sldId="2570"/>
                <pc2:cmMk id="{7E706D7A-8236-4579-8678-5F8623E052B2}"/>
              </pc2:cmMkLst>
            </pc226:cmChg>
          </p:ext>
        </pc:extLst>
      </pc:sldChg>
      <pc:sldChg chg="modSp mod modNotesTx">
        <pc:chgData name="Priti Thadani" userId="08e62f65-721a-4b70-b463-6eb795cfef97" providerId="ADAL" clId="{0E16D609-6E35-4E23-A139-D0943B1E6D8F}" dt="2024-04-17T08:58:29.844" v="14" actId="20577"/>
        <pc:sldMkLst>
          <pc:docMk/>
          <pc:sldMk cId="2787718120" sldId="2576"/>
        </pc:sldMkLst>
        <pc:graphicFrameChg chg="modGraphic">
          <ac:chgData name="Priti Thadani" userId="08e62f65-721a-4b70-b463-6eb795cfef97" providerId="ADAL" clId="{0E16D609-6E35-4E23-A139-D0943B1E6D8F}" dt="2024-04-17T08:58:23.040" v="8" actId="20577"/>
          <ac:graphicFrameMkLst>
            <pc:docMk/>
            <pc:sldMk cId="2787718120" sldId="2576"/>
            <ac:graphicFrameMk id="7" creationId="{E7DC1382-2BDD-8518-B492-07341C6F887F}"/>
          </ac:graphicFrameMkLst>
        </pc:graphicFrameChg>
      </pc:sldChg>
      <pc:sldChg chg="modSp mod">
        <pc:chgData name="Priti Thadani" userId="08e62f65-721a-4b70-b463-6eb795cfef97" providerId="ADAL" clId="{0E16D609-6E35-4E23-A139-D0943B1E6D8F}" dt="2024-04-17T09:22:20.340" v="207" actId="20577"/>
        <pc:sldMkLst>
          <pc:docMk/>
          <pc:sldMk cId="3176665822" sldId="2579"/>
        </pc:sldMkLst>
        <pc:spChg chg="mod">
          <ac:chgData name="Priti Thadani" userId="08e62f65-721a-4b70-b463-6eb795cfef97" providerId="ADAL" clId="{0E16D609-6E35-4E23-A139-D0943B1E6D8F}" dt="2024-04-17T09:22:20.340" v="207" actId="20577"/>
          <ac:spMkLst>
            <pc:docMk/>
            <pc:sldMk cId="3176665822" sldId="2579"/>
            <ac:spMk id="3" creationId="{34849BB2-9813-A97A-C80F-275C24EA2885}"/>
          </ac:spMkLst>
        </pc:spChg>
      </pc:sldChg>
      <pc:sldChg chg="modSp mod modCm">
        <pc:chgData name="Priti Thadani" userId="08e62f65-721a-4b70-b463-6eb795cfef97" providerId="ADAL" clId="{0E16D609-6E35-4E23-A139-D0943B1E6D8F}" dt="2024-05-10T07:18:25.029" v="5050"/>
        <pc:sldMkLst>
          <pc:docMk/>
          <pc:sldMk cId="3725987570" sldId="2580"/>
        </pc:sldMkLst>
        <pc:spChg chg="mod">
          <ac:chgData name="Priti Thadani" userId="08e62f65-721a-4b70-b463-6eb795cfef97" providerId="ADAL" clId="{0E16D609-6E35-4E23-A139-D0943B1E6D8F}" dt="2024-04-17T11:58:52.959" v="2861" actId="1076"/>
          <ac:spMkLst>
            <pc:docMk/>
            <pc:sldMk cId="3725987570" sldId="2580"/>
            <ac:spMk id="12" creationId="{A551C13F-8F1B-F57B-2651-27198DB7E65E}"/>
          </ac:spMkLst>
        </pc:spChg>
        <pc:spChg chg="mod">
          <ac:chgData name="Priti Thadani" userId="08e62f65-721a-4b70-b463-6eb795cfef97" providerId="ADAL" clId="{0E16D609-6E35-4E23-A139-D0943B1E6D8F}" dt="2024-04-17T09:22:47.712" v="209" actId="20577"/>
          <ac:spMkLst>
            <pc:docMk/>
            <pc:sldMk cId="3725987570" sldId="2580"/>
            <ac:spMk id="20" creationId="{34D8CA15-8713-C113-ACA6-99C9EC329FAD}"/>
          </ac:spMkLst>
        </pc:spChg>
        <pc:spChg chg="mod">
          <ac:chgData name="Priti Thadani" userId="08e62f65-721a-4b70-b463-6eb795cfef97" providerId="ADAL" clId="{0E16D609-6E35-4E23-A139-D0943B1E6D8F}" dt="2024-05-10T07:18:19.664" v="5049" actId="20577"/>
          <ac:spMkLst>
            <pc:docMk/>
            <pc:sldMk cId="3725987570" sldId="2580"/>
            <ac:spMk id="21" creationId="{9516949A-533A-F613-C511-4E36D54732CC}"/>
          </ac:spMkLst>
        </pc:spChg>
        <pc:extLst>
          <p:ext xmlns:p="http://schemas.openxmlformats.org/presentationml/2006/main" uri="{D6D511B9-2390-475A-947B-AFAB55BFBCF1}">
            <pc226:cmChg xmlns:pc226="http://schemas.microsoft.com/office/powerpoint/2022/06/main/command" chg="mod">
              <pc226:chgData name="Priti Thadani" userId="08e62f65-721a-4b70-b463-6eb795cfef97" providerId="ADAL" clId="{0E16D609-6E35-4E23-A139-D0943B1E6D8F}" dt="2024-05-10T07:18:25.029" v="5050"/>
              <pc2:cmMkLst xmlns:pc2="http://schemas.microsoft.com/office/powerpoint/2019/9/main/command">
                <pc:docMk/>
                <pc:sldMk cId="3725987570" sldId="2580"/>
                <pc2:cmMk id="{9AB0F208-5173-4873-AC7F-5C182D3DABC2}"/>
              </pc2:cmMkLst>
              <pc226:cmRplyChg chg="add">
                <pc226:chgData name="Priti Thadani" userId="08e62f65-721a-4b70-b463-6eb795cfef97" providerId="ADAL" clId="{0E16D609-6E35-4E23-A139-D0943B1E6D8F}" dt="2024-05-10T07:18:25.029" v="5050"/>
                <pc2:cmRplyMkLst xmlns:pc2="http://schemas.microsoft.com/office/powerpoint/2019/9/main/command">
                  <pc:docMk/>
                  <pc:sldMk cId="3725987570" sldId="2580"/>
                  <pc2:cmMk id="{9AB0F208-5173-4873-AC7F-5C182D3DABC2}"/>
                  <pc2:cmRplyMk id="{C857D782-6DB1-4852-BB50-055FDDDB6C19}"/>
                </pc2:cmRplyMkLst>
              </pc226:cmRplyChg>
            </pc226:cmChg>
          </p:ext>
        </pc:extLst>
      </pc:sldChg>
      <pc:sldChg chg="modSp mod modNotesTx">
        <pc:chgData name="Priti Thadani" userId="08e62f65-721a-4b70-b463-6eb795cfef97" providerId="ADAL" clId="{0E16D609-6E35-4E23-A139-D0943B1E6D8F}" dt="2024-05-10T05:51:25.896" v="5006" actId="20577"/>
        <pc:sldMkLst>
          <pc:docMk/>
          <pc:sldMk cId="3613110929" sldId="2582"/>
        </pc:sldMkLst>
        <pc:spChg chg="mod">
          <ac:chgData name="Priti Thadani" userId="08e62f65-721a-4b70-b463-6eb795cfef97" providerId="ADAL" clId="{0E16D609-6E35-4E23-A139-D0943B1E6D8F}" dt="2024-05-10T05:26:55.628" v="4817" actId="20577"/>
          <ac:spMkLst>
            <pc:docMk/>
            <pc:sldMk cId="3613110929" sldId="2582"/>
            <ac:spMk id="44" creationId="{79CDAB4B-0CFD-49D4-BA3A-9D1B60AC7E9E}"/>
          </ac:spMkLst>
        </pc:spChg>
        <pc:spChg chg="mod">
          <ac:chgData name="Priti Thadani" userId="08e62f65-721a-4b70-b463-6eb795cfef97" providerId="ADAL" clId="{0E16D609-6E35-4E23-A139-D0943B1E6D8F}" dt="2024-05-10T05:26:58.276" v="4820" actId="20577"/>
          <ac:spMkLst>
            <pc:docMk/>
            <pc:sldMk cId="3613110929" sldId="2582"/>
            <ac:spMk id="56" creationId="{4115810A-A373-552A-CB82-20210A0775FE}"/>
          </ac:spMkLst>
        </pc:spChg>
        <pc:spChg chg="mod">
          <ac:chgData name="Priti Thadani" userId="08e62f65-721a-4b70-b463-6eb795cfef97" providerId="ADAL" clId="{0E16D609-6E35-4E23-A139-D0943B1E6D8F}" dt="2024-05-10T05:51:25.896" v="5006" actId="20577"/>
          <ac:spMkLst>
            <pc:docMk/>
            <pc:sldMk cId="3613110929" sldId="2582"/>
            <ac:spMk id="68" creationId="{99B833EE-F146-B287-1A24-F8FC930C2A20}"/>
          </ac:spMkLst>
        </pc:spChg>
        <pc:spChg chg="mod">
          <ac:chgData name="Priti Thadani" userId="08e62f65-721a-4b70-b463-6eb795cfef97" providerId="ADAL" clId="{0E16D609-6E35-4E23-A139-D0943B1E6D8F}" dt="2024-05-10T05:27:02.235" v="4824" actId="20577"/>
          <ac:spMkLst>
            <pc:docMk/>
            <pc:sldMk cId="3613110929" sldId="2582"/>
            <ac:spMk id="80" creationId="{44353558-4051-4A89-1D48-916F59731329}"/>
          </ac:spMkLst>
        </pc:spChg>
      </pc:sldChg>
      <pc:sldChg chg="addSp delSp modSp mod modCm">
        <pc:chgData name="Priti Thadani" userId="08e62f65-721a-4b70-b463-6eb795cfef97" providerId="ADAL" clId="{0E16D609-6E35-4E23-A139-D0943B1E6D8F}" dt="2024-05-10T07:20:15.475" v="5155"/>
        <pc:sldMkLst>
          <pc:docMk/>
          <pc:sldMk cId="1288043904" sldId="2584"/>
        </pc:sldMkLst>
        <pc:spChg chg="mod">
          <ac:chgData name="Priti Thadani" userId="08e62f65-721a-4b70-b463-6eb795cfef97" providerId="ADAL" clId="{0E16D609-6E35-4E23-A139-D0943B1E6D8F}" dt="2024-05-10T07:20:06.065" v="5126" actId="20577"/>
          <ac:spMkLst>
            <pc:docMk/>
            <pc:sldMk cId="1288043904" sldId="2584"/>
            <ac:spMk id="4" creationId="{8CAB1B5A-9DE2-4A78-EE06-53E0D4988756}"/>
          </ac:spMkLst>
        </pc:spChg>
        <pc:spChg chg="add del mod">
          <ac:chgData name="Priti Thadani" userId="08e62f65-721a-4b70-b463-6eb795cfef97" providerId="ADAL" clId="{0E16D609-6E35-4E23-A139-D0943B1E6D8F}" dt="2024-05-10T07:20:09.880" v="5127" actId="478"/>
          <ac:spMkLst>
            <pc:docMk/>
            <pc:sldMk cId="1288043904" sldId="2584"/>
            <ac:spMk id="5" creationId="{9B7D38BE-44C6-EBA9-3335-2B3247433982}"/>
          </ac:spMkLst>
        </pc:spChg>
        <pc:spChg chg="add mod">
          <ac:chgData name="Priti Thadani" userId="08e62f65-721a-4b70-b463-6eb795cfef97" providerId="ADAL" clId="{0E16D609-6E35-4E23-A139-D0943B1E6D8F}" dt="2024-05-10T07:20:15.475" v="5153"/>
          <ac:spMkLst>
            <pc:docMk/>
            <pc:sldMk cId="1288043904" sldId="2584"/>
            <ac:spMk id="6" creationId="{28E42D3E-BE91-EBFC-19F5-0D14056A498D}"/>
          </ac:spMkLst>
        </pc:spChg>
        <pc:spChg chg="del">
          <ac:chgData name="Priti Thadani" userId="08e62f65-721a-4b70-b463-6eb795cfef97" providerId="ADAL" clId="{0E16D609-6E35-4E23-A139-D0943B1E6D8F}" dt="2024-05-10T05:27:59.847" v="4867" actId="478"/>
          <ac:spMkLst>
            <pc:docMk/>
            <pc:sldMk cId="1288043904" sldId="2584"/>
            <ac:spMk id="6" creationId="{6F7B898A-7EE7-514A-DB37-5E26AF5643D6}"/>
          </ac:spMkLst>
        </pc:spChg>
        <pc:spChg chg="mod">
          <ac:chgData name="Priti Thadani" userId="08e62f65-721a-4b70-b463-6eb795cfef97" providerId="ADAL" clId="{0E16D609-6E35-4E23-A139-D0943B1E6D8F}" dt="2024-04-17T09:53:32.734" v="693" actId="255"/>
          <ac:spMkLst>
            <pc:docMk/>
            <pc:sldMk cId="1288043904" sldId="2584"/>
            <ac:spMk id="25" creationId="{7E41EECE-5E23-B29E-933B-7401546C55F9}"/>
          </ac:spMkLst>
        </pc:spChg>
        <pc:spChg chg="mod">
          <ac:chgData name="Priti Thadani" userId="08e62f65-721a-4b70-b463-6eb795cfef97" providerId="ADAL" clId="{0E16D609-6E35-4E23-A139-D0943B1E6D8F}" dt="2024-04-17T09:53:32.734" v="693" actId="255"/>
          <ac:spMkLst>
            <pc:docMk/>
            <pc:sldMk cId="1288043904" sldId="2584"/>
            <ac:spMk id="27" creationId="{4C261798-B1F7-43E5-CF9E-5F2AF576B939}"/>
          </ac:spMkLst>
        </pc:spChg>
        <pc:spChg chg="mod">
          <ac:chgData name="Priti Thadani" userId="08e62f65-721a-4b70-b463-6eb795cfef97" providerId="ADAL" clId="{0E16D609-6E35-4E23-A139-D0943B1E6D8F}" dt="2024-04-17T09:53:32.734" v="693" actId="255"/>
          <ac:spMkLst>
            <pc:docMk/>
            <pc:sldMk cId="1288043904" sldId="2584"/>
            <ac:spMk id="29" creationId="{3A475EFE-A0DE-5E27-C017-73F2FF6A4950}"/>
          </ac:spMkLst>
        </pc:spChg>
        <pc:spChg chg="mod">
          <ac:chgData name="Priti Thadani" userId="08e62f65-721a-4b70-b463-6eb795cfef97" providerId="ADAL" clId="{0E16D609-6E35-4E23-A139-D0943B1E6D8F}" dt="2024-04-17T09:53:32.734" v="693" actId="255"/>
          <ac:spMkLst>
            <pc:docMk/>
            <pc:sldMk cId="1288043904" sldId="2584"/>
            <ac:spMk id="31" creationId="{DCD37B85-0CC7-0A69-F150-1DCF5DD35519}"/>
          </ac:spMkLst>
        </pc:spChg>
        <pc:cxnChg chg="add del mod replST">
          <ac:chgData name="Priti Thadani" userId="08e62f65-721a-4b70-b463-6eb795cfef97" providerId="ADAL" clId="{0E16D609-6E35-4E23-A139-D0943B1E6D8F}" dt="2024-05-10T07:20:15.475" v="5155"/>
          <ac:cxnSpMkLst>
            <pc:docMk/>
            <pc:sldMk cId="1288043904" sldId="2584"/>
            <ac:cxnSpMk id="2" creationId="{1C3F01D5-4527-5614-4B13-046BB8740A60}"/>
          </ac:cxnSpMkLst>
        </pc:cxnChg>
        <pc:cxnChg chg="add del mod replST">
          <ac:chgData name="Priti Thadani" userId="08e62f65-721a-4b70-b463-6eb795cfef97" providerId="ADAL" clId="{0E16D609-6E35-4E23-A139-D0943B1E6D8F}" dt="2024-05-10T05:28:05.738" v="4895"/>
          <ac:cxnSpMkLst>
            <pc:docMk/>
            <pc:sldMk cId="1288043904" sldId="2584"/>
            <ac:cxnSpMk id="2" creationId="{33D51C16-2513-0267-772E-2CCA5A6927D7}"/>
          </ac:cxnSpMkLst>
        </pc:cxnChg>
        <pc:extLst>
          <p:ext xmlns:p="http://schemas.openxmlformats.org/presentationml/2006/main" uri="{D6D511B9-2390-475A-947B-AFAB55BFBCF1}">
            <pc226:cmChg xmlns:pc226="http://schemas.microsoft.com/office/powerpoint/2022/06/main/command" chg="mod">
              <pc226:chgData name="Priti Thadani" userId="08e62f65-721a-4b70-b463-6eb795cfef97" providerId="ADAL" clId="{0E16D609-6E35-4E23-A139-D0943B1E6D8F}" dt="2024-05-10T07:20:06.065" v="5126" actId="20577"/>
              <pc2:cmMkLst xmlns:pc2="http://schemas.microsoft.com/office/powerpoint/2019/9/main/command">
                <pc:docMk/>
                <pc:sldMk cId="1288043904" sldId="2584"/>
                <pc2:cmMk id="{B760E512-E585-4CF4-B4E2-559FDF529327}"/>
              </pc2:cmMkLst>
            </pc226:cmChg>
          </p:ext>
        </pc:extLst>
      </pc:sldChg>
      <pc:sldChg chg="addSp delSp modSp mod">
        <pc:chgData name="Priti Thadani" userId="08e62f65-721a-4b70-b463-6eb795cfef97" providerId="ADAL" clId="{0E16D609-6E35-4E23-A139-D0943B1E6D8F}" dt="2024-05-10T07:20:36.901" v="5233"/>
        <pc:sldMkLst>
          <pc:docMk/>
          <pc:sldMk cId="2107211774" sldId="2585"/>
        </pc:sldMkLst>
        <pc:spChg chg="add del mod">
          <ac:chgData name="Priti Thadani" userId="08e62f65-721a-4b70-b463-6eb795cfef97" providerId="ADAL" clId="{0E16D609-6E35-4E23-A139-D0943B1E6D8F}" dt="2024-05-10T07:20:33.386" v="5205" actId="478"/>
          <ac:spMkLst>
            <pc:docMk/>
            <pc:sldMk cId="2107211774" sldId="2585"/>
            <ac:spMk id="3" creationId="{FE312724-A7CD-BA0C-EC1F-C11E8E5A8547}"/>
          </ac:spMkLst>
        </pc:spChg>
        <pc:spChg chg="mod">
          <ac:chgData name="Priti Thadani" userId="08e62f65-721a-4b70-b463-6eb795cfef97" providerId="ADAL" clId="{0E16D609-6E35-4E23-A139-D0943B1E6D8F}" dt="2024-05-10T07:20:30.214" v="5204" actId="20577"/>
          <ac:spMkLst>
            <pc:docMk/>
            <pc:sldMk cId="2107211774" sldId="2585"/>
            <ac:spMk id="4" creationId="{8CAB1B5A-9DE2-4A78-EE06-53E0D4988756}"/>
          </ac:spMkLst>
        </pc:spChg>
        <pc:spChg chg="add mod">
          <ac:chgData name="Priti Thadani" userId="08e62f65-721a-4b70-b463-6eb795cfef97" providerId="ADAL" clId="{0E16D609-6E35-4E23-A139-D0943B1E6D8F}" dt="2024-05-10T07:20:36.901" v="5231"/>
          <ac:spMkLst>
            <pc:docMk/>
            <pc:sldMk cId="2107211774" sldId="2585"/>
            <ac:spMk id="5" creationId="{6CC3063B-F105-9676-8B3E-D7FBB1F2796E}"/>
          </ac:spMkLst>
        </pc:spChg>
        <pc:spChg chg="del">
          <ac:chgData name="Priti Thadani" userId="08e62f65-721a-4b70-b463-6eb795cfef97" providerId="ADAL" clId="{0E16D609-6E35-4E23-A139-D0943B1E6D8F}" dt="2024-05-10T05:28:26.122" v="4933" actId="478"/>
          <ac:spMkLst>
            <pc:docMk/>
            <pc:sldMk cId="2107211774" sldId="2585"/>
            <ac:spMk id="6" creationId="{6F7B898A-7EE7-514A-DB37-5E26AF5643D6}"/>
          </ac:spMkLst>
        </pc:spChg>
        <pc:cxnChg chg="add del mod replST">
          <ac:chgData name="Priti Thadani" userId="08e62f65-721a-4b70-b463-6eb795cfef97" providerId="ADAL" clId="{0E16D609-6E35-4E23-A139-D0943B1E6D8F}" dt="2024-05-10T05:28:30.036" v="4961"/>
          <ac:cxnSpMkLst>
            <pc:docMk/>
            <pc:sldMk cId="2107211774" sldId="2585"/>
            <ac:cxnSpMk id="2" creationId="{B6194BCD-FB3E-4522-F4CA-4544183C9C9F}"/>
          </ac:cxnSpMkLst>
        </pc:cxnChg>
        <pc:cxnChg chg="add del mod replST">
          <ac:chgData name="Priti Thadani" userId="08e62f65-721a-4b70-b463-6eb795cfef97" providerId="ADAL" clId="{0E16D609-6E35-4E23-A139-D0943B1E6D8F}" dt="2024-05-10T07:20:36.901" v="5233"/>
          <ac:cxnSpMkLst>
            <pc:docMk/>
            <pc:sldMk cId="2107211774" sldId="2585"/>
            <ac:cxnSpMk id="2" creationId="{DDA8BF57-189B-D861-28AC-5D011DE0C607}"/>
          </ac:cxnSpMkLst>
        </pc:cxnChg>
      </pc:sldChg>
      <pc:sldChg chg="modSp mod modNotesTx">
        <pc:chgData name="Priti Thadani" userId="08e62f65-721a-4b70-b463-6eb795cfef97" providerId="ADAL" clId="{0E16D609-6E35-4E23-A139-D0943B1E6D8F}" dt="2024-04-17T09:25:29.953" v="345" actId="20577"/>
        <pc:sldMkLst>
          <pc:docMk/>
          <pc:sldMk cId="3461529240" sldId="2587"/>
        </pc:sldMkLst>
        <pc:spChg chg="mod">
          <ac:chgData name="Priti Thadani" userId="08e62f65-721a-4b70-b463-6eb795cfef97" providerId="ADAL" clId="{0E16D609-6E35-4E23-A139-D0943B1E6D8F}" dt="2024-04-17T09:23:54.878" v="304" actId="20577"/>
          <ac:spMkLst>
            <pc:docMk/>
            <pc:sldMk cId="3461529240" sldId="2587"/>
            <ac:spMk id="22" creationId="{F0E9E5AF-A66C-DDA5-D954-3EF9E26E87CB}"/>
          </ac:spMkLst>
        </pc:spChg>
        <pc:spChg chg="mod">
          <ac:chgData name="Priti Thadani" userId="08e62f65-721a-4b70-b463-6eb795cfef97" providerId="ADAL" clId="{0E16D609-6E35-4E23-A139-D0943B1E6D8F}" dt="2024-04-17T09:24:13.662" v="306" actId="255"/>
          <ac:spMkLst>
            <pc:docMk/>
            <pc:sldMk cId="3461529240" sldId="2587"/>
            <ac:spMk id="51" creationId="{01C3BBB0-569B-49B4-79D7-BCE54D1B9C1F}"/>
          </ac:spMkLst>
        </pc:spChg>
        <pc:spChg chg="mod">
          <ac:chgData name="Priti Thadani" userId="08e62f65-721a-4b70-b463-6eb795cfef97" providerId="ADAL" clId="{0E16D609-6E35-4E23-A139-D0943B1E6D8F}" dt="2024-04-17T09:24:13.662" v="306" actId="255"/>
          <ac:spMkLst>
            <pc:docMk/>
            <pc:sldMk cId="3461529240" sldId="2587"/>
            <ac:spMk id="53" creationId="{3392E874-F325-2D78-94A7-45686252BF25}"/>
          </ac:spMkLst>
        </pc:spChg>
        <pc:spChg chg="mod">
          <ac:chgData name="Priti Thadani" userId="08e62f65-721a-4b70-b463-6eb795cfef97" providerId="ADAL" clId="{0E16D609-6E35-4E23-A139-D0943B1E6D8F}" dt="2024-04-17T09:24:13.662" v="306" actId="255"/>
          <ac:spMkLst>
            <pc:docMk/>
            <pc:sldMk cId="3461529240" sldId="2587"/>
            <ac:spMk id="55" creationId="{6E5B0695-5D96-E11C-45A3-F652126E5814}"/>
          </ac:spMkLst>
        </pc:spChg>
        <pc:spChg chg="mod">
          <ac:chgData name="Priti Thadani" userId="08e62f65-721a-4b70-b463-6eb795cfef97" providerId="ADAL" clId="{0E16D609-6E35-4E23-A139-D0943B1E6D8F}" dt="2024-04-17T09:24:13.662" v="306" actId="255"/>
          <ac:spMkLst>
            <pc:docMk/>
            <pc:sldMk cId="3461529240" sldId="2587"/>
            <ac:spMk id="57" creationId="{41D4808F-78A5-BF30-A450-FC3A6306AD7B}"/>
          </ac:spMkLst>
        </pc:spChg>
        <pc:spChg chg="mod">
          <ac:chgData name="Priti Thadani" userId="08e62f65-721a-4b70-b463-6eb795cfef97" providerId="ADAL" clId="{0E16D609-6E35-4E23-A139-D0943B1E6D8F}" dt="2024-04-17T09:24:36.860" v="307" actId="207"/>
          <ac:spMkLst>
            <pc:docMk/>
            <pc:sldMk cId="3461529240" sldId="2587"/>
            <ac:spMk id="58" creationId="{85E1B6D3-1914-79B1-A5D0-7966B51137BC}"/>
          </ac:spMkLst>
        </pc:spChg>
        <pc:spChg chg="mod">
          <ac:chgData name="Priti Thadani" userId="08e62f65-721a-4b70-b463-6eb795cfef97" providerId="ADAL" clId="{0E16D609-6E35-4E23-A139-D0943B1E6D8F}" dt="2024-04-17T09:24:54.509" v="308" actId="207"/>
          <ac:spMkLst>
            <pc:docMk/>
            <pc:sldMk cId="3461529240" sldId="2587"/>
            <ac:spMk id="59" creationId="{7A6512AC-6259-2359-35F6-303705158A95}"/>
          </ac:spMkLst>
        </pc:spChg>
        <pc:spChg chg="mod">
          <ac:chgData name="Priti Thadani" userId="08e62f65-721a-4b70-b463-6eb795cfef97" providerId="ADAL" clId="{0E16D609-6E35-4E23-A139-D0943B1E6D8F}" dt="2024-04-17T09:25:11.505" v="309" actId="207"/>
          <ac:spMkLst>
            <pc:docMk/>
            <pc:sldMk cId="3461529240" sldId="2587"/>
            <ac:spMk id="61" creationId="{3B427798-9AC0-ED5C-17B8-EA66E0087443}"/>
          </ac:spMkLst>
        </pc:spChg>
        <pc:spChg chg="mod">
          <ac:chgData name="Priti Thadani" userId="08e62f65-721a-4b70-b463-6eb795cfef97" providerId="ADAL" clId="{0E16D609-6E35-4E23-A139-D0943B1E6D8F}" dt="2024-04-17T09:24:13.662" v="306" actId="255"/>
          <ac:spMkLst>
            <pc:docMk/>
            <pc:sldMk cId="3461529240" sldId="2587"/>
            <ac:spMk id="70" creationId="{38602E96-73C7-39F8-8318-D91968098D8E}"/>
          </ac:spMkLst>
        </pc:spChg>
        <pc:spChg chg="mod">
          <ac:chgData name="Priti Thadani" userId="08e62f65-721a-4b70-b463-6eb795cfef97" providerId="ADAL" clId="{0E16D609-6E35-4E23-A139-D0943B1E6D8F}" dt="2024-04-17T09:25:18.117" v="310" actId="207"/>
          <ac:spMkLst>
            <pc:docMk/>
            <pc:sldMk cId="3461529240" sldId="2587"/>
            <ac:spMk id="71" creationId="{384A0706-6140-F628-7261-2031F1550D55}"/>
          </ac:spMkLst>
        </pc:spChg>
      </pc:sldChg>
      <pc:sldChg chg="modSp mod modCm modNotesTx">
        <pc:chgData name="Priti Thadani" userId="08e62f65-721a-4b70-b463-6eb795cfef97" providerId="ADAL" clId="{0E16D609-6E35-4E23-A139-D0943B1E6D8F}" dt="2024-05-10T05:51:07.908" v="5000" actId="113"/>
        <pc:sldMkLst>
          <pc:docMk/>
          <pc:sldMk cId="440294436" sldId="2588"/>
        </pc:sldMkLst>
        <pc:spChg chg="mod">
          <ac:chgData name="Priti Thadani" userId="08e62f65-721a-4b70-b463-6eb795cfef97" providerId="ADAL" clId="{0E16D609-6E35-4E23-A139-D0943B1E6D8F}" dt="2024-04-17T09:27:16.890" v="364" actId="20577"/>
          <ac:spMkLst>
            <pc:docMk/>
            <pc:sldMk cId="440294436" sldId="2588"/>
            <ac:spMk id="3" creationId="{5679F0D5-9D86-FFE4-CF76-CFE3A1297223}"/>
          </ac:spMkLst>
        </pc:spChg>
        <pc:spChg chg="mod">
          <ac:chgData name="Priti Thadani" userId="08e62f65-721a-4b70-b463-6eb795cfef97" providerId="ADAL" clId="{0E16D609-6E35-4E23-A139-D0943B1E6D8F}" dt="2024-05-10T05:27:17.580" v="4829" actId="20577"/>
          <ac:spMkLst>
            <pc:docMk/>
            <pc:sldMk cId="440294436" sldId="2588"/>
            <ac:spMk id="48" creationId="{1B4D14EF-B71A-C268-982C-3F1F64325AEB}"/>
          </ac:spMkLst>
        </pc:spChg>
        <pc:spChg chg="mod">
          <ac:chgData name="Priti Thadani" userId="08e62f65-721a-4b70-b463-6eb795cfef97" providerId="ADAL" clId="{0E16D609-6E35-4E23-A139-D0943B1E6D8F}" dt="2024-05-10T05:51:07.908" v="5000" actId="113"/>
          <ac:spMkLst>
            <pc:docMk/>
            <pc:sldMk cId="440294436" sldId="2588"/>
            <ac:spMk id="78" creationId="{6538EA1E-853A-106A-95C8-86DE071DECC8}"/>
          </ac:spMkLst>
        </pc:spChg>
        <pc:spChg chg="mod">
          <ac:chgData name="Priti Thadani" userId="08e62f65-721a-4b70-b463-6eb795cfef97" providerId="ADAL" clId="{0E16D609-6E35-4E23-A139-D0943B1E6D8F}" dt="2024-04-17T09:27:32.951" v="365" actId="122"/>
          <ac:spMkLst>
            <pc:docMk/>
            <pc:sldMk cId="440294436" sldId="2588"/>
            <ac:spMk id="80" creationId="{183388B8-3BDA-2DA0-5A88-F89B7FF0DAEB}"/>
          </ac:spMkLst>
        </pc:spChg>
        <pc:spChg chg="mod">
          <ac:chgData name="Priti Thadani" userId="08e62f65-721a-4b70-b463-6eb795cfef97" providerId="ADAL" clId="{0E16D609-6E35-4E23-A139-D0943B1E6D8F}" dt="2024-04-17T09:27:36.576" v="366" actId="122"/>
          <ac:spMkLst>
            <pc:docMk/>
            <pc:sldMk cId="440294436" sldId="2588"/>
            <ac:spMk id="82" creationId="{034C782F-96CF-7F54-5D7D-4E42DC5D434E}"/>
          </ac:spMkLst>
        </pc:spChg>
        <pc:extLst>
          <p:ext xmlns:p="http://schemas.openxmlformats.org/presentationml/2006/main" uri="{D6D511B9-2390-475A-947B-AFAB55BFBCF1}">
            <pc226:cmChg xmlns:pc226="http://schemas.microsoft.com/office/powerpoint/2022/06/main/command" chg="mod">
              <pc226:chgData name="Priti Thadani" userId="08e62f65-721a-4b70-b463-6eb795cfef97" providerId="ADAL" clId="{0E16D609-6E35-4E23-A139-D0943B1E6D8F}" dt="2024-05-10T05:27:17.580" v="4829" actId="20577"/>
              <pc2:cmMkLst xmlns:pc2="http://schemas.microsoft.com/office/powerpoint/2019/9/main/command">
                <pc:docMk/>
                <pc:sldMk cId="440294436" sldId="2588"/>
                <pc2:cmMk id="{DB82585C-668D-4D76-9E2F-D969228C9B19}"/>
              </pc2:cmMkLst>
            </pc226:cmChg>
          </p:ext>
        </pc:extLst>
      </pc:sldChg>
      <pc:sldChg chg="del">
        <pc:chgData name="Priti Thadani" userId="08e62f65-721a-4b70-b463-6eb795cfef97" providerId="ADAL" clId="{0E16D609-6E35-4E23-A139-D0943B1E6D8F}" dt="2024-04-17T09:32:56.100" v="371" actId="47"/>
        <pc:sldMkLst>
          <pc:docMk/>
          <pc:sldMk cId="4175114708" sldId="2589"/>
        </pc:sldMkLst>
      </pc:sldChg>
      <pc:sldChg chg="del">
        <pc:chgData name="Priti Thadani" userId="08e62f65-721a-4b70-b463-6eb795cfef97" providerId="ADAL" clId="{0E16D609-6E35-4E23-A139-D0943B1E6D8F}" dt="2024-04-17T09:32:56.100" v="371" actId="47"/>
        <pc:sldMkLst>
          <pc:docMk/>
          <pc:sldMk cId="2714316527" sldId="2590"/>
        </pc:sldMkLst>
      </pc:sldChg>
      <pc:sldChg chg="del">
        <pc:chgData name="Priti Thadani" userId="08e62f65-721a-4b70-b463-6eb795cfef97" providerId="ADAL" clId="{0E16D609-6E35-4E23-A139-D0943B1E6D8F}" dt="2024-04-17T09:32:26.542" v="369" actId="2696"/>
        <pc:sldMkLst>
          <pc:docMk/>
          <pc:sldMk cId="3746098230" sldId="2591"/>
        </pc:sldMkLst>
      </pc:sldChg>
      <pc:sldChg chg="delCm modCm">
        <pc:chgData name="Priti Thadani" userId="08e62f65-721a-4b70-b463-6eb795cfef97" providerId="ADAL" clId="{0E16D609-6E35-4E23-A139-D0943B1E6D8F}" dt="2024-05-10T05:34:02.034" v="4995"/>
        <pc:sldMkLst>
          <pc:docMk/>
          <pc:sldMk cId="3137244024" sldId="2595"/>
        </pc:sldMkLst>
        <pc:extLst>
          <p:ext xmlns:p="http://schemas.openxmlformats.org/presentationml/2006/main" uri="{D6D511B9-2390-475A-947B-AFAB55BFBCF1}">
            <pc226:cmChg xmlns:pc226="http://schemas.microsoft.com/office/powerpoint/2022/06/main/command" chg="del mod">
              <pc226:chgData name="Priti Thadani" userId="08e62f65-721a-4b70-b463-6eb795cfef97" providerId="ADAL" clId="{0E16D609-6E35-4E23-A139-D0943B1E6D8F}" dt="2024-05-10T05:34:02.034" v="4995"/>
              <pc2:cmMkLst xmlns:pc2="http://schemas.microsoft.com/office/powerpoint/2019/9/main/command">
                <pc:docMk/>
                <pc:sldMk cId="3137244024" sldId="2595"/>
                <pc2:cmMk id="{DDC77B9B-F51B-4AD9-A214-112DC7BB59F4}"/>
              </pc2:cmMkLst>
            </pc226:cmChg>
          </p:ext>
        </pc:extLst>
      </pc:sldChg>
      <pc:sldChg chg="addSp delSp modSp mod delCm modCm">
        <pc:chgData name="Priti Thadani" userId="08e62f65-721a-4b70-b463-6eb795cfef97" providerId="ADAL" clId="{0E16D609-6E35-4E23-A139-D0943B1E6D8F}" dt="2024-05-10T05:33:47.622" v="4993"/>
        <pc:sldMkLst>
          <pc:docMk/>
          <pc:sldMk cId="2075659077" sldId="2596"/>
        </pc:sldMkLst>
        <pc:spChg chg="add del mod">
          <ac:chgData name="Priti Thadani" userId="08e62f65-721a-4b70-b463-6eb795cfef97" providerId="ADAL" clId="{0E16D609-6E35-4E23-A139-D0943B1E6D8F}" dt="2024-04-26T08:29:18.658" v="3250" actId="478"/>
          <ac:spMkLst>
            <pc:docMk/>
            <pc:sldMk cId="2075659077" sldId="2596"/>
            <ac:spMk id="3" creationId="{668E6A60-71A5-7710-2942-8710D44F1710}"/>
          </ac:spMkLst>
        </pc:spChg>
        <pc:spChg chg="del">
          <ac:chgData name="Priti Thadani" userId="08e62f65-721a-4b70-b463-6eb795cfef97" providerId="ADAL" clId="{0E16D609-6E35-4E23-A139-D0943B1E6D8F}" dt="2024-04-26T08:29:16.755" v="3248" actId="478"/>
          <ac:spMkLst>
            <pc:docMk/>
            <pc:sldMk cId="2075659077" sldId="2596"/>
            <ac:spMk id="22" creationId="{F0E9E5AF-A66C-DDA5-D954-3EF9E26E87CB}"/>
          </ac:spMkLst>
        </pc:spChg>
        <pc:spChg chg="mod">
          <ac:chgData name="Priti Thadani" userId="08e62f65-721a-4b70-b463-6eb795cfef97" providerId="ADAL" clId="{0E16D609-6E35-4E23-A139-D0943B1E6D8F}" dt="2024-05-09T11:59:41.208" v="4721" actId="20577"/>
          <ac:spMkLst>
            <pc:docMk/>
            <pc:sldMk cId="2075659077" sldId="2596"/>
            <ac:spMk id="33" creationId="{7E2095F2-6212-B11D-040D-0B79B8C14416}"/>
          </ac:spMkLst>
        </pc:spChg>
        <pc:extLst>
          <p:ext xmlns:p="http://schemas.openxmlformats.org/presentationml/2006/main" uri="{D6D511B9-2390-475A-947B-AFAB55BFBCF1}">
            <pc226:cmChg xmlns:pc226="http://schemas.microsoft.com/office/powerpoint/2022/06/main/command" chg="del mod">
              <pc226:chgData name="Priti Thadani" userId="08e62f65-721a-4b70-b463-6eb795cfef97" providerId="ADAL" clId="{0E16D609-6E35-4E23-A139-D0943B1E6D8F}" dt="2024-05-10T05:33:47.622" v="4993"/>
              <pc2:cmMkLst xmlns:pc2="http://schemas.microsoft.com/office/powerpoint/2019/9/main/command">
                <pc:docMk/>
                <pc:sldMk cId="2075659077" sldId="2596"/>
                <pc2:cmMk id="{4065D34D-4C32-40E0-8CAD-8E660EB5BD8D}"/>
              </pc2:cmMkLst>
            </pc226:cmChg>
            <pc226:cmChg xmlns:pc226="http://schemas.microsoft.com/office/powerpoint/2022/06/main/command" chg="mod">
              <pc226:chgData name="Priti Thadani" userId="08e62f65-721a-4b70-b463-6eb795cfef97" providerId="ADAL" clId="{0E16D609-6E35-4E23-A139-D0943B1E6D8F}" dt="2024-05-09T11:59:41.208" v="4721" actId="20577"/>
              <pc2:cmMkLst xmlns:pc2="http://schemas.microsoft.com/office/powerpoint/2019/9/main/command">
                <pc:docMk/>
                <pc:sldMk cId="2075659077" sldId="2596"/>
                <pc2:cmMk id="{6079CFD4-A116-48AD-92C2-5420BD31F7AD}"/>
              </pc2:cmMkLst>
            </pc226:cmChg>
          </p:ext>
        </pc:extLst>
      </pc:sldChg>
      <pc:sldChg chg="modSp mod modCm">
        <pc:chgData name="Priti Thadani" userId="08e62f65-721a-4b70-b463-6eb795cfef97" providerId="ADAL" clId="{0E16D609-6E35-4E23-A139-D0943B1E6D8F}" dt="2024-05-09T12:00:24.173" v="4732" actId="20577"/>
        <pc:sldMkLst>
          <pc:docMk/>
          <pc:sldMk cId="2224709633" sldId="2599"/>
        </pc:sldMkLst>
        <pc:spChg chg="mod">
          <ac:chgData name="Priti Thadani" userId="08e62f65-721a-4b70-b463-6eb795cfef97" providerId="ADAL" clId="{0E16D609-6E35-4E23-A139-D0943B1E6D8F}" dt="2024-05-09T12:00:24.173" v="4732" actId="20577"/>
          <ac:spMkLst>
            <pc:docMk/>
            <pc:sldMk cId="2224709633" sldId="2599"/>
            <ac:spMk id="15" creationId="{21A7E554-DB72-1635-B1CD-3109035E2FDA}"/>
          </ac:spMkLst>
        </pc:spChg>
        <pc:extLst>
          <p:ext xmlns:p="http://schemas.openxmlformats.org/presentationml/2006/main" uri="{D6D511B9-2390-475A-947B-AFAB55BFBCF1}">
            <pc226:cmChg xmlns:pc226="http://schemas.microsoft.com/office/powerpoint/2022/06/main/command" chg="mod">
              <pc226:chgData name="Priti Thadani" userId="08e62f65-721a-4b70-b463-6eb795cfef97" providerId="ADAL" clId="{0E16D609-6E35-4E23-A139-D0943B1E6D8F}" dt="2024-05-09T12:00:24.173" v="4732" actId="20577"/>
              <pc2:cmMkLst xmlns:pc2="http://schemas.microsoft.com/office/powerpoint/2019/9/main/command">
                <pc:docMk/>
                <pc:sldMk cId="2224709633" sldId="2599"/>
                <pc2:cmMk id="{447F7D0B-6412-48A0-8270-531F3601D9F0}"/>
              </pc2:cmMkLst>
            </pc226:cmChg>
          </p:ext>
        </pc:extLst>
      </pc:sldChg>
      <pc:sldChg chg="modSp mod delCm modCm modNotesTx">
        <pc:chgData name="Priti Thadani" userId="08e62f65-721a-4b70-b463-6eb795cfef97" providerId="ADAL" clId="{0E16D609-6E35-4E23-A139-D0943B1E6D8F}" dt="2024-05-10T07:17:52.245" v="5039"/>
        <pc:sldMkLst>
          <pc:docMk/>
          <pc:sldMk cId="2070891827" sldId="2611"/>
        </pc:sldMkLst>
        <pc:spChg chg="mod">
          <ac:chgData name="Priti Thadani" userId="08e62f65-721a-4b70-b463-6eb795cfef97" providerId="ADAL" clId="{0E16D609-6E35-4E23-A139-D0943B1E6D8F}" dt="2024-04-30T03:15:23.589" v="4694" actId="20577"/>
          <ac:spMkLst>
            <pc:docMk/>
            <pc:sldMk cId="2070891827" sldId="2611"/>
            <ac:spMk id="2" creationId="{DE6F7494-6A45-E64A-DD81-4FB7F92434D5}"/>
          </ac:spMkLst>
        </pc:spChg>
        <pc:spChg chg="mod">
          <ac:chgData name="Priti Thadani" userId="08e62f65-721a-4b70-b463-6eb795cfef97" providerId="ADAL" clId="{0E16D609-6E35-4E23-A139-D0943B1E6D8F}" dt="2024-05-10T07:17:46.701" v="5038" actId="20577"/>
          <ac:spMkLst>
            <pc:docMk/>
            <pc:sldMk cId="2070891827" sldId="2611"/>
            <ac:spMk id="5" creationId="{9AD90C7F-360E-F6F5-A8B6-6F6FF157015C}"/>
          </ac:spMkLst>
        </pc:spChg>
        <pc:extLst>
          <p:ext xmlns:p="http://schemas.openxmlformats.org/presentationml/2006/main" uri="{D6D511B9-2390-475A-947B-AFAB55BFBCF1}">
            <pc226:cmChg xmlns:pc226="http://schemas.microsoft.com/office/powerpoint/2022/06/main/command" chg="del">
              <pc226:chgData name="Priti Thadani" userId="08e62f65-721a-4b70-b463-6eb795cfef97" providerId="ADAL" clId="{0E16D609-6E35-4E23-A139-D0943B1E6D8F}" dt="2024-05-10T05:52:02.600" v="5007"/>
              <pc2:cmMkLst xmlns:pc2="http://schemas.microsoft.com/office/powerpoint/2019/9/main/command">
                <pc:docMk/>
                <pc:sldMk cId="2070891827" sldId="2611"/>
                <pc2:cmMk id="{E6328ACD-3B39-43EC-BFAC-B6A508115FC8}"/>
              </pc2:cmMkLst>
            </pc226:cmChg>
            <pc226:cmChg xmlns:pc226="http://schemas.microsoft.com/office/powerpoint/2022/06/main/command" chg="mod">
              <pc226:chgData name="Priti Thadani" userId="08e62f65-721a-4b70-b463-6eb795cfef97" providerId="ADAL" clId="{0E16D609-6E35-4E23-A139-D0943B1E6D8F}" dt="2024-05-10T07:17:52.245" v="5039"/>
              <pc2:cmMkLst xmlns:pc2="http://schemas.microsoft.com/office/powerpoint/2019/9/main/command">
                <pc:docMk/>
                <pc:sldMk cId="2070891827" sldId="2611"/>
                <pc2:cmMk id="{FECB75EA-B811-42D9-9D8F-4DFD59AAD110}"/>
              </pc2:cmMkLst>
              <pc226:cmRplyChg chg="add">
                <pc226:chgData name="Priti Thadani" userId="08e62f65-721a-4b70-b463-6eb795cfef97" providerId="ADAL" clId="{0E16D609-6E35-4E23-A139-D0943B1E6D8F}" dt="2024-05-10T07:17:52.245" v="5039"/>
                <pc2:cmRplyMkLst xmlns:pc2="http://schemas.microsoft.com/office/powerpoint/2019/9/main/command">
                  <pc:docMk/>
                  <pc:sldMk cId="2070891827" sldId="2611"/>
                  <pc2:cmMk id="{FECB75EA-B811-42D9-9D8F-4DFD59AAD110}"/>
                  <pc2:cmRplyMk id="{FDAE7218-8C0F-4F5A-8C04-20DF01F85D11}"/>
                </pc2:cmRplyMkLst>
              </pc226:cmRplyChg>
            </pc226:cmChg>
          </p:ext>
        </pc:extLst>
      </pc:sldChg>
      <pc:sldChg chg="modSp mod delCm modNotesTx">
        <pc:chgData name="Priti Thadani" userId="08e62f65-721a-4b70-b463-6eb795cfef97" providerId="ADAL" clId="{0E16D609-6E35-4E23-A139-D0943B1E6D8F}" dt="2024-05-10T05:33:53.067" v="4994"/>
        <pc:sldMkLst>
          <pc:docMk/>
          <pc:sldMk cId="614861141" sldId="2612"/>
        </pc:sldMkLst>
        <pc:spChg chg="mod">
          <ac:chgData name="Priti Thadani" userId="08e62f65-721a-4b70-b463-6eb795cfef97" providerId="ADAL" clId="{0E16D609-6E35-4E23-A139-D0943B1E6D8F}" dt="2024-04-26T09:01:28.861" v="4024"/>
          <ac:spMkLst>
            <pc:docMk/>
            <pc:sldMk cId="614861141" sldId="2612"/>
            <ac:spMk id="2" creationId="{DE6F7494-6A45-E64A-DD81-4FB7F92434D5}"/>
          </ac:spMkLst>
        </pc:spChg>
        <pc:spChg chg="mod">
          <ac:chgData name="Priti Thadani" userId="08e62f65-721a-4b70-b463-6eb795cfef97" providerId="ADAL" clId="{0E16D609-6E35-4E23-A139-D0943B1E6D8F}" dt="2024-04-17T09:46:01.111" v="460" actId="120"/>
          <ac:spMkLst>
            <pc:docMk/>
            <pc:sldMk cId="614861141" sldId="2612"/>
            <ac:spMk id="5" creationId="{9AD90C7F-360E-F6F5-A8B6-6F6FF157015C}"/>
          </ac:spMkLst>
        </pc:spChg>
        <pc:extLst>
          <p:ext xmlns:p="http://schemas.openxmlformats.org/presentationml/2006/main" uri="{D6D511B9-2390-475A-947B-AFAB55BFBCF1}">
            <pc226:cmChg xmlns:pc226="http://schemas.microsoft.com/office/powerpoint/2022/06/main/command" chg="del">
              <pc226:chgData name="Priti Thadani" userId="08e62f65-721a-4b70-b463-6eb795cfef97" providerId="ADAL" clId="{0E16D609-6E35-4E23-A139-D0943B1E6D8F}" dt="2024-05-10T05:33:53.067" v="4994"/>
              <pc2:cmMkLst xmlns:pc2="http://schemas.microsoft.com/office/powerpoint/2019/9/main/command">
                <pc:docMk/>
                <pc:sldMk cId="614861141" sldId="2612"/>
                <pc2:cmMk id="{0BAE159D-80D6-4D10-B3F9-F8579277D72E}"/>
              </pc2:cmMkLst>
            </pc226:cmChg>
          </p:ext>
        </pc:extLst>
      </pc:sldChg>
      <pc:sldChg chg="modSp mod modCm">
        <pc:chgData name="Priti Thadani" userId="08e62f65-721a-4b70-b463-6eb795cfef97" providerId="ADAL" clId="{0E16D609-6E35-4E23-A139-D0943B1E6D8F}" dt="2024-05-09T12:00:02.883" v="4731" actId="20577"/>
        <pc:sldMkLst>
          <pc:docMk/>
          <pc:sldMk cId="2357894565" sldId="2615"/>
        </pc:sldMkLst>
        <pc:spChg chg="mod">
          <ac:chgData name="Priti Thadani" userId="08e62f65-721a-4b70-b463-6eb795cfef97" providerId="ADAL" clId="{0E16D609-6E35-4E23-A139-D0943B1E6D8F}" dt="2024-05-09T12:00:02.883" v="4731" actId="20577"/>
          <ac:spMkLst>
            <pc:docMk/>
            <pc:sldMk cId="2357894565" sldId="2615"/>
            <ac:spMk id="10" creationId="{A06969DC-AC6D-2BFE-4077-F8C1DB064637}"/>
          </ac:spMkLst>
        </pc:spChg>
        <pc:extLst>
          <p:ext xmlns:p="http://schemas.openxmlformats.org/presentationml/2006/main" uri="{D6D511B9-2390-475A-947B-AFAB55BFBCF1}">
            <pc226:cmChg xmlns:pc226="http://schemas.microsoft.com/office/powerpoint/2022/06/main/command" chg="mod">
              <pc226:chgData name="Priti Thadani" userId="08e62f65-721a-4b70-b463-6eb795cfef97" providerId="ADAL" clId="{0E16D609-6E35-4E23-A139-D0943B1E6D8F}" dt="2024-05-09T12:00:02.883" v="4731" actId="20577"/>
              <pc2:cmMkLst xmlns:pc2="http://schemas.microsoft.com/office/powerpoint/2019/9/main/command">
                <pc:docMk/>
                <pc:sldMk cId="2357894565" sldId="2615"/>
                <pc2:cmMk id="{CE7D239E-A048-4749-8195-ECF01FE3AA55}"/>
              </pc2:cmMkLst>
            </pc226:cmChg>
          </p:ext>
        </pc:extLst>
      </pc:sldChg>
      <pc:sldChg chg="modSp mod modCm">
        <pc:chgData name="Priti Thadani" userId="08e62f65-721a-4b70-b463-6eb795cfef97" providerId="ADAL" clId="{0E16D609-6E35-4E23-A139-D0943B1E6D8F}" dt="2024-05-10T05:33:29.514" v="4992" actId="1036"/>
        <pc:sldMkLst>
          <pc:docMk/>
          <pc:sldMk cId="4036317210" sldId="2619"/>
        </pc:sldMkLst>
        <pc:spChg chg="mod">
          <ac:chgData name="Priti Thadani" userId="08e62f65-721a-4b70-b463-6eb795cfef97" providerId="ADAL" clId="{0E16D609-6E35-4E23-A139-D0943B1E6D8F}" dt="2024-05-10T05:33:29.514" v="4992" actId="1036"/>
          <ac:spMkLst>
            <pc:docMk/>
            <pc:sldMk cId="4036317210" sldId="2619"/>
            <ac:spMk id="11" creationId="{FD931E54-F4BB-3E09-1095-D5F7C07DA69A}"/>
          </ac:spMkLst>
        </pc:spChg>
        <pc:extLst>
          <p:ext xmlns:p="http://schemas.openxmlformats.org/presentationml/2006/main" uri="{D6D511B9-2390-475A-947B-AFAB55BFBCF1}">
            <pc226:cmChg xmlns:pc226="http://schemas.microsoft.com/office/powerpoint/2022/06/main/command" chg="mod">
              <pc226:chgData name="Priti Thadani" userId="08e62f65-721a-4b70-b463-6eb795cfef97" providerId="ADAL" clId="{0E16D609-6E35-4E23-A139-D0943B1E6D8F}" dt="2024-05-10T05:33:26.684" v="4989"/>
              <pc2:cmMkLst xmlns:pc2="http://schemas.microsoft.com/office/powerpoint/2019/9/main/command">
                <pc:docMk/>
                <pc:sldMk cId="4036317210" sldId="2619"/>
                <pc2:cmMk id="{4B73FAC0-825D-4169-8CBB-1D530E74A509}"/>
              </pc2:cmMkLst>
              <pc226:cmRplyChg chg="add">
                <pc226:chgData name="Priti Thadani" userId="08e62f65-721a-4b70-b463-6eb795cfef97" providerId="ADAL" clId="{0E16D609-6E35-4E23-A139-D0943B1E6D8F}" dt="2024-05-10T05:33:26.684" v="4989"/>
                <pc2:cmRplyMkLst xmlns:pc2="http://schemas.microsoft.com/office/powerpoint/2019/9/main/command">
                  <pc:docMk/>
                  <pc:sldMk cId="4036317210" sldId="2619"/>
                  <pc2:cmMk id="{4B73FAC0-825D-4169-8CBB-1D530E74A509}"/>
                  <pc2:cmRplyMk id="{9EFA5AE0-F7A1-4441-9EC8-32BD60B20C4C}"/>
                </pc2:cmRplyMkLst>
              </pc226:cmRplyChg>
            </pc226:cmChg>
          </p:ext>
        </pc:extLst>
      </pc:sldChg>
      <pc:sldChg chg="modSp mod">
        <pc:chgData name="Priti Thadani" userId="08e62f65-721a-4b70-b463-6eb795cfef97" providerId="ADAL" clId="{0E16D609-6E35-4E23-A139-D0943B1E6D8F}" dt="2024-04-17T10:21:15.302" v="696" actId="20577"/>
        <pc:sldMkLst>
          <pc:docMk/>
          <pc:sldMk cId="1402429195" sldId="2622"/>
        </pc:sldMkLst>
        <pc:spChg chg="mod">
          <ac:chgData name="Priti Thadani" userId="08e62f65-721a-4b70-b463-6eb795cfef97" providerId="ADAL" clId="{0E16D609-6E35-4E23-A139-D0943B1E6D8F}" dt="2024-04-17T10:21:15.302" v="696" actId="20577"/>
          <ac:spMkLst>
            <pc:docMk/>
            <pc:sldMk cId="1402429195" sldId="2622"/>
            <ac:spMk id="9" creationId="{A938836B-5118-CBA2-3F7D-1CB7AFD1072D}"/>
          </ac:spMkLst>
        </pc:spChg>
      </pc:sldChg>
      <pc:sldChg chg="modSp mod delCm modCm">
        <pc:chgData name="Priti Thadani" userId="08e62f65-721a-4b70-b463-6eb795cfef97" providerId="ADAL" clId="{0E16D609-6E35-4E23-A139-D0943B1E6D8F}" dt="2024-05-10T05:33:13.664" v="4988"/>
        <pc:sldMkLst>
          <pc:docMk/>
          <pc:sldMk cId="1237297657" sldId="2625"/>
        </pc:sldMkLst>
        <pc:spChg chg="mod">
          <ac:chgData name="Priti Thadani" userId="08e62f65-721a-4b70-b463-6eb795cfef97" providerId="ADAL" clId="{0E16D609-6E35-4E23-A139-D0943B1E6D8F}" dt="2024-05-10T05:30:42.501" v="4982" actId="20577"/>
          <ac:spMkLst>
            <pc:docMk/>
            <pc:sldMk cId="1237297657" sldId="2625"/>
            <ac:spMk id="22" creationId="{F0E9E5AF-A66C-DDA5-D954-3EF9E26E87CB}"/>
          </ac:spMkLst>
        </pc:spChg>
        <pc:extLst>
          <p:ext xmlns:p="http://schemas.openxmlformats.org/presentationml/2006/main" uri="{D6D511B9-2390-475A-947B-AFAB55BFBCF1}">
            <pc226:cmChg xmlns:pc226="http://schemas.microsoft.com/office/powerpoint/2022/06/main/command" chg="mod">
              <pc226:chgData name="Priti Thadani" userId="08e62f65-721a-4b70-b463-6eb795cfef97" providerId="ADAL" clId="{0E16D609-6E35-4E23-A139-D0943B1E6D8F}" dt="2024-05-10T05:30:42.501" v="4982" actId="20577"/>
              <pc2:cmMkLst xmlns:pc2="http://schemas.microsoft.com/office/powerpoint/2019/9/main/command">
                <pc:docMk/>
                <pc:sldMk cId="1237297657" sldId="2625"/>
                <pc2:cmMk id="{5C9D811C-052F-4575-B932-ED1406C36B60}"/>
              </pc2:cmMkLst>
            </pc226:cmChg>
            <pc226:cmChg xmlns:pc226="http://schemas.microsoft.com/office/powerpoint/2022/06/main/command" chg="del mod">
              <pc226:chgData name="Priti Thadani" userId="08e62f65-721a-4b70-b463-6eb795cfef97" providerId="ADAL" clId="{0E16D609-6E35-4E23-A139-D0943B1E6D8F}" dt="2024-05-10T05:33:13.664" v="4988"/>
              <pc2:cmMkLst xmlns:pc2="http://schemas.microsoft.com/office/powerpoint/2019/9/main/command">
                <pc:docMk/>
                <pc:sldMk cId="1237297657" sldId="2625"/>
                <pc2:cmMk id="{F842139A-5424-4120-8D86-F9C1650D6796}"/>
              </pc2:cmMkLst>
            </pc226:cmChg>
          </p:ext>
        </pc:extLst>
      </pc:sldChg>
      <pc:sldChg chg="modSp mod ord delCm modCm">
        <pc:chgData name="Priti Thadani" userId="08e62f65-721a-4b70-b463-6eb795cfef97" providerId="ADAL" clId="{0E16D609-6E35-4E23-A139-D0943B1E6D8F}" dt="2024-05-10T05:33:05.806" v="4987"/>
        <pc:sldMkLst>
          <pc:docMk/>
          <pc:sldMk cId="3809536535" sldId="2629"/>
        </pc:sldMkLst>
        <pc:spChg chg="mod">
          <ac:chgData name="Priti Thadani" userId="08e62f65-721a-4b70-b463-6eb795cfef97" providerId="ADAL" clId="{0E16D609-6E35-4E23-A139-D0943B1E6D8F}" dt="2024-04-26T08:31:43.645" v="3286" actId="12788"/>
          <ac:spMkLst>
            <pc:docMk/>
            <pc:sldMk cId="3809536535" sldId="2629"/>
            <ac:spMk id="22" creationId="{F0E9E5AF-A66C-DDA5-D954-3EF9E26E87CB}"/>
          </ac:spMkLst>
        </pc:spChg>
        <pc:spChg chg="mod">
          <ac:chgData name="Priti Thadani" userId="08e62f65-721a-4b70-b463-6eb795cfef97" providerId="ADAL" clId="{0E16D609-6E35-4E23-A139-D0943B1E6D8F}" dt="2024-04-17T10:21:31.312" v="702" actId="20577"/>
          <ac:spMkLst>
            <pc:docMk/>
            <pc:sldMk cId="3809536535" sldId="2629"/>
            <ac:spMk id="32" creationId="{DDE8D1B5-F9D6-06B3-C0DC-89F939AFDA8D}"/>
          </ac:spMkLst>
        </pc:spChg>
        <pc:extLst>
          <p:ext xmlns:p="http://schemas.openxmlformats.org/presentationml/2006/main" uri="{D6D511B9-2390-475A-947B-AFAB55BFBCF1}">
            <pc226:cmChg xmlns:pc226="http://schemas.microsoft.com/office/powerpoint/2022/06/main/command" chg="">
              <pc226:chgData name="Priti Thadani" userId="08e62f65-721a-4b70-b463-6eb795cfef97" providerId="ADAL" clId="{0E16D609-6E35-4E23-A139-D0943B1E6D8F}" dt="2024-05-10T05:32:20.698" v="4983"/>
              <pc2:cmMkLst xmlns:pc2="http://schemas.microsoft.com/office/powerpoint/2019/9/main/command">
                <pc:docMk/>
                <pc:sldMk cId="3809536535" sldId="2629"/>
                <pc2:cmMk id="{D77B3C7E-1F61-4539-AF50-7762BE7BEAE7}"/>
              </pc2:cmMkLst>
              <pc226:cmRplyChg chg="add">
                <pc226:chgData name="Priti Thadani" userId="08e62f65-721a-4b70-b463-6eb795cfef97" providerId="ADAL" clId="{0E16D609-6E35-4E23-A139-D0943B1E6D8F}" dt="2024-05-10T05:32:20.698" v="4983"/>
                <pc2:cmRplyMkLst xmlns:pc2="http://schemas.microsoft.com/office/powerpoint/2019/9/main/command">
                  <pc:docMk/>
                  <pc:sldMk cId="3809536535" sldId="2629"/>
                  <pc2:cmMk id="{D77B3C7E-1F61-4539-AF50-7762BE7BEAE7}"/>
                  <pc2:cmRplyMk id="{4C0563A8-D0DF-4745-AF5F-4EF9F7681894}"/>
                </pc2:cmRplyMkLst>
              </pc226:cmRplyChg>
            </pc226:cmChg>
            <pc226:cmChg xmlns:pc226="http://schemas.microsoft.com/office/powerpoint/2022/06/main/command" chg="mod">
              <pc226:chgData name="Priti Thadani" userId="08e62f65-721a-4b70-b463-6eb795cfef97" providerId="ADAL" clId="{0E16D609-6E35-4E23-A139-D0943B1E6D8F}" dt="2024-04-26T08:31:36.130" v="3285" actId="20577"/>
              <pc2:cmMkLst xmlns:pc2="http://schemas.microsoft.com/office/powerpoint/2019/9/main/command">
                <pc:docMk/>
                <pc:sldMk cId="3809536535" sldId="2629"/>
                <pc2:cmMk id="{4CBE478F-B6E5-4F7C-A1C1-746D97F368E0}"/>
              </pc2:cmMkLst>
            </pc226:cmChg>
            <pc226:cmChg xmlns:pc226="http://schemas.microsoft.com/office/powerpoint/2022/06/main/command" chg="del mod">
              <pc226:chgData name="Priti Thadani" userId="08e62f65-721a-4b70-b463-6eb795cfef97" providerId="ADAL" clId="{0E16D609-6E35-4E23-A139-D0943B1E6D8F}" dt="2024-05-10T05:33:05.806" v="4987"/>
              <pc2:cmMkLst xmlns:pc2="http://schemas.microsoft.com/office/powerpoint/2019/9/main/command">
                <pc:docMk/>
                <pc:sldMk cId="3809536535" sldId="2629"/>
                <pc2:cmMk id="{0E861BE9-1C68-4555-90C0-2507D4FCC3C0}"/>
              </pc2:cmMkLst>
            </pc226:cmChg>
          </p:ext>
        </pc:extLst>
      </pc:sldChg>
      <pc:sldChg chg="modSp mod delCm modCm">
        <pc:chgData name="Priti Thadani" userId="08e62f65-721a-4b70-b463-6eb795cfef97" providerId="ADAL" clId="{0E16D609-6E35-4E23-A139-D0943B1E6D8F}" dt="2024-05-10T05:32:54.035" v="4986"/>
        <pc:sldMkLst>
          <pc:docMk/>
          <pc:sldMk cId="3488768999" sldId="2630"/>
        </pc:sldMkLst>
        <pc:spChg chg="mod">
          <ac:chgData name="Priti Thadani" userId="08e62f65-721a-4b70-b463-6eb795cfef97" providerId="ADAL" clId="{0E16D609-6E35-4E23-A139-D0943B1E6D8F}" dt="2024-05-10T05:32:34.810" v="4984" actId="20577"/>
          <ac:spMkLst>
            <pc:docMk/>
            <pc:sldMk cId="3488768999" sldId="2630"/>
            <ac:spMk id="22" creationId="{F0E9E5AF-A66C-DDA5-D954-3EF9E26E87CB}"/>
          </ac:spMkLst>
        </pc:spChg>
        <pc:extLst>
          <p:ext xmlns:p="http://schemas.openxmlformats.org/presentationml/2006/main" uri="{D6D511B9-2390-475A-947B-AFAB55BFBCF1}">
            <pc226:cmChg xmlns:pc226="http://schemas.microsoft.com/office/powerpoint/2022/06/main/command" chg="del mod">
              <pc226:chgData name="Priti Thadani" userId="08e62f65-721a-4b70-b463-6eb795cfef97" providerId="ADAL" clId="{0E16D609-6E35-4E23-A139-D0943B1E6D8F}" dt="2024-05-10T05:32:37.817" v="4985"/>
              <pc2:cmMkLst xmlns:pc2="http://schemas.microsoft.com/office/powerpoint/2019/9/main/command">
                <pc:docMk/>
                <pc:sldMk cId="3488768999" sldId="2630"/>
                <pc2:cmMk id="{F36D241E-8076-465C-BC4B-21B9BA416EE3}"/>
              </pc2:cmMkLst>
            </pc226:cmChg>
            <pc226:cmChg xmlns:pc226="http://schemas.microsoft.com/office/powerpoint/2022/06/main/command" chg="del">
              <pc226:chgData name="Priti Thadani" userId="08e62f65-721a-4b70-b463-6eb795cfef97" providerId="ADAL" clId="{0E16D609-6E35-4E23-A139-D0943B1E6D8F}" dt="2024-05-10T05:32:54.035" v="4986"/>
              <pc2:cmMkLst xmlns:pc2="http://schemas.microsoft.com/office/powerpoint/2019/9/main/command">
                <pc:docMk/>
                <pc:sldMk cId="3488768999" sldId="2630"/>
                <pc2:cmMk id="{F6635036-401B-4C35-B872-19C2A6C80A01}"/>
              </pc2:cmMkLst>
            </pc226:cmChg>
          </p:ext>
        </pc:extLst>
      </pc:sldChg>
      <pc:sldChg chg="modSp mod delCm modNotesTx">
        <pc:chgData name="Priti Thadani" userId="08e62f65-721a-4b70-b463-6eb795cfef97" providerId="ADAL" clId="{0E16D609-6E35-4E23-A139-D0943B1E6D8F}" dt="2024-05-09T12:00:55.150" v="4734" actId="207"/>
        <pc:sldMkLst>
          <pc:docMk/>
          <pc:sldMk cId="2339233874" sldId="2634"/>
        </pc:sldMkLst>
        <pc:spChg chg="mod">
          <ac:chgData name="Priti Thadani" userId="08e62f65-721a-4b70-b463-6eb795cfef97" providerId="ADAL" clId="{0E16D609-6E35-4E23-A139-D0943B1E6D8F}" dt="2024-05-09T12:00:55.150" v="4734" actId="207"/>
          <ac:spMkLst>
            <pc:docMk/>
            <pc:sldMk cId="2339233874" sldId="2634"/>
            <ac:spMk id="2" creationId="{DE6F7494-6A45-E64A-DD81-4FB7F92434D5}"/>
          </ac:spMkLst>
        </pc:spChg>
        <pc:spChg chg="mod">
          <ac:chgData name="Priti Thadani" userId="08e62f65-721a-4b70-b463-6eb795cfef97" providerId="ADAL" clId="{0E16D609-6E35-4E23-A139-D0943B1E6D8F}" dt="2024-05-09T12:00:49.660" v="4733" actId="207"/>
          <ac:spMkLst>
            <pc:docMk/>
            <pc:sldMk cId="2339233874" sldId="2634"/>
            <ac:spMk id="5" creationId="{9AD90C7F-360E-F6F5-A8B6-6F6FF157015C}"/>
          </ac:spMkLst>
        </pc:spChg>
        <pc:extLst>
          <p:ext xmlns:p="http://schemas.openxmlformats.org/presentationml/2006/main" uri="{D6D511B9-2390-475A-947B-AFAB55BFBCF1}">
            <pc226:cmChg xmlns:pc226="http://schemas.microsoft.com/office/powerpoint/2022/06/main/command" chg="del">
              <pc226:chgData name="Priti Thadani" userId="08e62f65-721a-4b70-b463-6eb795cfef97" providerId="ADAL" clId="{0E16D609-6E35-4E23-A139-D0943B1E6D8F}" dt="2024-04-17T10:26:22.382" v="753"/>
              <pc2:cmMkLst xmlns:pc2="http://schemas.microsoft.com/office/powerpoint/2019/9/main/command">
                <pc:docMk/>
                <pc:sldMk cId="2339233874" sldId="2634"/>
                <pc2:cmMk id="{86A7FDCB-DB84-43B1-A4A4-ABB034935DDC}"/>
              </pc2:cmMkLst>
            </pc226:cmChg>
          </p:ext>
        </pc:extLst>
      </pc:sldChg>
      <pc:sldChg chg="modSp mod modCm">
        <pc:chgData name="Priti Thadani" userId="08e62f65-721a-4b70-b463-6eb795cfef97" providerId="ADAL" clId="{0E16D609-6E35-4E23-A139-D0943B1E6D8F}" dt="2024-05-10T07:22:52.290" v="5234" actId="20577"/>
        <pc:sldMkLst>
          <pc:docMk/>
          <pc:sldMk cId="92037785" sldId="2636"/>
        </pc:sldMkLst>
        <pc:spChg chg="mod">
          <ac:chgData name="Priti Thadani" userId="08e62f65-721a-4b70-b463-6eb795cfef97" providerId="ADAL" clId="{0E16D609-6E35-4E23-A139-D0943B1E6D8F}" dt="2024-05-10T07:22:52.290" v="5234" actId="20577"/>
          <ac:spMkLst>
            <pc:docMk/>
            <pc:sldMk cId="92037785" sldId="2636"/>
            <ac:spMk id="3" creationId="{F062902C-6A6A-C0FA-592E-CA45B57E7237}"/>
          </ac:spMkLst>
        </pc:spChg>
        <pc:spChg chg="mod">
          <ac:chgData name="Priti Thadani" userId="08e62f65-721a-4b70-b463-6eb795cfef97" providerId="ADAL" clId="{0E16D609-6E35-4E23-A139-D0943B1E6D8F}" dt="2024-04-17T06:36:45.561" v="5" actId="207"/>
          <ac:spMkLst>
            <pc:docMk/>
            <pc:sldMk cId="92037785" sldId="2636"/>
            <ac:spMk id="32" creationId="{A633BB07-CC70-C15F-A511-34DC0B5BA83A}"/>
          </ac:spMkLst>
        </pc:spChg>
        <pc:spChg chg="mod">
          <ac:chgData name="Priti Thadani" userId="08e62f65-721a-4b70-b463-6eb795cfef97" providerId="ADAL" clId="{0E16D609-6E35-4E23-A139-D0943B1E6D8F}" dt="2024-04-17T06:36:45.561" v="5" actId="207"/>
          <ac:spMkLst>
            <pc:docMk/>
            <pc:sldMk cId="92037785" sldId="2636"/>
            <ac:spMk id="36" creationId="{6544A862-C361-8F97-D483-B4114F3FAA58}"/>
          </ac:spMkLst>
        </pc:spChg>
        <pc:spChg chg="mod">
          <ac:chgData name="Priti Thadani" userId="08e62f65-721a-4b70-b463-6eb795cfef97" providerId="ADAL" clId="{0E16D609-6E35-4E23-A139-D0943B1E6D8F}" dt="2024-04-17T06:36:45.561" v="5" actId="207"/>
          <ac:spMkLst>
            <pc:docMk/>
            <pc:sldMk cId="92037785" sldId="2636"/>
            <ac:spMk id="40" creationId="{3A94F6FF-B933-C184-D721-66D80778671A}"/>
          </ac:spMkLst>
        </pc:spChg>
        <pc:spChg chg="mod">
          <ac:chgData name="Priti Thadani" userId="08e62f65-721a-4b70-b463-6eb795cfef97" providerId="ADAL" clId="{0E16D609-6E35-4E23-A139-D0943B1E6D8F}" dt="2024-04-17T06:36:45.561" v="5" actId="207"/>
          <ac:spMkLst>
            <pc:docMk/>
            <pc:sldMk cId="92037785" sldId="2636"/>
            <ac:spMk id="44" creationId="{B0A6530D-FBB6-A997-3ED2-036B526DB643}"/>
          </ac:spMkLst>
        </pc:spChg>
        <pc:spChg chg="mod">
          <ac:chgData name="Priti Thadani" userId="08e62f65-721a-4b70-b463-6eb795cfef97" providerId="ADAL" clId="{0E16D609-6E35-4E23-A139-D0943B1E6D8F}" dt="2024-04-17T06:36:45.561" v="5" actId="207"/>
          <ac:spMkLst>
            <pc:docMk/>
            <pc:sldMk cId="92037785" sldId="2636"/>
            <ac:spMk id="77" creationId="{EBEF7857-052E-369C-EB06-3A076305FBDB}"/>
          </ac:spMkLst>
        </pc:spChg>
        <pc:extLst>
          <p:ext xmlns:p="http://schemas.openxmlformats.org/presentationml/2006/main" uri="{D6D511B9-2390-475A-947B-AFAB55BFBCF1}">
            <pc226:cmChg xmlns:pc226="http://schemas.microsoft.com/office/powerpoint/2022/06/main/command" chg="mod">
              <pc226:chgData name="Priti Thadani" userId="08e62f65-721a-4b70-b463-6eb795cfef97" providerId="ADAL" clId="{0E16D609-6E35-4E23-A139-D0943B1E6D8F}" dt="2024-05-10T05:24:09.720" v="4790"/>
              <pc2:cmMkLst xmlns:pc2="http://schemas.microsoft.com/office/powerpoint/2019/9/main/command">
                <pc:docMk/>
                <pc:sldMk cId="92037785" sldId="2636"/>
                <pc2:cmMk id="{881C6A00-7993-49B7-8DE2-BFBB054BADD2}"/>
              </pc2:cmMkLst>
            </pc226:cmChg>
          </p:ext>
        </pc:extLst>
      </pc:sldChg>
      <pc:sldChg chg="modSp add mod">
        <pc:chgData name="Priti Thadani" userId="08e62f65-721a-4b70-b463-6eb795cfef97" providerId="ADAL" clId="{0E16D609-6E35-4E23-A139-D0943B1E6D8F}" dt="2024-04-17T09:34:49.900" v="432" actId="12788"/>
        <pc:sldMkLst>
          <pc:docMk/>
          <pc:sldMk cId="4140575319" sldId="2639"/>
        </pc:sldMkLst>
        <pc:spChg chg="mod">
          <ac:chgData name="Priti Thadani" userId="08e62f65-721a-4b70-b463-6eb795cfef97" providerId="ADAL" clId="{0E16D609-6E35-4E23-A139-D0943B1E6D8F}" dt="2024-04-17T09:34:49.900" v="432" actId="12788"/>
          <ac:spMkLst>
            <pc:docMk/>
            <pc:sldMk cId="4140575319" sldId="2639"/>
            <ac:spMk id="3" creationId="{5679F0D5-9D86-FFE4-CF76-CFE3A1297223}"/>
          </ac:spMkLst>
        </pc:spChg>
        <pc:spChg chg="mod">
          <ac:chgData name="Priti Thadani" userId="08e62f65-721a-4b70-b463-6eb795cfef97" providerId="ADAL" clId="{0E16D609-6E35-4E23-A139-D0943B1E6D8F}" dt="2024-04-17T09:34:25.572" v="372" actId="20577"/>
          <ac:spMkLst>
            <pc:docMk/>
            <pc:sldMk cId="4140575319" sldId="2639"/>
            <ac:spMk id="4" creationId="{3B8583BF-5AFC-E6E6-D28F-E1C64FD769AD}"/>
          </ac:spMkLst>
        </pc:spChg>
      </pc:sldChg>
      <pc:sldChg chg="add del">
        <pc:chgData name="Priti Thadani" userId="08e62f65-721a-4b70-b463-6eb795cfef97" providerId="ADAL" clId="{0E16D609-6E35-4E23-A139-D0943B1E6D8F}" dt="2024-04-26T08:47:41.124" v="3611" actId="47"/>
        <pc:sldMkLst>
          <pc:docMk/>
          <pc:sldMk cId="2440410710" sldId="2640"/>
        </pc:sldMkLst>
      </pc:sldChg>
      <pc:sldChg chg="add">
        <pc:chgData name="Priti Thadani" userId="08e62f65-721a-4b70-b463-6eb795cfef97" providerId="ADAL" clId="{0E16D609-6E35-4E23-A139-D0943B1E6D8F}" dt="2024-04-17T10:48:49.498" v="1291" actId="2890"/>
        <pc:sldMkLst>
          <pc:docMk/>
          <pc:sldMk cId="2846351283" sldId="2641"/>
        </pc:sldMkLst>
      </pc:sldChg>
      <pc:sldChg chg="modSp add mod">
        <pc:chgData name="Priti Thadani" userId="08e62f65-721a-4b70-b463-6eb795cfef97" providerId="ADAL" clId="{0E16D609-6E35-4E23-A139-D0943B1E6D8F}" dt="2024-04-17T11:55:37.590" v="2652" actId="20577"/>
        <pc:sldMkLst>
          <pc:docMk/>
          <pc:sldMk cId="2995570868" sldId="2642"/>
        </pc:sldMkLst>
        <pc:spChg chg="mod">
          <ac:chgData name="Priti Thadani" userId="08e62f65-721a-4b70-b463-6eb795cfef97" providerId="ADAL" clId="{0E16D609-6E35-4E23-A139-D0943B1E6D8F}" dt="2024-04-17T11:55:37.590" v="2652" actId="20577"/>
          <ac:spMkLst>
            <pc:docMk/>
            <pc:sldMk cId="2995570868" sldId="2642"/>
            <ac:spMk id="2" creationId="{976A12A0-9788-DF6C-5F0B-E7D4B1C44D00}"/>
          </ac:spMkLst>
        </pc:spChg>
      </pc:sldChg>
      <pc:sldChg chg="addSp delSp modSp add mod modNotesTx">
        <pc:chgData name="Priti Thadani" userId="08e62f65-721a-4b70-b463-6eb795cfef97" providerId="ADAL" clId="{0E16D609-6E35-4E23-A139-D0943B1E6D8F}" dt="2024-04-26T08:47:50.877" v="3614" actId="1038"/>
        <pc:sldMkLst>
          <pc:docMk/>
          <pc:sldMk cId="3554882039" sldId="2643"/>
        </pc:sldMkLst>
        <pc:spChg chg="mod">
          <ac:chgData name="Priti Thadani" userId="08e62f65-721a-4b70-b463-6eb795cfef97" providerId="ADAL" clId="{0E16D609-6E35-4E23-A139-D0943B1E6D8F}" dt="2024-04-26T08:45:38.462" v="3386"/>
          <ac:spMkLst>
            <pc:docMk/>
            <pc:sldMk cId="3554882039" sldId="2643"/>
            <ac:spMk id="6" creationId="{D53F7AF8-ACBE-8A2B-3DBA-0BE6A5DE33A4}"/>
          </ac:spMkLst>
        </pc:spChg>
        <pc:spChg chg="mod">
          <ac:chgData name="Priti Thadani" userId="08e62f65-721a-4b70-b463-6eb795cfef97" providerId="ADAL" clId="{0E16D609-6E35-4E23-A139-D0943B1E6D8F}" dt="2024-04-26T08:45:38.462" v="3386"/>
          <ac:spMkLst>
            <pc:docMk/>
            <pc:sldMk cId="3554882039" sldId="2643"/>
            <ac:spMk id="7" creationId="{4FE0A637-B8FD-3AAF-54A5-D65BAA015CBB}"/>
          </ac:spMkLst>
        </pc:spChg>
        <pc:spChg chg="mod">
          <ac:chgData name="Priti Thadani" userId="08e62f65-721a-4b70-b463-6eb795cfef97" providerId="ADAL" clId="{0E16D609-6E35-4E23-A139-D0943B1E6D8F}" dt="2024-04-26T08:45:54.124" v="3419" actId="20577"/>
          <ac:spMkLst>
            <pc:docMk/>
            <pc:sldMk cId="3554882039" sldId="2643"/>
            <ac:spMk id="8" creationId="{B4444C92-BF70-1269-633C-AF583C466DB3}"/>
          </ac:spMkLst>
        </pc:spChg>
        <pc:spChg chg="mod">
          <ac:chgData name="Priti Thadani" userId="08e62f65-721a-4b70-b463-6eb795cfef97" providerId="ADAL" clId="{0E16D609-6E35-4E23-A139-D0943B1E6D8F}" dt="2024-04-26T08:46:30.819" v="3451" actId="1036"/>
          <ac:spMkLst>
            <pc:docMk/>
            <pc:sldMk cId="3554882039" sldId="2643"/>
            <ac:spMk id="9" creationId="{63FA114D-5867-F6DD-6E40-F5B8E161D26F}"/>
          </ac:spMkLst>
        </pc:spChg>
        <pc:spChg chg="mod">
          <ac:chgData name="Priti Thadani" userId="08e62f65-721a-4b70-b463-6eb795cfef97" providerId="ADAL" clId="{0E16D609-6E35-4E23-A139-D0943B1E6D8F}" dt="2024-04-26T08:46:57.080" v="3501" actId="20577"/>
          <ac:spMkLst>
            <pc:docMk/>
            <pc:sldMk cId="3554882039" sldId="2643"/>
            <ac:spMk id="10" creationId="{F8DD2EA3-8644-1F8E-22C3-85A256D50759}"/>
          </ac:spMkLst>
        </pc:spChg>
        <pc:spChg chg="mod">
          <ac:chgData name="Priti Thadani" userId="08e62f65-721a-4b70-b463-6eb795cfef97" providerId="ADAL" clId="{0E16D609-6E35-4E23-A139-D0943B1E6D8F}" dt="2024-04-26T08:47:35.381" v="3610" actId="1036"/>
          <ac:spMkLst>
            <pc:docMk/>
            <pc:sldMk cId="3554882039" sldId="2643"/>
            <ac:spMk id="11" creationId="{B7FAF7D5-9141-DF9F-ADD3-AEF6B7F3F4E5}"/>
          </ac:spMkLst>
        </pc:spChg>
        <pc:spChg chg="mod">
          <ac:chgData name="Priti Thadani" userId="08e62f65-721a-4b70-b463-6eb795cfef97" providerId="ADAL" clId="{0E16D609-6E35-4E23-A139-D0943B1E6D8F}" dt="2024-04-26T08:47:50.877" v="3614" actId="1038"/>
          <ac:spMkLst>
            <pc:docMk/>
            <pc:sldMk cId="3554882039" sldId="2643"/>
            <ac:spMk id="12" creationId="{EC5C282F-50C6-10EF-5C2A-4B3EC4A8F935}"/>
          </ac:spMkLst>
        </pc:spChg>
        <pc:spChg chg="mod">
          <ac:chgData name="Priti Thadani" userId="08e62f65-721a-4b70-b463-6eb795cfef97" providerId="ADAL" clId="{0E16D609-6E35-4E23-A139-D0943B1E6D8F}" dt="2024-04-26T08:45:38.462" v="3386"/>
          <ac:spMkLst>
            <pc:docMk/>
            <pc:sldMk cId="3554882039" sldId="2643"/>
            <ac:spMk id="27" creationId="{50E01FF4-378B-826F-92E4-C39A62D66A88}"/>
          </ac:spMkLst>
        </pc:spChg>
        <pc:spChg chg="mod">
          <ac:chgData name="Priti Thadani" userId="08e62f65-721a-4b70-b463-6eb795cfef97" providerId="ADAL" clId="{0E16D609-6E35-4E23-A139-D0943B1E6D8F}" dt="2024-04-26T08:45:38.462" v="3386"/>
          <ac:spMkLst>
            <pc:docMk/>
            <pc:sldMk cId="3554882039" sldId="2643"/>
            <ac:spMk id="28" creationId="{2A6A669F-BE9A-33D4-CCC1-7D7D23EA1757}"/>
          </ac:spMkLst>
        </pc:spChg>
        <pc:spChg chg="mod">
          <ac:chgData name="Priti Thadani" userId="08e62f65-721a-4b70-b463-6eb795cfef97" providerId="ADAL" clId="{0E16D609-6E35-4E23-A139-D0943B1E6D8F}" dt="2024-04-26T08:45:38.462" v="3386"/>
          <ac:spMkLst>
            <pc:docMk/>
            <pc:sldMk cId="3554882039" sldId="2643"/>
            <ac:spMk id="29" creationId="{188F212F-DE20-3E27-8D31-00E5FF468A11}"/>
          </ac:spMkLst>
        </pc:spChg>
        <pc:spChg chg="mod">
          <ac:chgData name="Priti Thadani" userId="08e62f65-721a-4b70-b463-6eb795cfef97" providerId="ADAL" clId="{0E16D609-6E35-4E23-A139-D0943B1E6D8F}" dt="2024-04-26T08:45:38.462" v="3386"/>
          <ac:spMkLst>
            <pc:docMk/>
            <pc:sldMk cId="3554882039" sldId="2643"/>
            <ac:spMk id="31" creationId="{007CA080-BFB2-03FE-3F8D-7199B059EC0B}"/>
          </ac:spMkLst>
        </pc:spChg>
        <pc:spChg chg="mod">
          <ac:chgData name="Priti Thadani" userId="08e62f65-721a-4b70-b463-6eb795cfef97" providerId="ADAL" clId="{0E16D609-6E35-4E23-A139-D0943B1E6D8F}" dt="2024-04-26T08:45:38.462" v="3386"/>
          <ac:spMkLst>
            <pc:docMk/>
            <pc:sldMk cId="3554882039" sldId="2643"/>
            <ac:spMk id="32" creationId="{0E438BC9-A962-564B-8C99-5B455EBDB860}"/>
          </ac:spMkLst>
        </pc:spChg>
        <pc:spChg chg="mod">
          <ac:chgData name="Priti Thadani" userId="08e62f65-721a-4b70-b463-6eb795cfef97" providerId="ADAL" clId="{0E16D609-6E35-4E23-A139-D0943B1E6D8F}" dt="2024-04-26T08:45:38.462" v="3386"/>
          <ac:spMkLst>
            <pc:docMk/>
            <pc:sldMk cId="3554882039" sldId="2643"/>
            <ac:spMk id="33" creationId="{AF8288DC-AA18-8E10-924A-093865ED02B6}"/>
          </ac:spMkLst>
        </pc:spChg>
        <pc:spChg chg="mod">
          <ac:chgData name="Priti Thadani" userId="08e62f65-721a-4b70-b463-6eb795cfef97" providerId="ADAL" clId="{0E16D609-6E35-4E23-A139-D0943B1E6D8F}" dt="2024-04-26T08:45:38.462" v="3386"/>
          <ac:spMkLst>
            <pc:docMk/>
            <pc:sldMk cId="3554882039" sldId="2643"/>
            <ac:spMk id="34" creationId="{ABB81FB2-D145-369A-4930-4301BF460760}"/>
          </ac:spMkLst>
        </pc:spChg>
        <pc:spChg chg="mod">
          <ac:chgData name="Priti Thadani" userId="08e62f65-721a-4b70-b463-6eb795cfef97" providerId="ADAL" clId="{0E16D609-6E35-4E23-A139-D0943B1E6D8F}" dt="2024-04-26T08:45:38.462" v="3386"/>
          <ac:spMkLst>
            <pc:docMk/>
            <pc:sldMk cId="3554882039" sldId="2643"/>
            <ac:spMk id="35" creationId="{5D6992B4-7942-430A-A7BC-3E8A05530172}"/>
          </ac:spMkLst>
        </pc:spChg>
        <pc:grpChg chg="add mod">
          <ac:chgData name="Priti Thadani" userId="08e62f65-721a-4b70-b463-6eb795cfef97" providerId="ADAL" clId="{0E16D609-6E35-4E23-A139-D0943B1E6D8F}" dt="2024-04-26T08:45:38.462" v="3386"/>
          <ac:grpSpMkLst>
            <pc:docMk/>
            <pc:sldMk cId="3554882039" sldId="2643"/>
            <ac:grpSpMk id="2" creationId="{2397C21C-1C9F-6A4A-48C2-A878F7D8373F}"/>
          </ac:grpSpMkLst>
        </pc:grpChg>
        <pc:grpChg chg="mod">
          <ac:chgData name="Priti Thadani" userId="08e62f65-721a-4b70-b463-6eb795cfef97" providerId="ADAL" clId="{0E16D609-6E35-4E23-A139-D0943B1E6D8F}" dt="2024-04-26T08:45:38.462" v="3386"/>
          <ac:grpSpMkLst>
            <pc:docMk/>
            <pc:sldMk cId="3554882039" sldId="2643"/>
            <ac:grpSpMk id="5" creationId="{5EB1E004-F3EF-CB1D-FF77-D4605F2854F0}"/>
          </ac:grpSpMkLst>
        </pc:grpChg>
        <pc:grpChg chg="del">
          <ac:chgData name="Priti Thadani" userId="08e62f65-721a-4b70-b463-6eb795cfef97" providerId="ADAL" clId="{0E16D609-6E35-4E23-A139-D0943B1E6D8F}" dt="2024-04-26T08:45:12.441" v="3366" actId="478"/>
          <ac:grpSpMkLst>
            <pc:docMk/>
            <pc:sldMk cId="3554882039" sldId="2643"/>
            <ac:grpSpMk id="14" creationId="{0D0E583A-D89C-4F5D-C226-FEF1B029AFCA}"/>
          </ac:grpSpMkLst>
        </pc:grpChg>
      </pc:sldChg>
    </pc:docChg>
  </pc:docChgLst>
  <pc:docChgLst>
    <pc:chgData name="Mukesh Sekar" userId="3c5cfd04-35e4-408d-ae58-42dff3b60fa3" providerId="ADAL" clId="{DF2AC169-0339-4824-B345-8A1A0D55967C}"/>
    <pc:docChg chg="undo custSel modSld">
      <pc:chgData name="Mukesh Sekar" userId="3c5cfd04-35e4-408d-ae58-42dff3b60fa3" providerId="ADAL" clId="{DF2AC169-0339-4824-B345-8A1A0D55967C}" dt="2024-05-06T07:20:51.447" v="57" actId="14100"/>
      <pc:docMkLst>
        <pc:docMk/>
      </pc:docMkLst>
      <pc:sldChg chg="modSp mod">
        <pc:chgData name="Mukesh Sekar" userId="3c5cfd04-35e4-408d-ae58-42dff3b60fa3" providerId="ADAL" clId="{DF2AC169-0339-4824-B345-8A1A0D55967C}" dt="2024-05-06T07:02:36.252" v="0" actId="207"/>
        <pc:sldMkLst>
          <pc:docMk/>
          <pc:sldMk cId="3461529240" sldId="2587"/>
        </pc:sldMkLst>
        <pc:spChg chg="mod">
          <ac:chgData name="Mukesh Sekar" userId="3c5cfd04-35e4-408d-ae58-42dff3b60fa3" providerId="ADAL" clId="{DF2AC169-0339-4824-B345-8A1A0D55967C}" dt="2024-05-06T07:02:36.252" v="0" actId="207"/>
          <ac:spMkLst>
            <pc:docMk/>
            <pc:sldMk cId="3461529240" sldId="2587"/>
            <ac:spMk id="53" creationId="{3392E874-F325-2D78-94A7-45686252BF25}"/>
          </ac:spMkLst>
        </pc:spChg>
      </pc:sldChg>
      <pc:sldChg chg="modSp mod">
        <pc:chgData name="Mukesh Sekar" userId="3c5cfd04-35e4-408d-ae58-42dff3b60fa3" providerId="ADAL" clId="{DF2AC169-0339-4824-B345-8A1A0D55967C}" dt="2024-05-06T07:17:02.959" v="4" actId="14100"/>
        <pc:sldMkLst>
          <pc:docMk/>
          <pc:sldMk cId="2075659077" sldId="2596"/>
        </pc:sldMkLst>
        <pc:picChg chg="mod">
          <ac:chgData name="Mukesh Sekar" userId="3c5cfd04-35e4-408d-ae58-42dff3b60fa3" providerId="ADAL" clId="{DF2AC169-0339-4824-B345-8A1A0D55967C}" dt="2024-05-06T07:17:02.959" v="4" actId="14100"/>
          <ac:picMkLst>
            <pc:docMk/>
            <pc:sldMk cId="2075659077" sldId="2596"/>
            <ac:picMk id="40" creationId="{CBBD19CB-99FD-A7D1-49D2-AE92948B1140}"/>
          </ac:picMkLst>
        </pc:picChg>
      </pc:sldChg>
      <pc:sldChg chg="modSp mod">
        <pc:chgData name="Mukesh Sekar" userId="3c5cfd04-35e4-408d-ae58-42dff3b60fa3" providerId="ADAL" clId="{DF2AC169-0339-4824-B345-8A1A0D55967C}" dt="2024-05-06T07:17:17.278" v="6" actId="14100"/>
        <pc:sldMkLst>
          <pc:docMk/>
          <pc:sldMk cId="2931605837" sldId="2597"/>
        </pc:sldMkLst>
        <pc:picChg chg="mod">
          <ac:chgData name="Mukesh Sekar" userId="3c5cfd04-35e4-408d-ae58-42dff3b60fa3" providerId="ADAL" clId="{DF2AC169-0339-4824-B345-8A1A0D55967C}" dt="2024-05-06T07:17:17.278" v="6" actId="14100"/>
          <ac:picMkLst>
            <pc:docMk/>
            <pc:sldMk cId="2931605837" sldId="2597"/>
            <ac:picMk id="28" creationId="{8BEF3700-B9B8-13EA-D258-2357253B65AA}"/>
          </ac:picMkLst>
        </pc:picChg>
      </pc:sldChg>
      <pc:sldChg chg="modSp mod">
        <pc:chgData name="Mukesh Sekar" userId="3c5cfd04-35e4-408d-ae58-42dff3b60fa3" providerId="ADAL" clId="{DF2AC169-0339-4824-B345-8A1A0D55967C}" dt="2024-05-06T07:18:16.550" v="18" actId="14100"/>
        <pc:sldMkLst>
          <pc:docMk/>
          <pc:sldMk cId="3183556172" sldId="2598"/>
        </pc:sldMkLst>
        <pc:picChg chg="mod">
          <ac:chgData name="Mukesh Sekar" userId="3c5cfd04-35e4-408d-ae58-42dff3b60fa3" providerId="ADAL" clId="{DF2AC169-0339-4824-B345-8A1A0D55967C}" dt="2024-05-06T07:18:16.550" v="18" actId="14100"/>
          <ac:picMkLst>
            <pc:docMk/>
            <pc:sldMk cId="3183556172" sldId="2598"/>
            <ac:picMk id="24" creationId="{69489471-5A80-6B5C-0666-F20FC407CAA5}"/>
          </ac:picMkLst>
        </pc:picChg>
      </pc:sldChg>
      <pc:sldChg chg="modSp mod">
        <pc:chgData name="Mukesh Sekar" userId="3c5cfd04-35e4-408d-ae58-42dff3b60fa3" providerId="ADAL" clId="{DF2AC169-0339-4824-B345-8A1A0D55967C}" dt="2024-05-06T07:18:24.143" v="20" actId="14100"/>
        <pc:sldMkLst>
          <pc:docMk/>
          <pc:sldMk cId="2224709633" sldId="2599"/>
        </pc:sldMkLst>
        <pc:picChg chg="mod">
          <ac:chgData name="Mukesh Sekar" userId="3c5cfd04-35e4-408d-ae58-42dff3b60fa3" providerId="ADAL" clId="{DF2AC169-0339-4824-B345-8A1A0D55967C}" dt="2024-05-06T07:18:24.143" v="20" actId="14100"/>
          <ac:picMkLst>
            <pc:docMk/>
            <pc:sldMk cId="2224709633" sldId="2599"/>
            <ac:picMk id="3" creationId="{0970CA00-D021-2306-42F0-5E3170B25C8C}"/>
          </ac:picMkLst>
        </pc:picChg>
      </pc:sldChg>
      <pc:sldChg chg="modSp mod">
        <pc:chgData name="Mukesh Sekar" userId="3c5cfd04-35e4-408d-ae58-42dff3b60fa3" providerId="ADAL" clId="{DF2AC169-0339-4824-B345-8A1A0D55967C}" dt="2024-05-06T07:18:31.630" v="22" actId="14100"/>
        <pc:sldMkLst>
          <pc:docMk/>
          <pc:sldMk cId="3006651603" sldId="2600"/>
        </pc:sldMkLst>
        <pc:picChg chg="mod">
          <ac:chgData name="Mukesh Sekar" userId="3c5cfd04-35e4-408d-ae58-42dff3b60fa3" providerId="ADAL" clId="{DF2AC169-0339-4824-B345-8A1A0D55967C}" dt="2024-05-06T07:18:31.630" v="22" actId="14100"/>
          <ac:picMkLst>
            <pc:docMk/>
            <pc:sldMk cId="3006651603" sldId="2600"/>
            <ac:picMk id="17" creationId="{445CC1AF-541F-B880-2EB2-1ABA856524BD}"/>
          </ac:picMkLst>
        </pc:picChg>
      </pc:sldChg>
      <pc:sldChg chg="modSp mod">
        <pc:chgData name="Mukesh Sekar" userId="3c5cfd04-35e4-408d-ae58-42dff3b60fa3" providerId="ADAL" clId="{DF2AC169-0339-4824-B345-8A1A0D55967C}" dt="2024-05-06T07:17:44.926" v="10" actId="14100"/>
        <pc:sldMkLst>
          <pc:docMk/>
          <pc:sldMk cId="2505381944" sldId="2610"/>
        </pc:sldMkLst>
        <pc:picChg chg="mod">
          <ac:chgData name="Mukesh Sekar" userId="3c5cfd04-35e4-408d-ae58-42dff3b60fa3" providerId="ADAL" clId="{DF2AC169-0339-4824-B345-8A1A0D55967C}" dt="2024-05-06T07:17:44.926" v="10" actId="14100"/>
          <ac:picMkLst>
            <pc:docMk/>
            <pc:sldMk cId="2505381944" sldId="2610"/>
            <ac:picMk id="3" creationId="{4A396817-4981-B49C-E6F7-B385FD8360F0}"/>
          </ac:picMkLst>
        </pc:picChg>
      </pc:sldChg>
      <pc:sldChg chg="modSp mod">
        <pc:chgData name="Mukesh Sekar" userId="3c5cfd04-35e4-408d-ae58-42dff3b60fa3" providerId="ADAL" clId="{DF2AC169-0339-4824-B345-8A1A0D55967C}" dt="2024-05-06T07:17:52.750" v="12" actId="14100"/>
        <pc:sldMkLst>
          <pc:docMk/>
          <pc:sldMk cId="303531938" sldId="2613"/>
        </pc:sldMkLst>
        <pc:picChg chg="mod">
          <ac:chgData name="Mukesh Sekar" userId="3c5cfd04-35e4-408d-ae58-42dff3b60fa3" providerId="ADAL" clId="{DF2AC169-0339-4824-B345-8A1A0D55967C}" dt="2024-05-06T07:17:52.750" v="12" actId="14100"/>
          <ac:picMkLst>
            <pc:docMk/>
            <pc:sldMk cId="303531938" sldId="2613"/>
            <ac:picMk id="8" creationId="{A36B558C-D418-2123-F825-DFA8F12D2B5C}"/>
          </ac:picMkLst>
        </pc:picChg>
      </pc:sldChg>
      <pc:sldChg chg="modSp mod">
        <pc:chgData name="Mukesh Sekar" userId="3c5cfd04-35e4-408d-ae58-42dff3b60fa3" providerId="ADAL" clId="{DF2AC169-0339-4824-B345-8A1A0D55967C}" dt="2024-05-06T07:17:36.342" v="8" actId="14100"/>
        <pc:sldMkLst>
          <pc:docMk/>
          <pc:sldMk cId="3207755786" sldId="2614"/>
        </pc:sldMkLst>
        <pc:picChg chg="mod">
          <ac:chgData name="Mukesh Sekar" userId="3c5cfd04-35e4-408d-ae58-42dff3b60fa3" providerId="ADAL" clId="{DF2AC169-0339-4824-B345-8A1A0D55967C}" dt="2024-05-06T07:17:36.342" v="8" actId="14100"/>
          <ac:picMkLst>
            <pc:docMk/>
            <pc:sldMk cId="3207755786" sldId="2614"/>
            <ac:picMk id="15" creationId="{52C2C3A6-4C46-556D-38B0-03AA5A9448BD}"/>
          </ac:picMkLst>
        </pc:picChg>
      </pc:sldChg>
      <pc:sldChg chg="modSp mod">
        <pc:chgData name="Mukesh Sekar" userId="3c5cfd04-35e4-408d-ae58-42dff3b60fa3" providerId="ADAL" clId="{DF2AC169-0339-4824-B345-8A1A0D55967C}" dt="2024-05-06T07:18:00.854" v="14" actId="14100"/>
        <pc:sldMkLst>
          <pc:docMk/>
          <pc:sldMk cId="2357894565" sldId="2615"/>
        </pc:sldMkLst>
        <pc:picChg chg="mod">
          <ac:chgData name="Mukesh Sekar" userId="3c5cfd04-35e4-408d-ae58-42dff3b60fa3" providerId="ADAL" clId="{DF2AC169-0339-4824-B345-8A1A0D55967C}" dt="2024-05-06T07:18:00.854" v="14" actId="14100"/>
          <ac:picMkLst>
            <pc:docMk/>
            <pc:sldMk cId="2357894565" sldId="2615"/>
            <ac:picMk id="3" creationId="{ABA115B9-7B3D-DE17-C5E6-66697C4BF032}"/>
          </ac:picMkLst>
        </pc:picChg>
      </pc:sldChg>
      <pc:sldChg chg="modSp mod">
        <pc:chgData name="Mukesh Sekar" userId="3c5cfd04-35e4-408d-ae58-42dff3b60fa3" providerId="ADAL" clId="{DF2AC169-0339-4824-B345-8A1A0D55967C}" dt="2024-05-06T07:18:09.374" v="16" actId="14100"/>
        <pc:sldMkLst>
          <pc:docMk/>
          <pc:sldMk cId="3376936303" sldId="2616"/>
        </pc:sldMkLst>
        <pc:picChg chg="mod">
          <ac:chgData name="Mukesh Sekar" userId="3c5cfd04-35e4-408d-ae58-42dff3b60fa3" providerId="ADAL" clId="{DF2AC169-0339-4824-B345-8A1A0D55967C}" dt="2024-05-06T07:18:09.374" v="16" actId="14100"/>
          <ac:picMkLst>
            <pc:docMk/>
            <pc:sldMk cId="3376936303" sldId="2616"/>
            <ac:picMk id="7" creationId="{3AAB7005-EDC6-4B32-143E-9A99A5CF277B}"/>
          </ac:picMkLst>
        </pc:picChg>
      </pc:sldChg>
      <pc:sldChg chg="modSp mod">
        <pc:chgData name="Mukesh Sekar" userId="3c5cfd04-35e4-408d-ae58-42dff3b60fa3" providerId="ADAL" clId="{DF2AC169-0339-4824-B345-8A1A0D55967C}" dt="2024-05-06T07:18:41.207" v="24" actId="14100"/>
        <pc:sldMkLst>
          <pc:docMk/>
          <pc:sldMk cId="2507068" sldId="2617"/>
        </pc:sldMkLst>
        <pc:picChg chg="mod">
          <ac:chgData name="Mukesh Sekar" userId="3c5cfd04-35e4-408d-ae58-42dff3b60fa3" providerId="ADAL" clId="{DF2AC169-0339-4824-B345-8A1A0D55967C}" dt="2024-05-06T07:18:41.207" v="24" actId="14100"/>
          <ac:picMkLst>
            <pc:docMk/>
            <pc:sldMk cId="2507068" sldId="2617"/>
            <ac:picMk id="7" creationId="{DB403D90-89B6-AB0F-0DB9-FF20819A05E3}"/>
          </ac:picMkLst>
        </pc:picChg>
      </pc:sldChg>
      <pc:sldChg chg="modSp mod">
        <pc:chgData name="Mukesh Sekar" userId="3c5cfd04-35e4-408d-ae58-42dff3b60fa3" providerId="ADAL" clId="{DF2AC169-0339-4824-B345-8A1A0D55967C}" dt="2024-05-06T07:18:49.703" v="26" actId="14100"/>
        <pc:sldMkLst>
          <pc:docMk/>
          <pc:sldMk cId="1262475255" sldId="2618"/>
        </pc:sldMkLst>
        <pc:picChg chg="mod">
          <ac:chgData name="Mukesh Sekar" userId="3c5cfd04-35e4-408d-ae58-42dff3b60fa3" providerId="ADAL" clId="{DF2AC169-0339-4824-B345-8A1A0D55967C}" dt="2024-05-06T07:18:49.703" v="26" actId="14100"/>
          <ac:picMkLst>
            <pc:docMk/>
            <pc:sldMk cId="1262475255" sldId="2618"/>
            <ac:picMk id="4" creationId="{1EE181DA-E4D2-F354-A229-FFCF443F0033}"/>
          </ac:picMkLst>
        </pc:picChg>
      </pc:sldChg>
      <pc:sldChg chg="modSp mod">
        <pc:chgData name="Mukesh Sekar" userId="3c5cfd04-35e4-408d-ae58-42dff3b60fa3" providerId="ADAL" clId="{DF2AC169-0339-4824-B345-8A1A0D55967C}" dt="2024-05-06T07:18:59.999" v="29" actId="14100"/>
        <pc:sldMkLst>
          <pc:docMk/>
          <pc:sldMk cId="4036317210" sldId="2619"/>
        </pc:sldMkLst>
        <pc:picChg chg="mod">
          <ac:chgData name="Mukesh Sekar" userId="3c5cfd04-35e4-408d-ae58-42dff3b60fa3" providerId="ADAL" clId="{DF2AC169-0339-4824-B345-8A1A0D55967C}" dt="2024-05-06T07:18:59.999" v="29" actId="14100"/>
          <ac:picMkLst>
            <pc:docMk/>
            <pc:sldMk cId="4036317210" sldId="2619"/>
            <ac:picMk id="6" creationId="{CD12B9F2-FAEE-E134-5F87-B53189EE0C32}"/>
          </ac:picMkLst>
        </pc:picChg>
      </pc:sldChg>
      <pc:sldChg chg="modSp mod">
        <pc:chgData name="Mukesh Sekar" userId="3c5cfd04-35e4-408d-ae58-42dff3b60fa3" providerId="ADAL" clId="{DF2AC169-0339-4824-B345-8A1A0D55967C}" dt="2024-05-06T07:19:15.639" v="31" actId="14100"/>
        <pc:sldMkLst>
          <pc:docMk/>
          <pc:sldMk cId="1646363067" sldId="2620"/>
        </pc:sldMkLst>
        <pc:picChg chg="mod">
          <ac:chgData name="Mukesh Sekar" userId="3c5cfd04-35e4-408d-ae58-42dff3b60fa3" providerId="ADAL" clId="{DF2AC169-0339-4824-B345-8A1A0D55967C}" dt="2024-05-06T07:19:15.639" v="31" actId="14100"/>
          <ac:picMkLst>
            <pc:docMk/>
            <pc:sldMk cId="1646363067" sldId="2620"/>
            <ac:picMk id="4" creationId="{BFAC7F0F-057B-B326-4290-6D321231E4B7}"/>
          </ac:picMkLst>
        </pc:picChg>
      </pc:sldChg>
      <pc:sldChg chg="modSp mod">
        <pc:chgData name="Mukesh Sekar" userId="3c5cfd04-35e4-408d-ae58-42dff3b60fa3" providerId="ADAL" clId="{DF2AC169-0339-4824-B345-8A1A0D55967C}" dt="2024-05-06T07:19:24.231" v="33" actId="14100"/>
        <pc:sldMkLst>
          <pc:docMk/>
          <pc:sldMk cId="4162303080" sldId="2621"/>
        </pc:sldMkLst>
        <pc:picChg chg="mod">
          <ac:chgData name="Mukesh Sekar" userId="3c5cfd04-35e4-408d-ae58-42dff3b60fa3" providerId="ADAL" clId="{DF2AC169-0339-4824-B345-8A1A0D55967C}" dt="2024-05-06T07:19:24.231" v="33" actId="14100"/>
          <ac:picMkLst>
            <pc:docMk/>
            <pc:sldMk cId="4162303080" sldId="2621"/>
            <ac:picMk id="15" creationId="{0722565C-746C-AE7D-3E33-B9D45F827CC7}"/>
          </ac:picMkLst>
        </pc:picChg>
      </pc:sldChg>
      <pc:sldChg chg="modSp mod">
        <pc:chgData name="Mukesh Sekar" userId="3c5cfd04-35e4-408d-ae58-42dff3b60fa3" providerId="ADAL" clId="{DF2AC169-0339-4824-B345-8A1A0D55967C}" dt="2024-05-06T07:19:30.799" v="35" actId="14100"/>
        <pc:sldMkLst>
          <pc:docMk/>
          <pc:sldMk cId="1402429195" sldId="2622"/>
        </pc:sldMkLst>
        <pc:picChg chg="mod">
          <ac:chgData name="Mukesh Sekar" userId="3c5cfd04-35e4-408d-ae58-42dff3b60fa3" providerId="ADAL" clId="{DF2AC169-0339-4824-B345-8A1A0D55967C}" dt="2024-05-06T07:19:30.799" v="35" actId="14100"/>
          <ac:picMkLst>
            <pc:docMk/>
            <pc:sldMk cId="1402429195" sldId="2622"/>
            <ac:picMk id="14" creationId="{295C13EE-BFDA-2634-ED47-2E90AE9658BA}"/>
          </ac:picMkLst>
        </pc:picChg>
      </pc:sldChg>
      <pc:sldChg chg="modSp mod">
        <pc:chgData name="Mukesh Sekar" userId="3c5cfd04-35e4-408d-ae58-42dff3b60fa3" providerId="ADAL" clId="{DF2AC169-0339-4824-B345-8A1A0D55967C}" dt="2024-05-06T07:19:40.207" v="37" actId="14100"/>
        <pc:sldMkLst>
          <pc:docMk/>
          <pc:sldMk cId="1950348968" sldId="2623"/>
        </pc:sldMkLst>
        <pc:picChg chg="mod">
          <ac:chgData name="Mukesh Sekar" userId="3c5cfd04-35e4-408d-ae58-42dff3b60fa3" providerId="ADAL" clId="{DF2AC169-0339-4824-B345-8A1A0D55967C}" dt="2024-05-06T07:19:40.207" v="37" actId="14100"/>
          <ac:picMkLst>
            <pc:docMk/>
            <pc:sldMk cId="1950348968" sldId="2623"/>
            <ac:picMk id="16" creationId="{4419D79F-5334-2D0F-8FF9-C977930CC934}"/>
          </ac:picMkLst>
        </pc:picChg>
      </pc:sldChg>
      <pc:sldChg chg="modSp mod">
        <pc:chgData name="Mukesh Sekar" userId="3c5cfd04-35e4-408d-ae58-42dff3b60fa3" providerId="ADAL" clId="{DF2AC169-0339-4824-B345-8A1A0D55967C}" dt="2024-05-06T07:19:48.055" v="39" actId="14100"/>
        <pc:sldMkLst>
          <pc:docMk/>
          <pc:sldMk cId="2202298360" sldId="2624"/>
        </pc:sldMkLst>
        <pc:picChg chg="mod">
          <ac:chgData name="Mukesh Sekar" userId="3c5cfd04-35e4-408d-ae58-42dff3b60fa3" providerId="ADAL" clId="{DF2AC169-0339-4824-B345-8A1A0D55967C}" dt="2024-05-06T07:19:48.055" v="39" actId="14100"/>
          <ac:picMkLst>
            <pc:docMk/>
            <pc:sldMk cId="2202298360" sldId="2624"/>
            <ac:picMk id="8" creationId="{75448A0F-E16A-9796-08C2-0BFA6F5C8BD3}"/>
          </ac:picMkLst>
        </pc:picChg>
      </pc:sldChg>
      <pc:sldChg chg="modSp mod">
        <pc:chgData name="Mukesh Sekar" userId="3c5cfd04-35e4-408d-ae58-42dff3b60fa3" providerId="ADAL" clId="{DF2AC169-0339-4824-B345-8A1A0D55967C}" dt="2024-05-06T07:19:55.103" v="41" actId="14100"/>
        <pc:sldMkLst>
          <pc:docMk/>
          <pc:sldMk cId="1237297657" sldId="2625"/>
        </pc:sldMkLst>
        <pc:picChg chg="mod">
          <ac:chgData name="Mukesh Sekar" userId="3c5cfd04-35e4-408d-ae58-42dff3b60fa3" providerId="ADAL" clId="{DF2AC169-0339-4824-B345-8A1A0D55967C}" dt="2024-05-06T07:19:55.103" v="41" actId="14100"/>
          <ac:picMkLst>
            <pc:docMk/>
            <pc:sldMk cId="1237297657" sldId="2625"/>
            <ac:picMk id="7" creationId="{8BD09A31-C787-0AFE-8799-4AE29C9F1FBF}"/>
          </ac:picMkLst>
        </pc:picChg>
      </pc:sldChg>
      <pc:sldChg chg="modSp mod">
        <pc:chgData name="Mukesh Sekar" userId="3c5cfd04-35e4-408d-ae58-42dff3b60fa3" providerId="ADAL" clId="{DF2AC169-0339-4824-B345-8A1A0D55967C}" dt="2024-05-06T07:20:02.742" v="43" actId="14100"/>
        <pc:sldMkLst>
          <pc:docMk/>
          <pc:sldMk cId="1054946427" sldId="2626"/>
        </pc:sldMkLst>
        <pc:picChg chg="mod">
          <ac:chgData name="Mukesh Sekar" userId="3c5cfd04-35e4-408d-ae58-42dff3b60fa3" providerId="ADAL" clId="{DF2AC169-0339-4824-B345-8A1A0D55967C}" dt="2024-05-06T07:20:02.742" v="43" actId="14100"/>
          <ac:picMkLst>
            <pc:docMk/>
            <pc:sldMk cId="1054946427" sldId="2626"/>
            <ac:picMk id="8" creationId="{75A19AA5-4B26-CF67-EA70-0B021A530178}"/>
          </ac:picMkLst>
        </pc:picChg>
      </pc:sldChg>
      <pc:sldChg chg="modSp mod">
        <pc:chgData name="Mukesh Sekar" userId="3c5cfd04-35e4-408d-ae58-42dff3b60fa3" providerId="ADAL" clId="{DF2AC169-0339-4824-B345-8A1A0D55967C}" dt="2024-05-06T07:20:10.831" v="45" actId="14100"/>
        <pc:sldMkLst>
          <pc:docMk/>
          <pc:sldMk cId="1094584897" sldId="2627"/>
        </pc:sldMkLst>
        <pc:picChg chg="mod">
          <ac:chgData name="Mukesh Sekar" userId="3c5cfd04-35e4-408d-ae58-42dff3b60fa3" providerId="ADAL" clId="{DF2AC169-0339-4824-B345-8A1A0D55967C}" dt="2024-05-06T07:20:10.831" v="45" actId="14100"/>
          <ac:picMkLst>
            <pc:docMk/>
            <pc:sldMk cId="1094584897" sldId="2627"/>
            <ac:picMk id="8" creationId="{9D3F8031-0F26-B524-C8F9-6A6A7D698FFE}"/>
          </ac:picMkLst>
        </pc:picChg>
      </pc:sldChg>
      <pc:sldChg chg="modSp mod">
        <pc:chgData name="Mukesh Sekar" userId="3c5cfd04-35e4-408d-ae58-42dff3b60fa3" providerId="ADAL" clId="{DF2AC169-0339-4824-B345-8A1A0D55967C}" dt="2024-05-06T07:20:16.871" v="47" actId="14100"/>
        <pc:sldMkLst>
          <pc:docMk/>
          <pc:sldMk cId="1230249783" sldId="2628"/>
        </pc:sldMkLst>
        <pc:picChg chg="mod">
          <ac:chgData name="Mukesh Sekar" userId="3c5cfd04-35e4-408d-ae58-42dff3b60fa3" providerId="ADAL" clId="{DF2AC169-0339-4824-B345-8A1A0D55967C}" dt="2024-05-06T07:20:16.871" v="47" actId="14100"/>
          <ac:picMkLst>
            <pc:docMk/>
            <pc:sldMk cId="1230249783" sldId="2628"/>
            <ac:picMk id="4" creationId="{E76BD294-B41E-B1D3-C308-9E739F484D25}"/>
          </ac:picMkLst>
        </pc:picChg>
      </pc:sldChg>
      <pc:sldChg chg="modSp mod">
        <pc:chgData name="Mukesh Sekar" userId="3c5cfd04-35e4-408d-ae58-42dff3b60fa3" providerId="ADAL" clId="{DF2AC169-0339-4824-B345-8A1A0D55967C}" dt="2024-05-06T07:20:22.799" v="49" actId="14100"/>
        <pc:sldMkLst>
          <pc:docMk/>
          <pc:sldMk cId="3809536535" sldId="2629"/>
        </pc:sldMkLst>
        <pc:picChg chg="mod">
          <ac:chgData name="Mukesh Sekar" userId="3c5cfd04-35e4-408d-ae58-42dff3b60fa3" providerId="ADAL" clId="{DF2AC169-0339-4824-B345-8A1A0D55967C}" dt="2024-05-06T07:20:22.799" v="49" actId="14100"/>
          <ac:picMkLst>
            <pc:docMk/>
            <pc:sldMk cId="3809536535" sldId="2629"/>
            <ac:picMk id="7" creationId="{9EE1A40F-FF49-A007-AE8C-FE443413ED39}"/>
          </ac:picMkLst>
        </pc:picChg>
      </pc:sldChg>
      <pc:sldChg chg="modSp mod">
        <pc:chgData name="Mukesh Sekar" userId="3c5cfd04-35e4-408d-ae58-42dff3b60fa3" providerId="ADAL" clId="{DF2AC169-0339-4824-B345-8A1A0D55967C}" dt="2024-05-06T07:20:29.839" v="51" actId="14100"/>
        <pc:sldMkLst>
          <pc:docMk/>
          <pc:sldMk cId="3488768999" sldId="2630"/>
        </pc:sldMkLst>
        <pc:picChg chg="mod">
          <ac:chgData name="Mukesh Sekar" userId="3c5cfd04-35e4-408d-ae58-42dff3b60fa3" providerId="ADAL" clId="{DF2AC169-0339-4824-B345-8A1A0D55967C}" dt="2024-05-06T07:20:29.839" v="51" actId="14100"/>
          <ac:picMkLst>
            <pc:docMk/>
            <pc:sldMk cId="3488768999" sldId="2630"/>
            <ac:picMk id="4" creationId="{61587B67-6F02-6387-D579-22BF104EFBD0}"/>
          </ac:picMkLst>
        </pc:picChg>
      </pc:sldChg>
      <pc:sldChg chg="modSp mod">
        <pc:chgData name="Mukesh Sekar" userId="3c5cfd04-35e4-408d-ae58-42dff3b60fa3" providerId="ADAL" clId="{DF2AC169-0339-4824-B345-8A1A0D55967C}" dt="2024-05-06T07:20:39.175" v="53" actId="14100"/>
        <pc:sldMkLst>
          <pc:docMk/>
          <pc:sldMk cId="1025481923" sldId="2631"/>
        </pc:sldMkLst>
        <pc:picChg chg="mod">
          <ac:chgData name="Mukesh Sekar" userId="3c5cfd04-35e4-408d-ae58-42dff3b60fa3" providerId="ADAL" clId="{DF2AC169-0339-4824-B345-8A1A0D55967C}" dt="2024-05-06T07:20:39.175" v="53" actId="14100"/>
          <ac:picMkLst>
            <pc:docMk/>
            <pc:sldMk cId="1025481923" sldId="2631"/>
            <ac:picMk id="7" creationId="{B6A9BFB1-7EEB-B7FB-0B02-2B2BF4D52900}"/>
          </ac:picMkLst>
        </pc:picChg>
      </pc:sldChg>
      <pc:sldChg chg="modSp mod">
        <pc:chgData name="Mukesh Sekar" userId="3c5cfd04-35e4-408d-ae58-42dff3b60fa3" providerId="ADAL" clId="{DF2AC169-0339-4824-B345-8A1A0D55967C}" dt="2024-05-06T07:20:51.447" v="57" actId="14100"/>
        <pc:sldMkLst>
          <pc:docMk/>
          <pc:sldMk cId="1380677524" sldId="2632"/>
        </pc:sldMkLst>
        <pc:picChg chg="mod">
          <ac:chgData name="Mukesh Sekar" userId="3c5cfd04-35e4-408d-ae58-42dff3b60fa3" providerId="ADAL" clId="{DF2AC169-0339-4824-B345-8A1A0D55967C}" dt="2024-05-06T07:20:51.447" v="57" actId="14100"/>
          <ac:picMkLst>
            <pc:docMk/>
            <pc:sldMk cId="1380677524" sldId="2632"/>
            <ac:picMk id="7" creationId="{6B4FB8C2-5316-578E-6696-E4F69DE5C0F7}"/>
          </ac:picMkLst>
        </pc:picChg>
      </pc:sldChg>
      <pc:sldChg chg="modSp mod">
        <pc:chgData name="Mukesh Sekar" userId="3c5cfd04-35e4-408d-ae58-42dff3b60fa3" providerId="ADAL" clId="{DF2AC169-0339-4824-B345-8A1A0D55967C}" dt="2024-05-06T07:20:45.055" v="55" actId="14100"/>
        <pc:sldMkLst>
          <pc:docMk/>
          <pc:sldMk cId="226659388" sldId="2633"/>
        </pc:sldMkLst>
        <pc:picChg chg="mod">
          <ac:chgData name="Mukesh Sekar" userId="3c5cfd04-35e4-408d-ae58-42dff3b60fa3" providerId="ADAL" clId="{DF2AC169-0339-4824-B345-8A1A0D55967C}" dt="2024-05-06T07:20:45.055" v="55" actId="14100"/>
          <ac:picMkLst>
            <pc:docMk/>
            <pc:sldMk cId="226659388" sldId="2633"/>
            <ac:picMk id="7" creationId="{3387D819-792A-B98B-B38E-B174A05300AB}"/>
          </ac:picMkLst>
        </pc:picChg>
      </pc:sldChg>
    </pc:docChg>
  </pc:docChgLst>
  <pc:docChgLst>
    <pc:chgData name="Priyanshu Raj" userId="30862f99-6f88-49e0-aa61-421ac71a1b59" providerId="ADAL" clId="{25869E48-117E-4C7C-B0F9-42658C0D8C33}"/>
    <pc:docChg chg="undo redo custSel addSld delSld modSld sldOrd">
      <pc:chgData name="Priyanshu Raj" userId="30862f99-6f88-49e0-aa61-421ac71a1b59" providerId="ADAL" clId="{25869E48-117E-4C7C-B0F9-42658C0D8C33}" dt="2024-04-02T06:37:49.755" v="10516" actId="20577"/>
      <pc:docMkLst>
        <pc:docMk/>
      </pc:docMkLst>
      <pc:sldChg chg="add del ord addCm delCm">
        <pc:chgData name="Priyanshu Raj" userId="30862f99-6f88-49e0-aa61-421ac71a1b59" providerId="ADAL" clId="{25869E48-117E-4C7C-B0F9-42658C0D8C33}" dt="2024-03-22T05:41:04.190" v="7952"/>
        <pc:sldMkLst>
          <pc:docMk/>
          <pc:sldMk cId="581828306" sldId="256"/>
        </pc:sldMkLst>
        <pc:extLst>
          <p:ext xmlns:p="http://schemas.openxmlformats.org/presentationml/2006/main" uri="{D6D511B9-2390-475A-947B-AFAB55BFBCF1}">
            <pc226:cmChg xmlns:pc226="http://schemas.microsoft.com/office/powerpoint/2022/06/main/command" chg="add del">
              <pc226:chgData name="Priyanshu Raj" userId="30862f99-6f88-49e0-aa61-421ac71a1b59" providerId="ADAL" clId="{25869E48-117E-4C7C-B0F9-42658C0D8C33}" dt="2024-03-22T05:41:04.190" v="7952"/>
              <pc2:cmMkLst xmlns:pc2="http://schemas.microsoft.com/office/powerpoint/2019/9/main/command">
                <pc:docMk/>
                <pc:sldMk cId="581828306" sldId="256"/>
                <pc2:cmMk id="{CC0832D0-5431-4A8E-8418-BC396B4DFFFF}"/>
              </pc2:cmMkLst>
            </pc226:cmChg>
          </p:ext>
        </pc:extLst>
      </pc:sldChg>
      <pc:sldChg chg="add">
        <pc:chgData name="Priyanshu Raj" userId="30862f99-6f88-49e0-aa61-421ac71a1b59" providerId="ADAL" clId="{25869E48-117E-4C7C-B0F9-42658C0D8C33}" dt="2024-03-20T06:07:21.144" v="3002"/>
        <pc:sldMkLst>
          <pc:docMk/>
          <pc:sldMk cId="0" sldId="259"/>
        </pc:sldMkLst>
      </pc:sldChg>
      <pc:sldChg chg="del">
        <pc:chgData name="Priyanshu Raj" userId="30862f99-6f88-49e0-aa61-421ac71a1b59" providerId="ADAL" clId="{25869E48-117E-4C7C-B0F9-42658C0D8C33}" dt="2024-03-21T07:27:29.060" v="5412" actId="2696"/>
        <pc:sldMkLst>
          <pc:docMk/>
          <pc:sldMk cId="1070346001" sldId="262"/>
        </pc:sldMkLst>
      </pc:sldChg>
      <pc:sldChg chg="add delCm">
        <pc:chgData name="Priyanshu Raj" userId="30862f99-6f88-49e0-aa61-421ac71a1b59" providerId="ADAL" clId="{25869E48-117E-4C7C-B0F9-42658C0D8C33}" dt="2024-03-21T07:41:08.256" v="5415"/>
        <pc:sldMkLst>
          <pc:docMk/>
          <pc:sldMk cId="1254281177" sldId="262"/>
        </pc:sldMkLst>
        <pc:extLst>
          <p:ext xmlns:p="http://schemas.openxmlformats.org/presentationml/2006/main" uri="{D6D511B9-2390-475A-947B-AFAB55BFBCF1}">
            <pc226:cmChg xmlns:pc226="http://schemas.microsoft.com/office/powerpoint/2022/06/main/command" chg="del">
              <pc226:chgData name="Priyanshu Raj" userId="30862f99-6f88-49e0-aa61-421ac71a1b59" providerId="ADAL" clId="{25869E48-117E-4C7C-B0F9-42658C0D8C33}" dt="2024-03-21T07:41:08.256" v="5415"/>
              <pc2:cmMkLst xmlns:pc2="http://schemas.microsoft.com/office/powerpoint/2019/9/main/command">
                <pc:docMk/>
                <pc:sldMk cId="1254281177" sldId="262"/>
                <pc2:cmMk id="{A8986D49-A4F0-4BAF-88D8-7DDE60D95242}"/>
              </pc2:cmMkLst>
            </pc226:cmChg>
          </p:ext>
        </pc:extLst>
      </pc:sldChg>
      <pc:sldChg chg="del">
        <pc:chgData name="Priyanshu Raj" userId="30862f99-6f88-49e0-aa61-421ac71a1b59" providerId="ADAL" clId="{25869E48-117E-4C7C-B0F9-42658C0D8C33}" dt="2024-03-21T07:26:21.200" v="5386" actId="47"/>
        <pc:sldMkLst>
          <pc:docMk/>
          <pc:sldMk cId="987364631" sldId="301"/>
        </pc:sldMkLst>
      </pc:sldChg>
      <pc:sldChg chg="del">
        <pc:chgData name="Priyanshu Raj" userId="30862f99-6f88-49e0-aa61-421ac71a1b59" providerId="ADAL" clId="{25869E48-117E-4C7C-B0F9-42658C0D8C33}" dt="2024-03-21T07:26:22.016" v="5387" actId="47"/>
        <pc:sldMkLst>
          <pc:docMk/>
          <pc:sldMk cId="2635207331" sldId="302"/>
        </pc:sldMkLst>
      </pc:sldChg>
      <pc:sldChg chg="del">
        <pc:chgData name="Priyanshu Raj" userId="30862f99-6f88-49e0-aa61-421ac71a1b59" providerId="ADAL" clId="{25869E48-117E-4C7C-B0F9-42658C0D8C33}" dt="2024-03-21T07:26:20.566" v="5385" actId="47"/>
        <pc:sldMkLst>
          <pc:docMk/>
          <pc:sldMk cId="2396102663" sldId="378"/>
        </pc:sldMkLst>
      </pc:sldChg>
      <pc:sldChg chg="del">
        <pc:chgData name="Priyanshu Raj" userId="30862f99-6f88-49e0-aa61-421ac71a1b59" providerId="ADAL" clId="{25869E48-117E-4C7C-B0F9-42658C0D8C33}" dt="2024-03-21T07:26:33.958" v="5408" actId="47"/>
        <pc:sldMkLst>
          <pc:docMk/>
          <pc:sldMk cId="3618581887" sldId="383"/>
        </pc:sldMkLst>
      </pc:sldChg>
      <pc:sldChg chg="del">
        <pc:chgData name="Priyanshu Raj" userId="30862f99-6f88-49e0-aa61-421ac71a1b59" providerId="ADAL" clId="{25869E48-117E-4C7C-B0F9-42658C0D8C33}" dt="2024-03-20T06:06:27.782" v="2996" actId="2696"/>
        <pc:sldMkLst>
          <pc:docMk/>
          <pc:sldMk cId="710290067" sldId="385"/>
        </pc:sldMkLst>
      </pc:sldChg>
      <pc:sldChg chg="add del ord">
        <pc:chgData name="Priyanshu Raj" userId="30862f99-6f88-49e0-aa61-421ac71a1b59" providerId="ADAL" clId="{25869E48-117E-4C7C-B0F9-42658C0D8C33}" dt="2024-03-21T07:27:23.787" v="5410" actId="2696"/>
        <pc:sldMkLst>
          <pc:docMk/>
          <pc:sldMk cId="3326546019" sldId="385"/>
        </pc:sldMkLst>
      </pc:sldChg>
      <pc:sldChg chg="add delCm">
        <pc:chgData name="Priyanshu Raj" userId="30862f99-6f88-49e0-aa61-421ac71a1b59" providerId="ADAL" clId="{25869E48-117E-4C7C-B0F9-42658C0D8C33}" dt="2024-03-21T07:41:02.279" v="5414"/>
        <pc:sldMkLst>
          <pc:docMk/>
          <pc:sldMk cId="3550585110" sldId="385"/>
        </pc:sldMkLst>
        <pc:extLst>
          <p:ext xmlns:p="http://schemas.openxmlformats.org/presentationml/2006/main" uri="{D6D511B9-2390-475A-947B-AFAB55BFBCF1}">
            <pc226:cmChg xmlns:pc226="http://schemas.microsoft.com/office/powerpoint/2022/06/main/command" chg="del">
              <pc226:chgData name="Priyanshu Raj" userId="30862f99-6f88-49e0-aa61-421ac71a1b59" providerId="ADAL" clId="{25869E48-117E-4C7C-B0F9-42658C0D8C33}" dt="2024-03-21T07:41:02.279" v="5414"/>
              <pc2:cmMkLst xmlns:pc2="http://schemas.microsoft.com/office/powerpoint/2019/9/main/command">
                <pc:docMk/>
                <pc:sldMk cId="3550585110" sldId="385"/>
                <pc2:cmMk id="{4AC10FB6-556C-4CE9-9C57-9C5140E079A5}"/>
              </pc2:cmMkLst>
            </pc226:cmChg>
          </p:ext>
        </pc:extLst>
      </pc:sldChg>
      <pc:sldChg chg="addSp delSp modSp mod addCm modCm modNotesTx">
        <pc:chgData name="Priyanshu Raj" userId="30862f99-6f88-49e0-aa61-421ac71a1b59" providerId="ADAL" clId="{25869E48-117E-4C7C-B0F9-42658C0D8C33}" dt="2024-03-21T15:26:13.654" v="7832"/>
        <pc:sldMkLst>
          <pc:docMk/>
          <pc:sldMk cId="547390991" sldId="387"/>
        </pc:sldMkLst>
        <pc:picChg chg="add del mod">
          <ac:chgData name="Priyanshu Raj" userId="30862f99-6f88-49e0-aa61-421ac71a1b59" providerId="ADAL" clId="{25869E48-117E-4C7C-B0F9-42658C0D8C33}" dt="2024-03-21T08:43:19.312" v="5419" actId="931"/>
          <ac:picMkLst>
            <pc:docMk/>
            <pc:sldMk cId="547390991" sldId="387"/>
            <ac:picMk id="3" creationId="{1252F7CB-4554-05F1-B1FA-E907A4DC46E0}"/>
          </ac:picMkLst>
        </pc:picChg>
        <pc:picChg chg="add mod">
          <ac:chgData name="Priyanshu Raj" userId="30862f99-6f88-49e0-aa61-421ac71a1b59" providerId="ADAL" clId="{25869E48-117E-4C7C-B0F9-42658C0D8C33}" dt="2024-03-21T10:07:51.725" v="6544" actId="1035"/>
          <ac:picMkLst>
            <pc:docMk/>
            <pc:sldMk cId="547390991" sldId="387"/>
            <ac:picMk id="7" creationId="{5F073E9A-CA2D-1862-909E-1ED38534AB6D}"/>
          </ac:picMkLst>
        </pc:picChg>
        <pc:picChg chg="del mod">
          <ac:chgData name="Priyanshu Raj" userId="30862f99-6f88-49e0-aa61-421ac71a1b59" providerId="ADAL" clId="{25869E48-117E-4C7C-B0F9-42658C0D8C33}" dt="2024-03-21T08:43:06.623" v="5416" actId="478"/>
          <ac:picMkLst>
            <pc:docMk/>
            <pc:sldMk cId="547390991" sldId="387"/>
            <ac:picMk id="8" creationId="{C8840AE6-6900-8002-90EC-4B9141FB97D1}"/>
          </ac:picMkLst>
        </pc:picChg>
        <pc:extLst>
          <p:ext xmlns:p="http://schemas.openxmlformats.org/presentationml/2006/main" uri="{D6D511B9-2390-475A-947B-AFAB55BFBCF1}">
            <pc226:cmChg xmlns:pc226="http://schemas.microsoft.com/office/powerpoint/2022/06/main/command" chg="add">
              <pc226:chgData name="Priyanshu Raj" userId="30862f99-6f88-49e0-aa61-421ac71a1b59" providerId="ADAL" clId="{25869E48-117E-4C7C-B0F9-42658C0D8C33}" dt="2024-03-21T08:47:24.484" v="5464"/>
              <pc2:cmMkLst xmlns:pc2="http://schemas.microsoft.com/office/powerpoint/2019/9/main/command">
                <pc:docMk/>
                <pc:sldMk cId="547390991" sldId="387"/>
                <pc2:cmMk id="{9F1305BF-4298-418D-B551-BC16F4609604}"/>
              </pc2:cmMkLst>
            </pc226:cmChg>
            <pc226:cmChg xmlns:pc226="http://schemas.microsoft.com/office/powerpoint/2022/06/main/command" chg="mod">
              <pc226:chgData name="Priyanshu Raj" userId="30862f99-6f88-49e0-aa61-421ac71a1b59" providerId="ADAL" clId="{25869E48-117E-4C7C-B0F9-42658C0D8C33}" dt="2024-03-21T09:05:36.472" v="5508"/>
              <pc2:cmMkLst xmlns:pc2="http://schemas.microsoft.com/office/powerpoint/2019/9/main/command">
                <pc:docMk/>
                <pc:sldMk cId="547390991" sldId="387"/>
                <pc2:cmMk id="{1C6924E0-7A58-4830-8F69-B1311D458BA9}"/>
              </pc2:cmMkLst>
              <pc226:cmRplyChg chg="add">
                <pc226:chgData name="Priyanshu Raj" userId="30862f99-6f88-49e0-aa61-421ac71a1b59" providerId="ADAL" clId="{25869E48-117E-4C7C-B0F9-42658C0D8C33}" dt="2024-03-21T09:05:36.472" v="5508"/>
                <pc2:cmRplyMkLst xmlns:pc2="http://schemas.microsoft.com/office/powerpoint/2019/9/main/command">
                  <pc:docMk/>
                  <pc:sldMk cId="547390991" sldId="387"/>
                  <pc2:cmMk id="{1C6924E0-7A58-4830-8F69-B1311D458BA9}"/>
                  <pc2:cmRplyMk id="{2E21CA12-2D8E-4053-93DA-44E8E57EC715}"/>
                </pc2:cmRplyMkLst>
              </pc226:cmRplyChg>
            </pc226:cmChg>
          </p:ext>
        </pc:extLst>
      </pc:sldChg>
      <pc:sldChg chg="add del">
        <pc:chgData name="Priyanshu Raj" userId="30862f99-6f88-49e0-aa61-421ac71a1b59" providerId="ADAL" clId="{25869E48-117E-4C7C-B0F9-42658C0D8C33}" dt="2024-03-20T06:08:43.708" v="3004"/>
        <pc:sldMkLst>
          <pc:docMk/>
          <pc:sldMk cId="1109232934" sldId="390"/>
        </pc:sldMkLst>
      </pc:sldChg>
      <pc:sldChg chg="del">
        <pc:chgData name="Priyanshu Raj" userId="30862f99-6f88-49e0-aa61-421ac71a1b59" providerId="ADAL" clId="{25869E48-117E-4C7C-B0F9-42658C0D8C33}" dt="2024-03-21T07:26:12.551" v="5363" actId="47"/>
        <pc:sldMkLst>
          <pc:docMk/>
          <pc:sldMk cId="1331790163" sldId="391"/>
        </pc:sldMkLst>
      </pc:sldChg>
      <pc:sldChg chg="del">
        <pc:chgData name="Priyanshu Raj" userId="30862f99-6f88-49e0-aa61-421ac71a1b59" providerId="ADAL" clId="{25869E48-117E-4C7C-B0F9-42658C0D8C33}" dt="2024-03-21T07:26:20.519" v="5384" actId="47"/>
        <pc:sldMkLst>
          <pc:docMk/>
          <pc:sldMk cId="2475413167" sldId="392"/>
        </pc:sldMkLst>
      </pc:sldChg>
      <pc:sldChg chg="add del">
        <pc:chgData name="Priyanshu Raj" userId="30862f99-6f88-49e0-aa61-421ac71a1b59" providerId="ADAL" clId="{25869E48-117E-4C7C-B0F9-42658C0D8C33}" dt="2024-03-20T06:08:29.096" v="3003"/>
        <pc:sldMkLst>
          <pc:docMk/>
          <pc:sldMk cId="102420538" sldId="393"/>
        </pc:sldMkLst>
      </pc:sldChg>
      <pc:sldChg chg="addSp delSp modSp del mod delAnim modAnim modCm modNotesTx">
        <pc:chgData name="Priyanshu Raj" userId="30862f99-6f88-49e0-aa61-421ac71a1b59" providerId="ADAL" clId="{25869E48-117E-4C7C-B0F9-42658C0D8C33}" dt="2024-03-25T09:25:47.666" v="9753" actId="47"/>
        <pc:sldMkLst>
          <pc:docMk/>
          <pc:sldMk cId="2204619367" sldId="404"/>
        </pc:sldMkLst>
        <pc:spChg chg="mod">
          <ac:chgData name="Priyanshu Raj" userId="30862f99-6f88-49e0-aa61-421ac71a1b59" providerId="ADAL" clId="{25869E48-117E-4C7C-B0F9-42658C0D8C33}" dt="2024-03-21T09:06:18.988" v="5513" actId="20577"/>
          <ac:spMkLst>
            <pc:docMk/>
            <pc:sldMk cId="2204619367" sldId="404"/>
            <ac:spMk id="3" creationId="{5679F0D5-9D86-FFE4-CF76-CFE3A1297223}"/>
          </ac:spMkLst>
        </pc:spChg>
        <pc:spChg chg="add del mod">
          <ac:chgData name="Priyanshu Raj" userId="30862f99-6f88-49e0-aa61-421ac71a1b59" providerId="ADAL" clId="{25869E48-117E-4C7C-B0F9-42658C0D8C33}" dt="2024-03-21T09:09:13.220" v="5528"/>
          <ac:spMkLst>
            <pc:docMk/>
            <pc:sldMk cId="2204619367" sldId="404"/>
            <ac:spMk id="5" creationId="{9E57D04C-72D2-CF41-89E8-76A23869BD85}"/>
          </ac:spMkLst>
        </pc:spChg>
        <pc:spChg chg="mod">
          <ac:chgData name="Priyanshu Raj" userId="30862f99-6f88-49e0-aa61-421ac71a1b59" providerId="ADAL" clId="{25869E48-117E-4C7C-B0F9-42658C0D8C33}" dt="2024-03-21T09:10:28.485" v="5627" actId="208"/>
          <ac:spMkLst>
            <pc:docMk/>
            <pc:sldMk cId="2204619367" sldId="404"/>
            <ac:spMk id="12" creationId="{D2E4084C-83A9-0E0E-B739-B6C3A52687F5}"/>
          </ac:spMkLst>
        </pc:spChg>
        <pc:spChg chg="mod">
          <ac:chgData name="Priyanshu Raj" userId="30862f99-6f88-49e0-aa61-421ac71a1b59" providerId="ADAL" clId="{25869E48-117E-4C7C-B0F9-42658C0D8C33}" dt="2024-03-21T09:10:28.485" v="5627" actId="208"/>
          <ac:spMkLst>
            <pc:docMk/>
            <pc:sldMk cId="2204619367" sldId="404"/>
            <ac:spMk id="13" creationId="{4ADC1FCD-BF05-9912-C0A0-02922DE3596A}"/>
          </ac:spMkLst>
        </pc:spChg>
        <pc:spChg chg="mod">
          <ac:chgData name="Priyanshu Raj" userId="30862f99-6f88-49e0-aa61-421ac71a1b59" providerId="ADAL" clId="{25869E48-117E-4C7C-B0F9-42658C0D8C33}" dt="2024-03-21T09:10:28.485" v="5627" actId="208"/>
          <ac:spMkLst>
            <pc:docMk/>
            <pc:sldMk cId="2204619367" sldId="404"/>
            <ac:spMk id="16" creationId="{7A4B0B71-2F1E-51CA-D619-44F63260333B}"/>
          </ac:spMkLst>
        </pc:spChg>
        <pc:spChg chg="mod">
          <ac:chgData name="Priyanshu Raj" userId="30862f99-6f88-49e0-aa61-421ac71a1b59" providerId="ADAL" clId="{25869E48-117E-4C7C-B0F9-42658C0D8C33}" dt="2024-03-21T09:10:28.485" v="5627" actId="208"/>
          <ac:spMkLst>
            <pc:docMk/>
            <pc:sldMk cId="2204619367" sldId="404"/>
            <ac:spMk id="17" creationId="{F2C1228E-73E6-8CD5-11FD-EBF524C1F50F}"/>
          </ac:spMkLst>
        </pc:spChg>
        <pc:spChg chg="mod">
          <ac:chgData name="Priyanshu Raj" userId="30862f99-6f88-49e0-aa61-421ac71a1b59" providerId="ADAL" clId="{25869E48-117E-4C7C-B0F9-42658C0D8C33}" dt="2024-03-21T09:10:28.485" v="5627" actId="208"/>
          <ac:spMkLst>
            <pc:docMk/>
            <pc:sldMk cId="2204619367" sldId="404"/>
            <ac:spMk id="26" creationId="{B6929B9A-57E7-ABA0-4EED-91EA0A05C03A}"/>
          </ac:spMkLst>
        </pc:spChg>
        <pc:spChg chg="mod">
          <ac:chgData name="Priyanshu Raj" userId="30862f99-6f88-49e0-aa61-421ac71a1b59" providerId="ADAL" clId="{25869E48-117E-4C7C-B0F9-42658C0D8C33}" dt="2024-03-21T09:10:28.485" v="5627" actId="208"/>
          <ac:spMkLst>
            <pc:docMk/>
            <pc:sldMk cId="2204619367" sldId="404"/>
            <ac:spMk id="30" creationId="{FE3C14C8-323D-B9A3-3081-0F4EC793E7EE}"/>
          </ac:spMkLst>
        </pc:spChg>
        <pc:spChg chg="mod">
          <ac:chgData name="Priyanshu Raj" userId="30862f99-6f88-49e0-aa61-421ac71a1b59" providerId="ADAL" clId="{25869E48-117E-4C7C-B0F9-42658C0D8C33}" dt="2024-03-21T15:49:51.311" v="7923" actId="1037"/>
          <ac:spMkLst>
            <pc:docMk/>
            <pc:sldMk cId="2204619367" sldId="404"/>
            <ac:spMk id="38" creationId="{8E3AD753-89EC-9498-B290-83F356989E13}"/>
          </ac:spMkLst>
        </pc:spChg>
        <pc:spChg chg="mod">
          <ac:chgData name="Priyanshu Raj" userId="30862f99-6f88-49e0-aa61-421ac71a1b59" providerId="ADAL" clId="{25869E48-117E-4C7C-B0F9-42658C0D8C33}" dt="2024-03-21T09:10:28.485" v="5627" actId="208"/>
          <ac:spMkLst>
            <pc:docMk/>
            <pc:sldMk cId="2204619367" sldId="404"/>
            <ac:spMk id="41" creationId="{6E4E2DED-4EA5-9F4F-6DBF-8FD66515DEA7}"/>
          </ac:spMkLst>
        </pc:spChg>
        <pc:spChg chg="mod">
          <ac:chgData name="Priyanshu Raj" userId="30862f99-6f88-49e0-aa61-421ac71a1b59" providerId="ADAL" clId="{25869E48-117E-4C7C-B0F9-42658C0D8C33}" dt="2024-03-21T09:10:28.485" v="5627" actId="208"/>
          <ac:spMkLst>
            <pc:docMk/>
            <pc:sldMk cId="2204619367" sldId="404"/>
            <ac:spMk id="48" creationId="{079F56A7-901E-8B65-EC52-BABF9A942FE1}"/>
          </ac:spMkLst>
        </pc:spChg>
        <pc:spChg chg="mod">
          <ac:chgData name="Priyanshu Raj" userId="30862f99-6f88-49e0-aa61-421ac71a1b59" providerId="ADAL" clId="{25869E48-117E-4C7C-B0F9-42658C0D8C33}" dt="2024-03-21T15:49:17.883" v="7904" actId="1037"/>
          <ac:spMkLst>
            <pc:docMk/>
            <pc:sldMk cId="2204619367" sldId="404"/>
            <ac:spMk id="49" creationId="{BC3ED9E3-C70C-3D81-75A9-D2D67C5BFC9F}"/>
          </ac:spMkLst>
        </pc:spChg>
        <pc:spChg chg="add del mod">
          <ac:chgData name="Priyanshu Raj" userId="30862f99-6f88-49e0-aa61-421ac71a1b59" providerId="ADAL" clId="{25869E48-117E-4C7C-B0F9-42658C0D8C33}" dt="2024-03-21T09:25:38.992" v="6227" actId="478"/>
          <ac:spMkLst>
            <pc:docMk/>
            <pc:sldMk cId="2204619367" sldId="404"/>
            <ac:spMk id="63" creationId="{5CC69D8E-5FD9-144C-90C9-0CA77F48F5EA}"/>
          </ac:spMkLst>
        </pc:spChg>
        <pc:spChg chg="add del mod">
          <ac:chgData name="Priyanshu Raj" userId="30862f99-6f88-49e0-aa61-421ac71a1b59" providerId="ADAL" clId="{25869E48-117E-4C7C-B0F9-42658C0D8C33}" dt="2024-03-21T09:12:41.729" v="5973"/>
          <ac:spMkLst>
            <pc:docMk/>
            <pc:sldMk cId="2204619367" sldId="404"/>
            <ac:spMk id="70" creationId="{42093E95-F054-BAF4-AE69-CF28EA7BF1DF}"/>
          </ac:spMkLst>
        </pc:spChg>
        <pc:spChg chg="mod">
          <ac:chgData name="Priyanshu Raj" userId="30862f99-6f88-49e0-aa61-421ac71a1b59" providerId="ADAL" clId="{25869E48-117E-4C7C-B0F9-42658C0D8C33}" dt="2024-03-21T15:49:30.749" v="7905" actId="1038"/>
          <ac:spMkLst>
            <pc:docMk/>
            <pc:sldMk cId="2204619367" sldId="404"/>
            <ac:spMk id="71" creationId="{226020BE-C7F4-4790-C889-C4F1A380D46F}"/>
          </ac:spMkLst>
        </pc:spChg>
        <pc:spChg chg="mod">
          <ac:chgData name="Priyanshu Raj" userId="30862f99-6f88-49e0-aa61-421ac71a1b59" providerId="ADAL" clId="{25869E48-117E-4C7C-B0F9-42658C0D8C33}" dt="2024-03-21T15:49:59.547" v="7932" actId="1038"/>
          <ac:spMkLst>
            <pc:docMk/>
            <pc:sldMk cId="2204619367" sldId="404"/>
            <ac:spMk id="74" creationId="{C279598D-652E-B760-D49B-864F192698A6}"/>
          </ac:spMkLst>
        </pc:spChg>
        <pc:spChg chg="mod">
          <ac:chgData name="Priyanshu Raj" userId="30862f99-6f88-49e0-aa61-421ac71a1b59" providerId="ADAL" clId="{25869E48-117E-4C7C-B0F9-42658C0D8C33}" dt="2024-03-21T15:49:59.547" v="7932" actId="1038"/>
          <ac:spMkLst>
            <pc:docMk/>
            <pc:sldMk cId="2204619367" sldId="404"/>
            <ac:spMk id="75" creationId="{2D19E026-D62F-8664-7937-F35F17A24F29}"/>
          </ac:spMkLst>
        </pc:spChg>
        <pc:spChg chg="add del mod">
          <ac:chgData name="Priyanshu Raj" userId="30862f99-6f88-49e0-aa61-421ac71a1b59" providerId="ADAL" clId="{25869E48-117E-4C7C-B0F9-42658C0D8C33}" dt="2024-03-21T09:16:02.063" v="6162" actId="478"/>
          <ac:spMkLst>
            <pc:docMk/>
            <pc:sldMk cId="2204619367" sldId="404"/>
            <ac:spMk id="76" creationId="{6658568A-1662-27F6-5BE7-EAEF883C478E}"/>
          </ac:spMkLst>
        </pc:spChg>
        <pc:spChg chg="del">
          <ac:chgData name="Priyanshu Raj" userId="30862f99-6f88-49e0-aa61-421ac71a1b59" providerId="ADAL" clId="{25869E48-117E-4C7C-B0F9-42658C0D8C33}" dt="2024-03-21T09:10:01.999" v="5529" actId="478"/>
          <ac:spMkLst>
            <pc:docMk/>
            <pc:sldMk cId="2204619367" sldId="404"/>
            <ac:spMk id="78" creationId="{AC8D6851-DCCD-B24E-393C-F987BF8FF472}"/>
          </ac:spMkLst>
        </pc:spChg>
        <pc:spChg chg="mod">
          <ac:chgData name="Priyanshu Raj" userId="30862f99-6f88-49e0-aa61-421ac71a1b59" providerId="ADAL" clId="{25869E48-117E-4C7C-B0F9-42658C0D8C33}" dt="2024-03-21T09:16:58.172" v="6163"/>
          <ac:spMkLst>
            <pc:docMk/>
            <pc:sldMk cId="2204619367" sldId="404"/>
            <ac:spMk id="79" creationId="{B19D5152-E0E4-D1FC-B405-3F73CDB7425D}"/>
          </ac:spMkLst>
        </pc:spChg>
        <pc:spChg chg="mod">
          <ac:chgData name="Priyanshu Raj" userId="30862f99-6f88-49e0-aa61-421ac71a1b59" providerId="ADAL" clId="{25869E48-117E-4C7C-B0F9-42658C0D8C33}" dt="2024-03-21T09:16:58.172" v="6163"/>
          <ac:spMkLst>
            <pc:docMk/>
            <pc:sldMk cId="2204619367" sldId="404"/>
            <ac:spMk id="80" creationId="{239DA66B-D5CC-83F3-1E36-5B2E2EEAB381}"/>
          </ac:spMkLst>
        </pc:spChg>
        <pc:spChg chg="mod">
          <ac:chgData name="Priyanshu Raj" userId="30862f99-6f88-49e0-aa61-421ac71a1b59" providerId="ADAL" clId="{25869E48-117E-4C7C-B0F9-42658C0D8C33}" dt="2024-03-21T09:16:58.172" v="6163"/>
          <ac:spMkLst>
            <pc:docMk/>
            <pc:sldMk cId="2204619367" sldId="404"/>
            <ac:spMk id="82" creationId="{16421416-B8E1-31F3-4DA9-54CB33EA2F4A}"/>
          </ac:spMkLst>
        </pc:spChg>
        <pc:spChg chg="mod">
          <ac:chgData name="Priyanshu Raj" userId="30862f99-6f88-49e0-aa61-421ac71a1b59" providerId="ADAL" clId="{25869E48-117E-4C7C-B0F9-42658C0D8C33}" dt="2024-03-21T09:16:58.172" v="6163"/>
          <ac:spMkLst>
            <pc:docMk/>
            <pc:sldMk cId="2204619367" sldId="404"/>
            <ac:spMk id="83" creationId="{A94CEF17-B1B1-735B-8DD3-EF271EC80741}"/>
          </ac:spMkLst>
        </pc:spChg>
        <pc:spChg chg="mod">
          <ac:chgData name="Priyanshu Raj" userId="30862f99-6f88-49e0-aa61-421ac71a1b59" providerId="ADAL" clId="{25869E48-117E-4C7C-B0F9-42658C0D8C33}" dt="2024-03-21T15:49:51.813" v="7924" actId="1035"/>
          <ac:spMkLst>
            <pc:docMk/>
            <pc:sldMk cId="2204619367" sldId="404"/>
            <ac:spMk id="84" creationId="{8BDD8ECE-D315-078C-AB1E-C7CBFCF5BD21}"/>
          </ac:spMkLst>
        </pc:spChg>
        <pc:spChg chg="mod">
          <ac:chgData name="Priyanshu Raj" userId="30862f99-6f88-49e0-aa61-421ac71a1b59" providerId="ADAL" clId="{25869E48-117E-4C7C-B0F9-42658C0D8C33}" dt="2024-03-21T09:16:58.172" v="6163"/>
          <ac:spMkLst>
            <pc:docMk/>
            <pc:sldMk cId="2204619367" sldId="404"/>
            <ac:spMk id="87" creationId="{7ECAE612-510E-769A-1AE3-32D826AB308C}"/>
          </ac:spMkLst>
        </pc:spChg>
        <pc:spChg chg="mod">
          <ac:chgData name="Priyanshu Raj" userId="30862f99-6f88-49e0-aa61-421ac71a1b59" providerId="ADAL" clId="{25869E48-117E-4C7C-B0F9-42658C0D8C33}" dt="2024-03-21T09:16:58.172" v="6163"/>
          <ac:spMkLst>
            <pc:docMk/>
            <pc:sldMk cId="2204619367" sldId="404"/>
            <ac:spMk id="88" creationId="{180F5699-84C9-85EF-A868-A2E0C6DF70C1}"/>
          </ac:spMkLst>
        </pc:spChg>
        <pc:spChg chg="mod">
          <ac:chgData name="Priyanshu Raj" userId="30862f99-6f88-49e0-aa61-421ac71a1b59" providerId="ADAL" clId="{25869E48-117E-4C7C-B0F9-42658C0D8C33}" dt="2024-03-21T09:16:58.172" v="6163"/>
          <ac:spMkLst>
            <pc:docMk/>
            <pc:sldMk cId="2204619367" sldId="404"/>
            <ac:spMk id="89" creationId="{B42D104D-6C26-5573-E2A7-BDD66063D059}"/>
          </ac:spMkLst>
        </pc:spChg>
        <pc:spChg chg="mod">
          <ac:chgData name="Priyanshu Raj" userId="30862f99-6f88-49e0-aa61-421ac71a1b59" providerId="ADAL" clId="{25869E48-117E-4C7C-B0F9-42658C0D8C33}" dt="2024-03-21T09:16:58.172" v="6163"/>
          <ac:spMkLst>
            <pc:docMk/>
            <pc:sldMk cId="2204619367" sldId="404"/>
            <ac:spMk id="90" creationId="{0D7ECB90-65F3-495E-A6FF-42D04F2FA46C}"/>
          </ac:spMkLst>
        </pc:spChg>
        <pc:spChg chg="add del mod">
          <ac:chgData name="Priyanshu Raj" userId="30862f99-6f88-49e0-aa61-421ac71a1b59" providerId="ADAL" clId="{25869E48-117E-4C7C-B0F9-42658C0D8C33}" dt="2024-03-21T09:25:48.211" v="6229"/>
          <ac:spMkLst>
            <pc:docMk/>
            <pc:sldMk cId="2204619367" sldId="404"/>
            <ac:spMk id="91" creationId="{C79F6500-3581-49E3-3BB2-D4FDFBCE36D1}"/>
          </ac:spMkLst>
        </pc:spChg>
        <pc:spChg chg="add mod">
          <ac:chgData name="Priyanshu Raj" userId="30862f99-6f88-49e0-aa61-421ac71a1b59" providerId="ADAL" clId="{25869E48-117E-4C7C-B0F9-42658C0D8C33}" dt="2024-03-21T15:50:09.333" v="7941" actId="1038"/>
          <ac:spMkLst>
            <pc:docMk/>
            <pc:sldMk cId="2204619367" sldId="404"/>
            <ac:spMk id="92" creationId="{49161294-F7B1-AF2C-4F25-94585BE54624}"/>
          </ac:spMkLst>
        </pc:spChg>
        <pc:grpChg chg="add del mod">
          <ac:chgData name="Priyanshu Raj" userId="30862f99-6f88-49e0-aa61-421ac71a1b59" providerId="ADAL" clId="{25869E48-117E-4C7C-B0F9-42658C0D8C33}" dt="2024-03-21T09:25:33.602" v="6226" actId="478"/>
          <ac:grpSpMkLst>
            <pc:docMk/>
            <pc:sldMk cId="2204619367" sldId="404"/>
            <ac:grpSpMk id="6" creationId="{BC4319FF-13A3-27C4-C55B-0265B480375D}"/>
          </ac:grpSpMkLst>
        </pc:grpChg>
        <pc:grpChg chg="mod">
          <ac:chgData name="Priyanshu Raj" userId="30862f99-6f88-49e0-aa61-421ac71a1b59" providerId="ADAL" clId="{25869E48-117E-4C7C-B0F9-42658C0D8C33}" dt="2024-03-21T09:25:22.917" v="6224" actId="12788"/>
          <ac:grpSpMkLst>
            <pc:docMk/>
            <pc:sldMk cId="2204619367" sldId="404"/>
            <ac:grpSpMk id="18" creationId="{994A6B93-DD09-010E-03B4-E6E90D74D20F}"/>
          </ac:grpSpMkLst>
        </pc:grpChg>
        <pc:grpChg chg="mod">
          <ac:chgData name="Priyanshu Raj" userId="30862f99-6f88-49e0-aa61-421ac71a1b59" providerId="ADAL" clId="{25869E48-117E-4C7C-B0F9-42658C0D8C33}" dt="2024-03-21T09:25:21.161" v="6222" actId="12788"/>
          <ac:grpSpMkLst>
            <pc:docMk/>
            <pc:sldMk cId="2204619367" sldId="404"/>
            <ac:grpSpMk id="51" creationId="{055F075F-DF39-3599-8BEC-B725813EBAC6}"/>
          </ac:grpSpMkLst>
        </pc:grpChg>
        <pc:grpChg chg="mod">
          <ac:chgData name="Priyanshu Raj" userId="30862f99-6f88-49e0-aa61-421ac71a1b59" providerId="ADAL" clId="{25869E48-117E-4C7C-B0F9-42658C0D8C33}" dt="2024-03-21T15:49:59.547" v="7932" actId="1038"/>
          <ac:grpSpMkLst>
            <pc:docMk/>
            <pc:sldMk cId="2204619367" sldId="404"/>
            <ac:grpSpMk id="73" creationId="{5E07D0A7-38B5-3D2C-F0A8-C33767E49B82}"/>
          </ac:grpSpMkLst>
        </pc:grpChg>
        <pc:grpChg chg="add mod">
          <ac:chgData name="Priyanshu Raj" userId="30862f99-6f88-49e0-aa61-421ac71a1b59" providerId="ADAL" clId="{25869E48-117E-4C7C-B0F9-42658C0D8C33}" dt="2024-03-21T09:17:34.065" v="6187" actId="1037"/>
          <ac:grpSpMkLst>
            <pc:docMk/>
            <pc:sldMk cId="2204619367" sldId="404"/>
            <ac:grpSpMk id="77" creationId="{B8987639-1D69-7D17-DEA2-8696EDB16FDF}"/>
          </ac:grpSpMkLst>
        </pc:grpChg>
        <pc:extLst>
          <p:ext xmlns:p="http://schemas.openxmlformats.org/presentationml/2006/main" uri="{D6D511B9-2390-475A-947B-AFAB55BFBCF1}">
            <pc226:cmChg xmlns:pc226="http://schemas.microsoft.com/office/powerpoint/2022/06/main/command" chg="mod">
              <pc226:chgData name="Priyanshu Raj" userId="30862f99-6f88-49e0-aa61-421ac71a1b59" providerId="ADAL" clId="{25869E48-117E-4C7C-B0F9-42658C0D8C33}" dt="2024-03-21T09:14:21.526" v="6161"/>
              <pc2:cmMkLst xmlns:pc2="http://schemas.microsoft.com/office/powerpoint/2019/9/main/command">
                <pc:docMk/>
                <pc:sldMk cId="2204619367" sldId="404"/>
                <pc2:cmMk id="{F752B351-2F6F-4059-9E3F-08AAC9B6DD84}"/>
              </pc2:cmMkLst>
              <pc226:cmRplyChg chg="add">
                <pc226:chgData name="Priyanshu Raj" userId="30862f99-6f88-49e0-aa61-421ac71a1b59" providerId="ADAL" clId="{25869E48-117E-4C7C-B0F9-42658C0D8C33}" dt="2024-03-21T09:14:21.526" v="6161"/>
                <pc2:cmRplyMkLst xmlns:pc2="http://schemas.microsoft.com/office/powerpoint/2019/9/main/command">
                  <pc:docMk/>
                  <pc:sldMk cId="2204619367" sldId="404"/>
                  <pc2:cmMk id="{F752B351-2F6F-4059-9E3F-08AAC9B6DD84}"/>
                  <pc2:cmRplyMk id="{8918D850-1543-4555-A6FA-85D84F30E632}"/>
                </pc2:cmRplyMkLst>
              </pc226:cmRplyChg>
            </pc226:cmChg>
            <pc226:cmChg xmlns:pc226="http://schemas.microsoft.com/office/powerpoint/2022/06/main/command" chg="mod">
              <pc226:chgData name="Priyanshu Raj" userId="30862f99-6f88-49e0-aa61-421ac71a1b59" providerId="ADAL" clId="{25869E48-117E-4C7C-B0F9-42658C0D8C33}" dt="2024-03-21T09:06:28.766" v="5514"/>
              <pc2:cmMkLst xmlns:pc2="http://schemas.microsoft.com/office/powerpoint/2019/9/main/command">
                <pc:docMk/>
                <pc:sldMk cId="2204619367" sldId="404"/>
                <pc2:cmMk id="{617D637E-D099-4CDA-BD42-19154A3ADFB0}"/>
              </pc2:cmMkLst>
              <pc226:cmRplyChg chg="add">
                <pc226:chgData name="Priyanshu Raj" userId="30862f99-6f88-49e0-aa61-421ac71a1b59" providerId="ADAL" clId="{25869E48-117E-4C7C-B0F9-42658C0D8C33}" dt="2024-03-21T09:06:28.766" v="5514"/>
                <pc2:cmRplyMkLst xmlns:pc2="http://schemas.microsoft.com/office/powerpoint/2019/9/main/command">
                  <pc:docMk/>
                  <pc:sldMk cId="2204619367" sldId="404"/>
                  <pc2:cmMk id="{617D637E-D099-4CDA-BD42-19154A3ADFB0}"/>
                  <pc2:cmRplyMk id="{94506758-69EB-4864-A598-CEE046B638BB}"/>
                </pc2:cmRplyMkLst>
              </pc226:cmRplyChg>
            </pc226:cmChg>
            <pc226:cmChg xmlns:pc226="http://schemas.microsoft.com/office/powerpoint/2022/06/main/command" chg="">
              <pc226:chgData name="Priyanshu Raj" userId="30862f99-6f88-49e0-aa61-421ac71a1b59" providerId="ADAL" clId="{25869E48-117E-4C7C-B0F9-42658C0D8C33}" dt="2024-03-21T09:34:09.731" v="6463"/>
              <pc2:cmMkLst xmlns:pc2="http://schemas.microsoft.com/office/powerpoint/2019/9/main/command">
                <pc:docMk/>
                <pc:sldMk cId="2204619367" sldId="404"/>
                <pc2:cmMk id="{CA237FDF-FB60-4BD7-B3C9-EE66E2B1C89C}"/>
              </pc2:cmMkLst>
              <pc226:cmRplyChg chg="add">
                <pc226:chgData name="Priyanshu Raj" userId="30862f99-6f88-49e0-aa61-421ac71a1b59" providerId="ADAL" clId="{25869E48-117E-4C7C-B0F9-42658C0D8C33}" dt="2024-03-21T09:34:09.731" v="6463"/>
                <pc2:cmRplyMkLst xmlns:pc2="http://schemas.microsoft.com/office/powerpoint/2019/9/main/command">
                  <pc:docMk/>
                  <pc:sldMk cId="2204619367" sldId="404"/>
                  <pc2:cmMk id="{CA237FDF-FB60-4BD7-B3C9-EE66E2B1C89C}"/>
                  <pc2:cmRplyMk id="{6AFEBA41-E415-46AF-898F-E6021A660690}"/>
                </pc2:cmRplyMkLst>
              </pc226:cmRplyChg>
            </pc226:cmChg>
          </p:ext>
        </pc:extLst>
      </pc:sldChg>
      <pc:sldChg chg="modNotesTx">
        <pc:chgData name="Priyanshu Raj" userId="30862f99-6f88-49e0-aa61-421ac71a1b59" providerId="ADAL" clId="{25869E48-117E-4C7C-B0F9-42658C0D8C33}" dt="2024-03-21T14:09:01.946" v="7410" actId="20577"/>
        <pc:sldMkLst>
          <pc:docMk/>
          <pc:sldMk cId="645937583" sldId="405"/>
        </pc:sldMkLst>
      </pc:sldChg>
      <pc:sldChg chg="del">
        <pc:chgData name="Priyanshu Raj" userId="30862f99-6f88-49e0-aa61-421ac71a1b59" providerId="ADAL" clId="{25869E48-117E-4C7C-B0F9-42658C0D8C33}" dt="2024-03-18T18:18:32.067" v="574" actId="47"/>
        <pc:sldMkLst>
          <pc:docMk/>
          <pc:sldMk cId="421146196" sldId="406"/>
        </pc:sldMkLst>
      </pc:sldChg>
      <pc:sldChg chg="addSp delSp modSp del mod">
        <pc:chgData name="Priyanshu Raj" userId="30862f99-6f88-49e0-aa61-421ac71a1b59" providerId="ADAL" clId="{25869E48-117E-4C7C-B0F9-42658C0D8C33}" dt="2024-03-21T07:26:08.547" v="5362" actId="47"/>
        <pc:sldMkLst>
          <pc:docMk/>
          <pc:sldMk cId="821100955" sldId="407"/>
        </pc:sldMkLst>
        <pc:spChg chg="mod">
          <ac:chgData name="Priyanshu Raj" userId="30862f99-6f88-49e0-aa61-421ac71a1b59" providerId="ADAL" clId="{25869E48-117E-4C7C-B0F9-42658C0D8C33}" dt="2024-03-20T02:49:19.689" v="2071"/>
          <ac:spMkLst>
            <pc:docMk/>
            <pc:sldMk cId="821100955" sldId="407"/>
            <ac:spMk id="4" creationId="{DAB5BB66-E2F2-CCA5-7884-E6C3A993CEE6}"/>
          </ac:spMkLst>
        </pc:spChg>
        <pc:spChg chg="del">
          <ac:chgData name="Priyanshu Raj" userId="30862f99-6f88-49e0-aa61-421ac71a1b59" providerId="ADAL" clId="{25869E48-117E-4C7C-B0F9-42658C0D8C33}" dt="2024-03-20T02:49:24.179" v="2072" actId="478"/>
          <ac:spMkLst>
            <pc:docMk/>
            <pc:sldMk cId="821100955" sldId="407"/>
            <ac:spMk id="6" creationId="{E2CCB4C4-98BE-576B-9D83-0B82F02C81FF}"/>
          </ac:spMkLst>
        </pc:spChg>
        <pc:spChg chg="add mod">
          <ac:chgData name="Priyanshu Raj" userId="30862f99-6f88-49e0-aa61-421ac71a1b59" providerId="ADAL" clId="{25869E48-117E-4C7C-B0F9-42658C0D8C33}" dt="2024-03-20T02:49:28.754" v="2098"/>
          <ac:spMkLst>
            <pc:docMk/>
            <pc:sldMk cId="821100955" sldId="407"/>
            <ac:spMk id="11" creationId="{065762FA-F740-4D95-1408-AA298CC09E99}"/>
          </ac:spMkLst>
        </pc:spChg>
        <pc:cxnChg chg="add del mod replST">
          <ac:chgData name="Priyanshu Raj" userId="30862f99-6f88-49e0-aa61-421ac71a1b59" providerId="ADAL" clId="{25869E48-117E-4C7C-B0F9-42658C0D8C33}" dt="2024-03-20T02:49:28.756" v="2100"/>
          <ac:cxnSpMkLst>
            <pc:docMk/>
            <pc:sldMk cId="821100955" sldId="407"/>
            <ac:cxnSpMk id="5" creationId="{B991FB3C-FB7E-2E8F-4CE2-DBCBF9B33950}"/>
          </ac:cxnSpMkLst>
        </pc:cxnChg>
      </pc:sldChg>
      <pc:sldChg chg="del">
        <pc:chgData name="Priyanshu Raj" userId="30862f99-6f88-49e0-aa61-421ac71a1b59" providerId="ADAL" clId="{25869E48-117E-4C7C-B0F9-42658C0D8C33}" dt="2024-03-21T07:26:13.398" v="5364" actId="47"/>
        <pc:sldMkLst>
          <pc:docMk/>
          <pc:sldMk cId="2838691022" sldId="408"/>
        </pc:sldMkLst>
      </pc:sldChg>
      <pc:sldChg chg="del">
        <pc:chgData name="Priyanshu Raj" userId="30862f99-6f88-49e0-aa61-421ac71a1b59" providerId="ADAL" clId="{25869E48-117E-4C7C-B0F9-42658C0D8C33}" dt="2024-03-21T07:26:13.980" v="5365" actId="47"/>
        <pc:sldMkLst>
          <pc:docMk/>
          <pc:sldMk cId="482136647" sldId="409"/>
        </pc:sldMkLst>
      </pc:sldChg>
      <pc:sldChg chg="del">
        <pc:chgData name="Priyanshu Raj" userId="30862f99-6f88-49e0-aa61-421ac71a1b59" providerId="ADAL" clId="{25869E48-117E-4C7C-B0F9-42658C0D8C33}" dt="2024-03-21T07:26:14.593" v="5366" actId="47"/>
        <pc:sldMkLst>
          <pc:docMk/>
          <pc:sldMk cId="366184633" sldId="410"/>
        </pc:sldMkLst>
      </pc:sldChg>
      <pc:sldChg chg="del">
        <pc:chgData name="Priyanshu Raj" userId="30862f99-6f88-49e0-aa61-421ac71a1b59" providerId="ADAL" clId="{25869E48-117E-4C7C-B0F9-42658C0D8C33}" dt="2024-03-21T07:26:19.807" v="5380" actId="47"/>
        <pc:sldMkLst>
          <pc:docMk/>
          <pc:sldMk cId="1638526540" sldId="411"/>
        </pc:sldMkLst>
      </pc:sldChg>
      <pc:sldChg chg="del">
        <pc:chgData name="Priyanshu Raj" userId="30862f99-6f88-49e0-aa61-421ac71a1b59" providerId="ADAL" clId="{25869E48-117E-4C7C-B0F9-42658C0D8C33}" dt="2024-03-21T07:26:15.254" v="5367" actId="47"/>
        <pc:sldMkLst>
          <pc:docMk/>
          <pc:sldMk cId="3159341974" sldId="412"/>
        </pc:sldMkLst>
      </pc:sldChg>
      <pc:sldChg chg="del">
        <pc:chgData name="Priyanshu Raj" userId="30862f99-6f88-49e0-aa61-421ac71a1b59" providerId="ADAL" clId="{25869E48-117E-4C7C-B0F9-42658C0D8C33}" dt="2024-03-21T07:26:19.569" v="5379" actId="47"/>
        <pc:sldMkLst>
          <pc:docMk/>
          <pc:sldMk cId="2806283869" sldId="413"/>
        </pc:sldMkLst>
      </pc:sldChg>
      <pc:sldChg chg="del">
        <pc:chgData name="Priyanshu Raj" userId="30862f99-6f88-49e0-aa61-421ac71a1b59" providerId="ADAL" clId="{25869E48-117E-4C7C-B0F9-42658C0D8C33}" dt="2024-03-21T07:26:16.827" v="5371" actId="47"/>
        <pc:sldMkLst>
          <pc:docMk/>
          <pc:sldMk cId="1778206477" sldId="414"/>
        </pc:sldMkLst>
      </pc:sldChg>
      <pc:sldChg chg="del">
        <pc:chgData name="Priyanshu Raj" userId="30862f99-6f88-49e0-aa61-421ac71a1b59" providerId="ADAL" clId="{25869E48-117E-4C7C-B0F9-42658C0D8C33}" dt="2024-03-21T07:26:15.774" v="5368" actId="47"/>
        <pc:sldMkLst>
          <pc:docMk/>
          <pc:sldMk cId="4132330315" sldId="415"/>
        </pc:sldMkLst>
      </pc:sldChg>
      <pc:sldChg chg="del">
        <pc:chgData name="Priyanshu Raj" userId="30862f99-6f88-49e0-aa61-421ac71a1b59" providerId="ADAL" clId="{25869E48-117E-4C7C-B0F9-42658C0D8C33}" dt="2024-03-21T07:26:16.999" v="5372" actId="47"/>
        <pc:sldMkLst>
          <pc:docMk/>
          <pc:sldMk cId="1475945525" sldId="416"/>
        </pc:sldMkLst>
      </pc:sldChg>
      <pc:sldChg chg="del">
        <pc:chgData name="Priyanshu Raj" userId="30862f99-6f88-49e0-aa61-421ac71a1b59" providerId="ADAL" clId="{25869E48-117E-4C7C-B0F9-42658C0D8C33}" dt="2024-03-21T07:26:18.070" v="5376" actId="47"/>
        <pc:sldMkLst>
          <pc:docMk/>
          <pc:sldMk cId="276041025" sldId="417"/>
        </pc:sldMkLst>
      </pc:sldChg>
      <pc:sldChg chg="del">
        <pc:chgData name="Priyanshu Raj" userId="30862f99-6f88-49e0-aa61-421ac71a1b59" providerId="ADAL" clId="{25869E48-117E-4C7C-B0F9-42658C0D8C33}" dt="2024-03-21T07:26:17.708" v="5374" actId="47"/>
        <pc:sldMkLst>
          <pc:docMk/>
          <pc:sldMk cId="2279876558" sldId="418"/>
        </pc:sldMkLst>
      </pc:sldChg>
      <pc:sldChg chg="del">
        <pc:chgData name="Priyanshu Raj" userId="30862f99-6f88-49e0-aa61-421ac71a1b59" providerId="ADAL" clId="{25869E48-117E-4C7C-B0F9-42658C0D8C33}" dt="2024-03-21T07:26:17.912" v="5375" actId="47"/>
        <pc:sldMkLst>
          <pc:docMk/>
          <pc:sldMk cId="3670291109" sldId="419"/>
        </pc:sldMkLst>
      </pc:sldChg>
      <pc:sldChg chg="del">
        <pc:chgData name="Priyanshu Raj" userId="30862f99-6f88-49e0-aa61-421ac71a1b59" providerId="ADAL" clId="{25869E48-117E-4C7C-B0F9-42658C0D8C33}" dt="2024-03-21T07:26:17.141" v="5373" actId="47"/>
        <pc:sldMkLst>
          <pc:docMk/>
          <pc:sldMk cId="3399778636" sldId="420"/>
        </pc:sldMkLst>
      </pc:sldChg>
      <pc:sldChg chg="del">
        <pc:chgData name="Priyanshu Raj" userId="30862f99-6f88-49e0-aa61-421ac71a1b59" providerId="ADAL" clId="{25869E48-117E-4C7C-B0F9-42658C0D8C33}" dt="2024-03-21T07:26:19.241" v="5378" actId="47"/>
        <pc:sldMkLst>
          <pc:docMk/>
          <pc:sldMk cId="1545392825" sldId="421"/>
        </pc:sldMkLst>
      </pc:sldChg>
      <pc:sldChg chg="del">
        <pc:chgData name="Priyanshu Raj" userId="30862f99-6f88-49e0-aa61-421ac71a1b59" providerId="ADAL" clId="{25869E48-117E-4C7C-B0F9-42658C0D8C33}" dt="2024-03-21T07:26:19.934" v="5381" actId="47"/>
        <pc:sldMkLst>
          <pc:docMk/>
          <pc:sldMk cId="2053319459" sldId="422"/>
        </pc:sldMkLst>
      </pc:sldChg>
      <pc:sldChg chg="del">
        <pc:chgData name="Priyanshu Raj" userId="30862f99-6f88-49e0-aa61-421ac71a1b59" providerId="ADAL" clId="{25869E48-117E-4C7C-B0F9-42658C0D8C33}" dt="2024-03-21T07:26:20.282" v="5383" actId="47"/>
        <pc:sldMkLst>
          <pc:docMk/>
          <pc:sldMk cId="2781698429" sldId="423"/>
        </pc:sldMkLst>
      </pc:sldChg>
      <pc:sldChg chg="del">
        <pc:chgData name="Priyanshu Raj" userId="30862f99-6f88-49e0-aa61-421ac71a1b59" providerId="ADAL" clId="{25869E48-117E-4C7C-B0F9-42658C0D8C33}" dt="2024-03-21T07:26:18.702" v="5377" actId="47"/>
        <pc:sldMkLst>
          <pc:docMk/>
          <pc:sldMk cId="274961301" sldId="424"/>
        </pc:sldMkLst>
      </pc:sldChg>
      <pc:sldChg chg="del">
        <pc:chgData name="Priyanshu Raj" userId="30862f99-6f88-49e0-aa61-421ac71a1b59" providerId="ADAL" clId="{25869E48-117E-4C7C-B0F9-42658C0D8C33}" dt="2024-03-21T07:26:20.219" v="5382" actId="47"/>
        <pc:sldMkLst>
          <pc:docMk/>
          <pc:sldMk cId="1179993097" sldId="425"/>
        </pc:sldMkLst>
      </pc:sldChg>
      <pc:sldChg chg="del">
        <pc:chgData name="Priyanshu Raj" userId="30862f99-6f88-49e0-aa61-421ac71a1b59" providerId="ADAL" clId="{25869E48-117E-4C7C-B0F9-42658C0D8C33}" dt="2024-03-21T07:26:16.309" v="5369" actId="47"/>
        <pc:sldMkLst>
          <pc:docMk/>
          <pc:sldMk cId="3637240326" sldId="426"/>
        </pc:sldMkLst>
      </pc:sldChg>
      <pc:sldChg chg="del">
        <pc:chgData name="Priyanshu Raj" userId="30862f99-6f88-49e0-aa61-421ac71a1b59" providerId="ADAL" clId="{25869E48-117E-4C7C-B0F9-42658C0D8C33}" dt="2024-03-21T07:26:16.528" v="5370" actId="47"/>
        <pc:sldMkLst>
          <pc:docMk/>
          <pc:sldMk cId="4223446445" sldId="427"/>
        </pc:sldMkLst>
      </pc:sldChg>
      <pc:sldChg chg="del">
        <pc:chgData name="Priyanshu Raj" userId="30862f99-6f88-49e0-aa61-421ac71a1b59" providerId="ADAL" clId="{25869E48-117E-4C7C-B0F9-42658C0D8C33}" dt="2024-03-21T07:26:30.962" v="5402" actId="47"/>
        <pc:sldMkLst>
          <pc:docMk/>
          <pc:sldMk cId="3804872782" sldId="2425"/>
        </pc:sldMkLst>
      </pc:sldChg>
      <pc:sldChg chg="del">
        <pc:chgData name="Priyanshu Raj" userId="30862f99-6f88-49e0-aa61-421ac71a1b59" providerId="ADAL" clId="{25869E48-117E-4C7C-B0F9-42658C0D8C33}" dt="2024-03-21T07:26:24.246" v="5390" actId="47"/>
        <pc:sldMkLst>
          <pc:docMk/>
          <pc:sldMk cId="2820288431" sldId="2431"/>
        </pc:sldMkLst>
      </pc:sldChg>
      <pc:sldChg chg="del">
        <pc:chgData name="Priyanshu Raj" userId="30862f99-6f88-49e0-aa61-421ac71a1b59" providerId="ADAL" clId="{25869E48-117E-4C7C-B0F9-42658C0D8C33}" dt="2024-03-21T07:26:25.959" v="5393" actId="47"/>
        <pc:sldMkLst>
          <pc:docMk/>
          <pc:sldMk cId="120564139" sldId="2442"/>
        </pc:sldMkLst>
      </pc:sldChg>
      <pc:sldChg chg="del">
        <pc:chgData name="Priyanshu Raj" userId="30862f99-6f88-49e0-aa61-421ac71a1b59" providerId="ADAL" clId="{25869E48-117E-4C7C-B0F9-42658C0D8C33}" dt="2024-03-21T07:26:26.589" v="5394" actId="47"/>
        <pc:sldMkLst>
          <pc:docMk/>
          <pc:sldMk cId="1079044450" sldId="2443"/>
        </pc:sldMkLst>
      </pc:sldChg>
      <pc:sldChg chg="del">
        <pc:chgData name="Priyanshu Raj" userId="30862f99-6f88-49e0-aa61-421ac71a1b59" providerId="ADAL" clId="{25869E48-117E-4C7C-B0F9-42658C0D8C33}" dt="2024-03-21T07:26:22.760" v="5388" actId="47"/>
        <pc:sldMkLst>
          <pc:docMk/>
          <pc:sldMk cId="427003279" sldId="2446"/>
        </pc:sldMkLst>
      </pc:sldChg>
      <pc:sldChg chg="del">
        <pc:chgData name="Priyanshu Raj" userId="30862f99-6f88-49e0-aa61-421ac71a1b59" providerId="ADAL" clId="{25869E48-117E-4C7C-B0F9-42658C0D8C33}" dt="2024-03-21T07:26:23.409" v="5389" actId="47"/>
        <pc:sldMkLst>
          <pc:docMk/>
          <pc:sldMk cId="255150700" sldId="2447"/>
        </pc:sldMkLst>
      </pc:sldChg>
      <pc:sldChg chg="del">
        <pc:chgData name="Priyanshu Raj" userId="30862f99-6f88-49e0-aa61-421ac71a1b59" providerId="ADAL" clId="{25869E48-117E-4C7C-B0F9-42658C0D8C33}" dt="2024-03-21T07:26:24.828" v="5391" actId="47"/>
        <pc:sldMkLst>
          <pc:docMk/>
          <pc:sldMk cId="1864449436" sldId="2542"/>
        </pc:sldMkLst>
      </pc:sldChg>
      <pc:sldChg chg="del">
        <pc:chgData name="Priyanshu Raj" userId="30862f99-6f88-49e0-aa61-421ac71a1b59" providerId="ADAL" clId="{25869E48-117E-4C7C-B0F9-42658C0D8C33}" dt="2024-03-21T07:26:33.044" v="5406" actId="47"/>
        <pc:sldMkLst>
          <pc:docMk/>
          <pc:sldMk cId="1961015908" sldId="2543"/>
        </pc:sldMkLst>
      </pc:sldChg>
      <pc:sldChg chg="del">
        <pc:chgData name="Priyanshu Raj" userId="30862f99-6f88-49e0-aa61-421ac71a1b59" providerId="ADAL" clId="{25869E48-117E-4C7C-B0F9-42658C0D8C33}" dt="2024-03-21T07:26:27.108" v="5395" actId="47"/>
        <pc:sldMkLst>
          <pc:docMk/>
          <pc:sldMk cId="1419098707" sldId="2544"/>
        </pc:sldMkLst>
      </pc:sldChg>
      <pc:sldChg chg="del">
        <pc:chgData name="Priyanshu Raj" userId="30862f99-6f88-49e0-aa61-421ac71a1b59" providerId="ADAL" clId="{25869E48-117E-4C7C-B0F9-42658C0D8C33}" dt="2024-03-21T07:26:27.709" v="5396" actId="47"/>
        <pc:sldMkLst>
          <pc:docMk/>
          <pc:sldMk cId="2766479665" sldId="2545"/>
        </pc:sldMkLst>
      </pc:sldChg>
      <pc:sldChg chg="del">
        <pc:chgData name="Priyanshu Raj" userId="30862f99-6f88-49e0-aa61-421ac71a1b59" providerId="ADAL" clId="{25869E48-117E-4C7C-B0F9-42658C0D8C33}" dt="2024-03-21T07:26:28.226" v="5397" actId="47"/>
        <pc:sldMkLst>
          <pc:docMk/>
          <pc:sldMk cId="1316334140" sldId="2546"/>
        </pc:sldMkLst>
      </pc:sldChg>
      <pc:sldChg chg="del">
        <pc:chgData name="Priyanshu Raj" userId="30862f99-6f88-49e0-aa61-421ac71a1b59" providerId="ADAL" clId="{25869E48-117E-4C7C-B0F9-42658C0D8C33}" dt="2024-03-21T07:26:28.854" v="5398" actId="47"/>
        <pc:sldMkLst>
          <pc:docMk/>
          <pc:sldMk cId="3512520861" sldId="2547"/>
        </pc:sldMkLst>
      </pc:sldChg>
      <pc:sldChg chg="del">
        <pc:chgData name="Priyanshu Raj" userId="30862f99-6f88-49e0-aa61-421ac71a1b59" providerId="ADAL" clId="{25869E48-117E-4C7C-B0F9-42658C0D8C33}" dt="2024-03-20T06:09:58.410" v="3006" actId="47"/>
        <pc:sldMkLst>
          <pc:docMk/>
          <pc:sldMk cId="800828211" sldId="2548"/>
        </pc:sldMkLst>
      </pc:sldChg>
      <pc:sldChg chg="del">
        <pc:chgData name="Priyanshu Raj" userId="30862f99-6f88-49e0-aa61-421ac71a1b59" providerId="ADAL" clId="{25869E48-117E-4C7C-B0F9-42658C0D8C33}" dt="2024-03-21T07:26:29.404" v="5399" actId="47"/>
        <pc:sldMkLst>
          <pc:docMk/>
          <pc:sldMk cId="4266280991" sldId="2549"/>
        </pc:sldMkLst>
      </pc:sldChg>
      <pc:sldChg chg="del">
        <pc:chgData name="Priyanshu Raj" userId="30862f99-6f88-49e0-aa61-421ac71a1b59" providerId="ADAL" clId="{25869E48-117E-4C7C-B0F9-42658C0D8C33}" dt="2024-03-21T07:26:29.922" v="5400" actId="47"/>
        <pc:sldMkLst>
          <pc:docMk/>
          <pc:sldMk cId="164612759" sldId="2550"/>
        </pc:sldMkLst>
      </pc:sldChg>
      <pc:sldChg chg="del">
        <pc:chgData name="Priyanshu Raj" userId="30862f99-6f88-49e0-aa61-421ac71a1b59" providerId="ADAL" clId="{25869E48-117E-4C7C-B0F9-42658C0D8C33}" dt="2024-03-21T07:26:30.520" v="5401" actId="47"/>
        <pc:sldMkLst>
          <pc:docMk/>
          <pc:sldMk cId="3436011557" sldId="2551"/>
        </pc:sldMkLst>
      </pc:sldChg>
      <pc:sldChg chg="del">
        <pc:chgData name="Priyanshu Raj" userId="30862f99-6f88-49e0-aa61-421ac71a1b59" providerId="ADAL" clId="{25869E48-117E-4C7C-B0F9-42658C0D8C33}" dt="2024-03-21T07:26:31.609" v="5403" actId="47"/>
        <pc:sldMkLst>
          <pc:docMk/>
          <pc:sldMk cId="3928819147" sldId="2553"/>
        </pc:sldMkLst>
      </pc:sldChg>
      <pc:sldChg chg="del">
        <pc:chgData name="Priyanshu Raj" userId="30862f99-6f88-49e0-aa61-421ac71a1b59" providerId="ADAL" clId="{25869E48-117E-4C7C-B0F9-42658C0D8C33}" dt="2024-03-21T07:26:32.117" v="5404" actId="47"/>
        <pc:sldMkLst>
          <pc:docMk/>
          <pc:sldMk cId="2908541102" sldId="2554"/>
        </pc:sldMkLst>
      </pc:sldChg>
      <pc:sldChg chg="del">
        <pc:chgData name="Priyanshu Raj" userId="30862f99-6f88-49e0-aa61-421ac71a1b59" providerId="ADAL" clId="{25869E48-117E-4C7C-B0F9-42658C0D8C33}" dt="2024-03-21T07:26:32.555" v="5405" actId="47"/>
        <pc:sldMkLst>
          <pc:docMk/>
          <pc:sldMk cId="926110379" sldId="2555"/>
        </pc:sldMkLst>
      </pc:sldChg>
      <pc:sldChg chg="del">
        <pc:chgData name="Priyanshu Raj" userId="30862f99-6f88-49e0-aa61-421ac71a1b59" providerId="ADAL" clId="{25869E48-117E-4C7C-B0F9-42658C0D8C33}" dt="2024-03-21T07:26:25.363" v="5392" actId="47"/>
        <pc:sldMkLst>
          <pc:docMk/>
          <pc:sldMk cId="4174540392" sldId="2556"/>
        </pc:sldMkLst>
      </pc:sldChg>
      <pc:sldChg chg="del">
        <pc:chgData name="Priyanshu Raj" userId="30862f99-6f88-49e0-aa61-421ac71a1b59" providerId="ADAL" clId="{25869E48-117E-4C7C-B0F9-42658C0D8C33}" dt="2024-03-21T07:26:33.502" v="5407" actId="47"/>
        <pc:sldMkLst>
          <pc:docMk/>
          <pc:sldMk cId="616217368" sldId="2557"/>
        </pc:sldMkLst>
      </pc:sldChg>
      <pc:sldChg chg="addSp delSp modSp mod addCm modCm modNotesTx">
        <pc:chgData name="Priyanshu Raj" userId="30862f99-6f88-49e0-aa61-421ac71a1b59" providerId="ADAL" clId="{25869E48-117E-4C7C-B0F9-42658C0D8C33}" dt="2024-03-25T06:58:11.271" v="9437"/>
        <pc:sldMkLst>
          <pc:docMk/>
          <pc:sldMk cId="2122407673" sldId="2559"/>
        </pc:sldMkLst>
        <pc:spChg chg="mod">
          <ac:chgData name="Priyanshu Raj" userId="30862f99-6f88-49e0-aa61-421ac71a1b59" providerId="ADAL" clId="{25869E48-117E-4C7C-B0F9-42658C0D8C33}" dt="2024-03-20T06:15:08.287" v="3025" actId="948"/>
          <ac:spMkLst>
            <pc:docMk/>
            <pc:sldMk cId="2122407673" sldId="2559"/>
            <ac:spMk id="22" creationId="{F0E9E5AF-A66C-DDA5-D954-3EF9E26E87CB}"/>
          </ac:spMkLst>
        </pc:spChg>
        <pc:grpChg chg="del">
          <ac:chgData name="Priyanshu Raj" userId="30862f99-6f88-49e0-aa61-421ac71a1b59" providerId="ADAL" clId="{25869E48-117E-4C7C-B0F9-42658C0D8C33}" dt="2024-03-21T09:03:55.031" v="5465" actId="478"/>
          <ac:grpSpMkLst>
            <pc:docMk/>
            <pc:sldMk cId="2122407673" sldId="2559"/>
            <ac:grpSpMk id="39" creationId="{BDF58BA4-BF72-8DD6-5532-1F5C262EFD76}"/>
          </ac:grpSpMkLst>
        </pc:grpChg>
        <pc:picChg chg="add mod">
          <ac:chgData name="Priyanshu Raj" userId="30862f99-6f88-49e0-aa61-421ac71a1b59" providerId="ADAL" clId="{25869E48-117E-4C7C-B0F9-42658C0D8C33}" dt="2024-03-21T10:06:23.938" v="6535" actId="1036"/>
          <ac:picMkLst>
            <pc:docMk/>
            <pc:sldMk cId="2122407673" sldId="2559"/>
            <ac:picMk id="3" creationId="{240BDF10-8C90-BD63-94EC-A8B41C0B7460}"/>
          </ac:picMkLst>
        </pc:picChg>
        <pc:cxnChg chg="mod">
          <ac:chgData name="Priyanshu Raj" userId="30862f99-6f88-49e0-aa61-421ac71a1b59" providerId="ADAL" clId="{25869E48-117E-4C7C-B0F9-42658C0D8C33}" dt="2024-03-21T09:03:55.031" v="5465" actId="478"/>
          <ac:cxnSpMkLst>
            <pc:docMk/>
            <pc:sldMk cId="2122407673" sldId="2559"/>
            <ac:cxnSpMk id="7" creationId="{7D607050-76FA-355E-4605-E60E0A0104F2}"/>
          </ac:cxnSpMkLst>
        </pc:cxnChg>
        <pc:cxnChg chg="mod">
          <ac:chgData name="Priyanshu Raj" userId="30862f99-6f88-49e0-aa61-421ac71a1b59" providerId="ADAL" clId="{25869E48-117E-4C7C-B0F9-42658C0D8C33}" dt="2024-03-21T09:03:55.031" v="5465" actId="478"/>
          <ac:cxnSpMkLst>
            <pc:docMk/>
            <pc:sldMk cId="2122407673" sldId="2559"/>
            <ac:cxnSpMk id="14" creationId="{7A5DD9CD-77DA-E62C-9C1F-E17B660682F9}"/>
          </ac:cxnSpMkLst>
        </pc:cxnChg>
        <pc:extLst>
          <p:ext xmlns:p="http://schemas.openxmlformats.org/presentationml/2006/main" uri="{D6D511B9-2390-475A-947B-AFAB55BFBCF1}">
            <pc226:cmChg xmlns:pc226="http://schemas.microsoft.com/office/powerpoint/2022/06/main/command" chg="">
              <pc226:chgData name="Priyanshu Raj" userId="30862f99-6f88-49e0-aa61-421ac71a1b59" providerId="ADAL" clId="{25869E48-117E-4C7C-B0F9-42658C0D8C33}" dt="2024-03-21T09:05:48.879" v="5509"/>
              <pc2:cmMkLst xmlns:pc2="http://schemas.microsoft.com/office/powerpoint/2019/9/main/command">
                <pc:docMk/>
                <pc:sldMk cId="2122407673" sldId="2559"/>
                <pc2:cmMk id="{5B28AA37-891C-4B33-B045-2A9A46664270}"/>
              </pc2:cmMkLst>
              <pc226:cmRplyChg chg="add">
                <pc226:chgData name="Priyanshu Raj" userId="30862f99-6f88-49e0-aa61-421ac71a1b59" providerId="ADAL" clId="{25869E48-117E-4C7C-B0F9-42658C0D8C33}" dt="2024-03-21T09:05:48.879" v="5509"/>
                <pc2:cmRplyMkLst xmlns:pc2="http://schemas.microsoft.com/office/powerpoint/2019/9/main/command">
                  <pc:docMk/>
                  <pc:sldMk cId="2122407673" sldId="2559"/>
                  <pc2:cmMk id="{5B28AA37-891C-4B33-B045-2A9A46664270}"/>
                  <pc2:cmRplyMk id="{454D260E-538E-4793-862E-9833F3FC9042}"/>
                </pc2:cmRplyMkLst>
              </pc226:cmRplyChg>
            </pc226:cmChg>
            <pc226:cmChg xmlns:pc226="http://schemas.microsoft.com/office/powerpoint/2022/06/main/command" chg="">
              <pc226:chgData name="Priyanshu Raj" userId="30862f99-6f88-49e0-aa61-421ac71a1b59" providerId="ADAL" clId="{25869E48-117E-4C7C-B0F9-42658C0D8C33}" dt="2024-03-25T06:58:11.271" v="9437"/>
              <pc2:cmMkLst xmlns:pc2="http://schemas.microsoft.com/office/powerpoint/2019/9/main/command">
                <pc:docMk/>
                <pc:sldMk cId="2122407673" sldId="2559"/>
                <pc2:cmMk id="{9FA43685-E0F7-440F-AE79-A369B725ACC3}"/>
              </pc2:cmMkLst>
              <pc226:cmRplyChg chg="add">
                <pc226:chgData name="Priyanshu Raj" userId="30862f99-6f88-49e0-aa61-421ac71a1b59" providerId="ADAL" clId="{25869E48-117E-4C7C-B0F9-42658C0D8C33}" dt="2024-03-25T06:58:11.271" v="9437"/>
                <pc2:cmRplyMkLst xmlns:pc2="http://schemas.microsoft.com/office/powerpoint/2019/9/main/command">
                  <pc:docMk/>
                  <pc:sldMk cId="2122407673" sldId="2559"/>
                  <pc2:cmMk id="{9FA43685-E0F7-440F-AE79-A369B725ACC3}"/>
                  <pc2:cmRplyMk id="{AF3FC41D-1B5C-46AA-A218-85B10049B5BA}"/>
                </pc2:cmRplyMkLst>
              </pc226:cmRplyChg>
            </pc226:cmChg>
            <pc226:cmChg xmlns:pc226="http://schemas.microsoft.com/office/powerpoint/2022/06/main/command" chg="add">
              <pc226:chgData name="Priyanshu Raj" userId="30862f99-6f88-49e0-aa61-421ac71a1b59" providerId="ADAL" clId="{25869E48-117E-4C7C-B0F9-42658C0D8C33}" dt="2024-03-21T09:58:29.646" v="6477"/>
              <pc2:cmMkLst xmlns:pc2="http://schemas.microsoft.com/office/powerpoint/2019/9/main/command">
                <pc:docMk/>
                <pc:sldMk cId="2122407673" sldId="2559"/>
                <pc2:cmMk id="{E343A5C4-F014-4959-81FB-2110FCC6F094}"/>
              </pc2:cmMkLst>
            </pc226:cmChg>
          </p:ext>
        </pc:extLst>
      </pc:sldChg>
      <pc:sldChg chg="modSp mod modCm modNotesTx">
        <pc:chgData name="Priyanshu Raj" userId="30862f99-6f88-49e0-aa61-421ac71a1b59" providerId="ADAL" clId="{25869E48-117E-4C7C-B0F9-42658C0D8C33}" dt="2024-03-25T07:04:54.951" v="9521" actId="948"/>
        <pc:sldMkLst>
          <pc:docMk/>
          <pc:sldMk cId="280567550" sldId="2560"/>
        </pc:sldMkLst>
        <pc:spChg chg="mod">
          <ac:chgData name="Priyanshu Raj" userId="30862f99-6f88-49e0-aa61-421ac71a1b59" providerId="ADAL" clId="{25869E48-117E-4C7C-B0F9-42658C0D8C33}" dt="2024-03-25T07:04:54.951" v="9521" actId="948"/>
          <ac:spMkLst>
            <pc:docMk/>
            <pc:sldMk cId="280567550" sldId="2560"/>
            <ac:spMk id="3" creationId="{C5EB4BE8-FB61-E9DE-40B9-4EF6EE2F4C85}"/>
          </ac:spMkLst>
        </pc:spChg>
        <pc:spChg chg="mod">
          <ac:chgData name="Priyanshu Raj" userId="30862f99-6f88-49e0-aa61-421ac71a1b59" providerId="ADAL" clId="{25869E48-117E-4C7C-B0F9-42658C0D8C33}" dt="2024-03-21T09:52:51.375" v="6475"/>
          <ac:spMkLst>
            <pc:docMk/>
            <pc:sldMk cId="280567550" sldId="2560"/>
            <ac:spMk id="27" creationId="{61A230B3-EE43-F799-83E6-6154C66652AA}"/>
          </ac:spMkLst>
        </pc:spChg>
        <pc:extLst>
          <p:ext xmlns:p="http://schemas.openxmlformats.org/presentationml/2006/main" uri="{D6D511B9-2390-475A-947B-AFAB55BFBCF1}">
            <pc226:cmChg xmlns:pc226="http://schemas.microsoft.com/office/powerpoint/2022/06/main/command" chg="mod">
              <pc226:chgData name="Priyanshu Raj" userId="30862f99-6f88-49e0-aa61-421ac71a1b59" providerId="ADAL" clId="{25869E48-117E-4C7C-B0F9-42658C0D8C33}" dt="2024-03-25T07:04:45.317" v="9517" actId="20577"/>
              <pc2:cmMkLst xmlns:pc2="http://schemas.microsoft.com/office/powerpoint/2019/9/main/command">
                <pc:docMk/>
                <pc:sldMk cId="280567550" sldId="2560"/>
                <pc2:cmMk id="{B94CCE67-AA34-41A0-A18C-BAEF4FE9DE14}"/>
              </pc2:cmMkLst>
              <pc226:cmRplyChg chg="add">
                <pc226:chgData name="Priyanshu Raj" userId="30862f99-6f88-49e0-aa61-421ac71a1b59" providerId="ADAL" clId="{25869E48-117E-4C7C-B0F9-42658C0D8C33}" dt="2024-03-21T09:45:10.998" v="6470"/>
                <pc2:cmRplyMkLst xmlns:pc2="http://schemas.microsoft.com/office/powerpoint/2019/9/main/command">
                  <pc:docMk/>
                  <pc:sldMk cId="280567550" sldId="2560"/>
                  <pc2:cmMk id="{B94CCE67-AA34-41A0-A18C-BAEF4FE9DE14}"/>
                  <pc2:cmRplyMk id="{6A467217-90DF-424F-A743-44A066456391}"/>
                </pc2:cmRplyMkLst>
              </pc226:cmRplyChg>
            </pc226:cmChg>
            <pc226:cmChg xmlns:pc226="http://schemas.microsoft.com/office/powerpoint/2022/06/main/command" chg="mod">
              <pc226:chgData name="Priyanshu Raj" userId="30862f99-6f88-49e0-aa61-421ac71a1b59" providerId="ADAL" clId="{25869E48-117E-4C7C-B0F9-42658C0D8C33}" dt="2024-03-21T10:22:42.386" v="6556"/>
              <pc2:cmMkLst xmlns:pc2="http://schemas.microsoft.com/office/powerpoint/2019/9/main/command">
                <pc:docMk/>
                <pc:sldMk cId="280567550" sldId="2560"/>
                <pc2:cmMk id="{05450BE0-FB34-4ECC-ABBA-7C7D57EF6410}"/>
              </pc2:cmMkLst>
              <pc226:cmRplyChg chg="add mod">
                <pc226:chgData name="Priyanshu Raj" userId="30862f99-6f88-49e0-aa61-421ac71a1b59" providerId="ADAL" clId="{25869E48-117E-4C7C-B0F9-42658C0D8C33}" dt="2024-03-21T10:22:42.386" v="6556"/>
                <pc2:cmRplyMkLst xmlns:pc2="http://schemas.microsoft.com/office/powerpoint/2019/9/main/command">
                  <pc:docMk/>
                  <pc:sldMk cId="280567550" sldId="2560"/>
                  <pc2:cmMk id="{05450BE0-FB34-4ECC-ABBA-7C7D57EF6410}"/>
                  <pc2:cmRplyMk id="{7B4D923B-EFF1-48E3-81DA-E1E3984B4714}"/>
                </pc2:cmRplyMkLst>
              </pc226:cmRplyChg>
            </pc226:cmChg>
          </p:ext>
        </pc:extLst>
      </pc:sldChg>
      <pc:sldChg chg="addSp delSp modSp mod addCm modCm modNotesTx">
        <pc:chgData name="Priyanshu Raj" userId="30862f99-6f88-49e0-aa61-421ac71a1b59" providerId="ADAL" clId="{25869E48-117E-4C7C-B0F9-42658C0D8C33}" dt="2024-03-21T15:41:11.928" v="7886"/>
        <pc:sldMkLst>
          <pc:docMk/>
          <pc:sldMk cId="3990549452" sldId="2561"/>
        </pc:sldMkLst>
        <pc:spChg chg="mod">
          <ac:chgData name="Priyanshu Raj" userId="30862f99-6f88-49e0-aa61-421ac71a1b59" providerId="ADAL" clId="{25869E48-117E-4C7C-B0F9-42658C0D8C33}" dt="2024-03-21T10:01:24.712" v="6493" actId="948"/>
          <ac:spMkLst>
            <pc:docMk/>
            <pc:sldMk cId="3990549452" sldId="2561"/>
            <ac:spMk id="22" creationId="{F0E9E5AF-A66C-DDA5-D954-3EF9E26E87CB}"/>
          </ac:spMkLst>
        </pc:spChg>
        <pc:picChg chg="add mod">
          <ac:chgData name="Priyanshu Raj" userId="30862f99-6f88-49e0-aa61-421ac71a1b59" providerId="ADAL" clId="{25869E48-117E-4C7C-B0F9-42658C0D8C33}" dt="2024-03-21T10:08:04.105" v="6548" actId="1036"/>
          <ac:picMkLst>
            <pc:docMk/>
            <pc:sldMk cId="3990549452" sldId="2561"/>
            <ac:picMk id="4" creationId="{156314C5-076B-C1B3-A311-BED619417F2C}"/>
          </ac:picMkLst>
        </pc:picChg>
        <pc:picChg chg="del mod">
          <ac:chgData name="Priyanshu Raj" userId="30862f99-6f88-49e0-aa61-421ac71a1b59" providerId="ADAL" clId="{25869E48-117E-4C7C-B0F9-42658C0D8C33}" dt="2024-03-21T10:04:05.568" v="6495" actId="478"/>
          <ac:picMkLst>
            <pc:docMk/>
            <pc:sldMk cId="3990549452" sldId="2561"/>
            <ac:picMk id="6" creationId="{99EAA32C-2D0C-C43F-EC2B-F8259D5293DB}"/>
          </ac:picMkLst>
        </pc:picChg>
        <pc:extLst>
          <p:ext xmlns:p="http://schemas.openxmlformats.org/presentationml/2006/main" uri="{D6D511B9-2390-475A-947B-AFAB55BFBCF1}">
            <pc226:cmChg xmlns:pc226="http://schemas.microsoft.com/office/powerpoint/2022/06/main/command" chg="mod">
              <pc226:chgData name="Priyanshu Raj" userId="30862f99-6f88-49e0-aa61-421ac71a1b59" providerId="ADAL" clId="{25869E48-117E-4C7C-B0F9-42658C0D8C33}" dt="2024-03-21T10:01:48.787" v="6494"/>
              <pc2:cmMkLst xmlns:pc2="http://schemas.microsoft.com/office/powerpoint/2019/9/main/command">
                <pc:docMk/>
                <pc:sldMk cId="3990549452" sldId="2561"/>
                <pc2:cmMk id="{309F3000-6AC1-4DCB-AA6A-D6DFE32AF9B1}"/>
              </pc2:cmMkLst>
              <pc226:cmRplyChg chg="add">
                <pc226:chgData name="Priyanshu Raj" userId="30862f99-6f88-49e0-aa61-421ac71a1b59" providerId="ADAL" clId="{25869E48-117E-4C7C-B0F9-42658C0D8C33}" dt="2024-03-21T10:01:48.787" v="6494"/>
                <pc2:cmRplyMkLst xmlns:pc2="http://schemas.microsoft.com/office/powerpoint/2019/9/main/command">
                  <pc:docMk/>
                  <pc:sldMk cId="3990549452" sldId="2561"/>
                  <pc2:cmMk id="{309F3000-6AC1-4DCB-AA6A-D6DFE32AF9B1}"/>
                  <pc2:cmRplyMk id="{5D5CD3D7-0CF6-4BC4-9058-EF90FA8159D3}"/>
                </pc2:cmRplyMkLst>
              </pc226:cmRplyChg>
            </pc226:cmChg>
            <pc226:cmChg xmlns:pc226="http://schemas.microsoft.com/office/powerpoint/2022/06/main/command" chg="add">
              <pc226:chgData name="Priyanshu Raj" userId="30862f99-6f88-49e0-aa61-421ac71a1b59" providerId="ADAL" clId="{25869E48-117E-4C7C-B0F9-42658C0D8C33}" dt="2024-03-21T10:07:35.182" v="6538"/>
              <pc2:cmMkLst xmlns:pc2="http://schemas.microsoft.com/office/powerpoint/2019/9/main/command">
                <pc:docMk/>
                <pc:sldMk cId="3990549452" sldId="2561"/>
                <pc2:cmMk id="{D04BD634-2219-45CF-8DF4-A66E29607008}"/>
              </pc2:cmMkLst>
            </pc226:cmChg>
            <pc226:cmChg xmlns:pc226="http://schemas.microsoft.com/office/powerpoint/2022/06/main/command" chg="mod">
              <pc226:chgData name="Priyanshu Raj" userId="30862f99-6f88-49e0-aa61-421ac71a1b59" providerId="ADAL" clId="{25869E48-117E-4C7C-B0F9-42658C0D8C33}" dt="2024-03-21T10:05:46.029" v="6531"/>
              <pc2:cmMkLst xmlns:pc2="http://schemas.microsoft.com/office/powerpoint/2019/9/main/command">
                <pc:docMk/>
                <pc:sldMk cId="3990549452" sldId="2561"/>
                <pc2:cmMk id="{044E5450-9808-460F-88FC-6373085EE7AF}"/>
              </pc2:cmMkLst>
              <pc226:cmRplyChg chg="add">
                <pc226:chgData name="Priyanshu Raj" userId="30862f99-6f88-49e0-aa61-421ac71a1b59" providerId="ADAL" clId="{25869E48-117E-4C7C-B0F9-42658C0D8C33}" dt="2024-03-21T10:05:46.029" v="6531"/>
                <pc2:cmRplyMkLst xmlns:pc2="http://schemas.microsoft.com/office/powerpoint/2019/9/main/command">
                  <pc:docMk/>
                  <pc:sldMk cId="3990549452" sldId="2561"/>
                  <pc2:cmMk id="{044E5450-9808-460F-88FC-6373085EE7AF}"/>
                  <pc2:cmRplyMk id="{C87289A8-642B-44F5-BA26-CDFC25CB7A38}"/>
                </pc2:cmRplyMkLst>
              </pc226:cmRplyChg>
            </pc226:cmChg>
          </p:ext>
        </pc:extLst>
      </pc:sldChg>
      <pc:sldChg chg="modSp mod">
        <pc:chgData name="Priyanshu Raj" userId="30862f99-6f88-49e0-aa61-421ac71a1b59" providerId="ADAL" clId="{25869E48-117E-4C7C-B0F9-42658C0D8C33}" dt="2024-03-21T11:24:18.206" v="6637" actId="20577"/>
        <pc:sldMkLst>
          <pc:docMk/>
          <pc:sldMk cId="2491584012" sldId="2562"/>
        </pc:sldMkLst>
        <pc:spChg chg="mod">
          <ac:chgData name="Priyanshu Raj" userId="30862f99-6f88-49e0-aa61-421ac71a1b59" providerId="ADAL" clId="{25869E48-117E-4C7C-B0F9-42658C0D8C33}" dt="2024-03-21T11:24:18.206" v="6637" actId="20577"/>
          <ac:spMkLst>
            <pc:docMk/>
            <pc:sldMk cId="2491584012" sldId="2562"/>
            <ac:spMk id="3" creationId="{5679F0D5-9D86-FFE4-CF76-CFE3A1297223}"/>
          </ac:spMkLst>
        </pc:spChg>
      </pc:sldChg>
      <pc:sldChg chg="modSp mod modCm modNotesTx">
        <pc:chgData name="Priyanshu Raj" userId="30862f99-6f88-49e0-aa61-421ac71a1b59" providerId="ADAL" clId="{25869E48-117E-4C7C-B0F9-42658C0D8C33}" dt="2024-03-25T06:51:21.720" v="9407"/>
        <pc:sldMkLst>
          <pc:docMk/>
          <pc:sldMk cId="470596857" sldId="2563"/>
        </pc:sldMkLst>
        <pc:spChg chg="mod">
          <ac:chgData name="Priyanshu Raj" userId="30862f99-6f88-49e0-aa61-421ac71a1b59" providerId="ADAL" clId="{25869E48-117E-4C7C-B0F9-42658C0D8C33}" dt="2024-03-25T06:51:05.028" v="9406" actId="20577"/>
          <ac:spMkLst>
            <pc:docMk/>
            <pc:sldMk cId="470596857" sldId="2563"/>
            <ac:spMk id="3" creationId="{C5EB4BE8-FB61-E9DE-40B9-4EF6EE2F4C85}"/>
          </ac:spMkLst>
        </pc:spChg>
        <pc:spChg chg="mod">
          <ac:chgData name="Priyanshu Raj" userId="30862f99-6f88-49e0-aa61-421ac71a1b59" providerId="ADAL" clId="{25869E48-117E-4C7C-B0F9-42658C0D8C33}" dt="2024-03-21T10:36:05.093" v="6575" actId="20577"/>
          <ac:spMkLst>
            <pc:docMk/>
            <pc:sldMk cId="470596857" sldId="2563"/>
            <ac:spMk id="27" creationId="{61A230B3-EE43-F799-83E6-6154C66652AA}"/>
          </ac:spMkLst>
        </pc:spChg>
        <pc:extLst>
          <p:ext xmlns:p="http://schemas.openxmlformats.org/presentationml/2006/main" uri="{D6D511B9-2390-475A-947B-AFAB55BFBCF1}">
            <pc226:cmChg xmlns:pc226="http://schemas.microsoft.com/office/powerpoint/2022/06/main/command" chg="">
              <pc226:chgData name="Priyanshu Raj" userId="30862f99-6f88-49e0-aa61-421ac71a1b59" providerId="ADAL" clId="{25869E48-117E-4C7C-B0F9-42658C0D8C33}" dt="2024-03-25T06:51:21.720" v="9407"/>
              <pc2:cmMkLst xmlns:pc2="http://schemas.microsoft.com/office/powerpoint/2019/9/main/command">
                <pc:docMk/>
                <pc:sldMk cId="470596857" sldId="2563"/>
                <pc2:cmMk id="{09AADF04-5D4C-4A3D-A2EB-29FD1ADD590D}"/>
              </pc2:cmMkLst>
              <pc226:cmRplyChg chg="add">
                <pc226:chgData name="Priyanshu Raj" userId="30862f99-6f88-49e0-aa61-421ac71a1b59" providerId="ADAL" clId="{25869E48-117E-4C7C-B0F9-42658C0D8C33}" dt="2024-03-25T06:51:21.720" v="9407"/>
                <pc2:cmRplyMkLst xmlns:pc2="http://schemas.microsoft.com/office/powerpoint/2019/9/main/command">
                  <pc:docMk/>
                  <pc:sldMk cId="470596857" sldId="2563"/>
                  <pc2:cmMk id="{09AADF04-5D4C-4A3D-A2EB-29FD1ADD590D}"/>
                  <pc2:cmRplyMk id="{500D80E1-D0BF-4DB2-B1D4-61C4AD266E78}"/>
                </pc2:cmRplyMkLst>
              </pc226:cmRplyChg>
            </pc226:cmChg>
            <pc226:cmChg xmlns:pc226="http://schemas.microsoft.com/office/powerpoint/2022/06/main/command" chg="mod">
              <pc226:chgData name="Priyanshu Raj" userId="30862f99-6f88-49e0-aa61-421ac71a1b59" providerId="ADAL" clId="{25869E48-117E-4C7C-B0F9-42658C0D8C33}" dt="2024-03-21T10:36:25.043" v="6576"/>
              <pc2:cmMkLst xmlns:pc2="http://schemas.microsoft.com/office/powerpoint/2019/9/main/command">
                <pc:docMk/>
                <pc:sldMk cId="470596857" sldId="2563"/>
                <pc2:cmMk id="{3B1C0475-A3D5-4315-98BC-2AF774D26244}"/>
              </pc2:cmMkLst>
              <pc226:cmRplyChg chg="add">
                <pc226:chgData name="Priyanshu Raj" userId="30862f99-6f88-49e0-aa61-421ac71a1b59" providerId="ADAL" clId="{25869E48-117E-4C7C-B0F9-42658C0D8C33}" dt="2024-03-21T10:36:25.043" v="6576"/>
                <pc2:cmRplyMkLst xmlns:pc2="http://schemas.microsoft.com/office/powerpoint/2019/9/main/command">
                  <pc:docMk/>
                  <pc:sldMk cId="470596857" sldId="2563"/>
                  <pc2:cmMk id="{3B1C0475-A3D5-4315-98BC-2AF774D26244}"/>
                  <pc2:cmRplyMk id="{C7B231F2-15AF-423A-A2A8-F08EFA144A6D}"/>
                </pc2:cmRplyMkLst>
              </pc226:cmRplyChg>
            </pc226:cmChg>
            <pc226:cmChg xmlns:pc226="http://schemas.microsoft.com/office/powerpoint/2022/06/main/command" chg="mod">
              <pc226:chgData name="Priyanshu Raj" userId="30862f99-6f88-49e0-aa61-421ac71a1b59" providerId="ADAL" clId="{25869E48-117E-4C7C-B0F9-42658C0D8C33}" dt="2024-03-25T06:51:05.028" v="9406" actId="20577"/>
              <pc2:cmMkLst xmlns:pc2="http://schemas.microsoft.com/office/powerpoint/2019/9/main/command">
                <pc:docMk/>
                <pc:sldMk cId="470596857" sldId="2563"/>
                <pc2:cmMk id="{391DACD7-359A-45D7-BAE3-655EB072AAAD}"/>
              </pc2:cmMkLst>
              <pc226:cmRplyChg chg="add">
                <pc226:chgData name="Priyanshu Raj" userId="30862f99-6f88-49e0-aa61-421ac71a1b59" providerId="ADAL" clId="{25869E48-117E-4C7C-B0F9-42658C0D8C33}" dt="2024-03-21T10:34:49.462" v="6568"/>
                <pc2:cmRplyMkLst xmlns:pc2="http://schemas.microsoft.com/office/powerpoint/2019/9/main/command">
                  <pc:docMk/>
                  <pc:sldMk cId="470596857" sldId="2563"/>
                  <pc2:cmMk id="{391DACD7-359A-45D7-BAE3-655EB072AAAD}"/>
                  <pc2:cmRplyMk id="{2DF00A42-158F-4698-ADEF-EC065C1D41D6}"/>
                </pc2:cmRplyMkLst>
              </pc226:cmRplyChg>
            </pc226:cmChg>
          </p:ext>
        </pc:extLst>
      </pc:sldChg>
      <pc:sldChg chg="addSp delSp modSp mod addCm modCm modNotesTx">
        <pc:chgData name="Priyanshu Raj" userId="30862f99-6f88-49e0-aa61-421ac71a1b59" providerId="ADAL" clId="{25869E48-117E-4C7C-B0F9-42658C0D8C33}" dt="2024-03-21T15:44:58.270" v="7889"/>
        <pc:sldMkLst>
          <pc:docMk/>
          <pc:sldMk cId="2704628866" sldId="2564"/>
        </pc:sldMkLst>
        <pc:spChg chg="mod">
          <ac:chgData name="Priyanshu Raj" userId="30862f99-6f88-49e0-aa61-421ac71a1b59" providerId="ADAL" clId="{25869E48-117E-4C7C-B0F9-42658C0D8C33}" dt="2024-03-21T13:59:12.590" v="7401" actId="20577"/>
          <ac:spMkLst>
            <pc:docMk/>
            <pc:sldMk cId="2704628866" sldId="2564"/>
            <ac:spMk id="22" creationId="{F0E9E5AF-A66C-DDA5-D954-3EF9E26E87CB}"/>
          </ac:spMkLst>
        </pc:spChg>
        <pc:spChg chg="mod">
          <ac:chgData name="Priyanshu Raj" userId="30862f99-6f88-49e0-aa61-421ac71a1b59" providerId="ADAL" clId="{25869E48-117E-4C7C-B0F9-42658C0D8C33}" dt="2024-03-21T10:28:36.099" v="6562" actId="1035"/>
          <ac:spMkLst>
            <pc:docMk/>
            <pc:sldMk cId="2704628866" sldId="2564"/>
            <ac:spMk id="37" creationId="{74E5C43A-356F-2E77-9ED8-824BCEB493EE}"/>
          </ac:spMkLst>
        </pc:spChg>
        <pc:spChg chg="mod">
          <ac:chgData name="Priyanshu Raj" userId="30862f99-6f88-49e0-aa61-421ac71a1b59" providerId="ADAL" clId="{25869E48-117E-4C7C-B0F9-42658C0D8C33}" dt="2024-03-21T10:28:36.099" v="6562" actId="1035"/>
          <ac:spMkLst>
            <pc:docMk/>
            <pc:sldMk cId="2704628866" sldId="2564"/>
            <ac:spMk id="38" creationId="{54DFD9E8-653F-6D3C-03C6-4CCC79376311}"/>
          </ac:spMkLst>
        </pc:spChg>
        <pc:spChg chg="mod">
          <ac:chgData name="Priyanshu Raj" userId="30862f99-6f88-49e0-aa61-421ac71a1b59" providerId="ADAL" clId="{25869E48-117E-4C7C-B0F9-42658C0D8C33}" dt="2024-03-21T10:28:36.099" v="6562" actId="1035"/>
          <ac:spMkLst>
            <pc:docMk/>
            <pc:sldMk cId="2704628866" sldId="2564"/>
            <ac:spMk id="41" creationId="{6E863F95-8A58-F126-52BB-77076E0907CB}"/>
          </ac:spMkLst>
        </pc:spChg>
        <pc:spChg chg="mod">
          <ac:chgData name="Priyanshu Raj" userId="30862f99-6f88-49e0-aa61-421ac71a1b59" providerId="ADAL" clId="{25869E48-117E-4C7C-B0F9-42658C0D8C33}" dt="2024-03-21T10:28:36.099" v="6562" actId="1035"/>
          <ac:spMkLst>
            <pc:docMk/>
            <pc:sldMk cId="2704628866" sldId="2564"/>
            <ac:spMk id="42" creationId="{A1A2CB55-1505-BAB1-82F7-CB22978323D8}"/>
          </ac:spMkLst>
        </pc:spChg>
        <pc:spChg chg="mod">
          <ac:chgData name="Priyanshu Raj" userId="30862f99-6f88-49e0-aa61-421ac71a1b59" providerId="ADAL" clId="{25869E48-117E-4C7C-B0F9-42658C0D8C33}" dt="2024-03-21T10:28:36.099" v="6562" actId="1035"/>
          <ac:spMkLst>
            <pc:docMk/>
            <pc:sldMk cId="2704628866" sldId="2564"/>
            <ac:spMk id="43" creationId="{9FF816E1-ADE6-7940-2676-D7D08E54B5B1}"/>
          </ac:spMkLst>
        </pc:spChg>
        <pc:spChg chg="mod">
          <ac:chgData name="Priyanshu Raj" userId="30862f99-6f88-49e0-aa61-421ac71a1b59" providerId="ADAL" clId="{25869E48-117E-4C7C-B0F9-42658C0D8C33}" dt="2024-03-21T10:28:36.099" v="6562" actId="1035"/>
          <ac:spMkLst>
            <pc:docMk/>
            <pc:sldMk cId="2704628866" sldId="2564"/>
            <ac:spMk id="44" creationId="{A559C57F-3322-3B9F-43FC-A382A74E0454}"/>
          </ac:spMkLst>
        </pc:spChg>
        <pc:grpChg chg="del mod">
          <ac:chgData name="Priyanshu Raj" userId="30862f99-6f88-49e0-aa61-421ac71a1b59" providerId="ADAL" clId="{25869E48-117E-4C7C-B0F9-42658C0D8C33}" dt="2024-03-21T10:59:35.264" v="6577" actId="478"/>
          <ac:grpSpMkLst>
            <pc:docMk/>
            <pc:sldMk cId="2704628866" sldId="2564"/>
            <ac:grpSpMk id="36" creationId="{EF567893-EF39-DD5E-5A56-A42096847E69}"/>
          </ac:grpSpMkLst>
        </pc:grpChg>
        <pc:grpChg chg="mod">
          <ac:chgData name="Priyanshu Raj" userId="30862f99-6f88-49e0-aa61-421ac71a1b59" providerId="ADAL" clId="{25869E48-117E-4C7C-B0F9-42658C0D8C33}" dt="2024-03-21T10:28:36.099" v="6562" actId="1035"/>
          <ac:grpSpMkLst>
            <pc:docMk/>
            <pc:sldMk cId="2704628866" sldId="2564"/>
            <ac:grpSpMk id="39" creationId="{069367D3-B8C7-2D6B-C44F-1472DDB5BD37}"/>
          </ac:grpSpMkLst>
        </pc:grpChg>
        <pc:grpChg chg="mod">
          <ac:chgData name="Priyanshu Raj" userId="30862f99-6f88-49e0-aa61-421ac71a1b59" providerId="ADAL" clId="{25869E48-117E-4C7C-B0F9-42658C0D8C33}" dt="2024-03-21T10:28:36.099" v="6562" actId="1035"/>
          <ac:grpSpMkLst>
            <pc:docMk/>
            <pc:sldMk cId="2704628866" sldId="2564"/>
            <ac:grpSpMk id="40" creationId="{7AADD636-6DD7-27CB-A196-AF2BF14EC2F1}"/>
          </ac:grpSpMkLst>
        </pc:grpChg>
        <pc:picChg chg="add del mod">
          <ac:chgData name="Priyanshu Raj" userId="30862f99-6f88-49e0-aa61-421ac71a1b59" providerId="ADAL" clId="{25869E48-117E-4C7C-B0F9-42658C0D8C33}" dt="2024-03-21T11:01:49.252" v="6609" actId="478"/>
          <ac:picMkLst>
            <pc:docMk/>
            <pc:sldMk cId="2704628866" sldId="2564"/>
            <ac:picMk id="3" creationId="{1711A706-B014-D7C8-E895-68B051470D4E}"/>
          </ac:picMkLst>
        </pc:picChg>
        <pc:picChg chg="add mod">
          <ac:chgData name="Priyanshu Raj" userId="30862f99-6f88-49e0-aa61-421ac71a1b59" providerId="ADAL" clId="{25869E48-117E-4C7C-B0F9-42658C0D8C33}" dt="2024-03-21T14:20:58.649" v="7659" actId="14100"/>
          <ac:picMkLst>
            <pc:docMk/>
            <pc:sldMk cId="2704628866" sldId="2564"/>
            <ac:picMk id="7" creationId="{1CEB0FE7-22D0-1BB1-7CFA-1C6998E9DCF9}"/>
          </ac:picMkLst>
        </pc:picChg>
        <pc:extLst>
          <p:ext xmlns:p="http://schemas.openxmlformats.org/presentationml/2006/main" uri="{D6D511B9-2390-475A-947B-AFAB55BFBCF1}">
            <pc226:cmChg xmlns:pc226="http://schemas.microsoft.com/office/powerpoint/2022/06/main/command" chg="add">
              <pc226:chgData name="Priyanshu Raj" userId="30862f99-6f88-49e0-aa61-421ac71a1b59" providerId="ADAL" clId="{25869E48-117E-4C7C-B0F9-42658C0D8C33}" dt="2024-03-21T11:25:08.125" v="6638"/>
              <pc2:cmMkLst xmlns:pc2="http://schemas.microsoft.com/office/powerpoint/2019/9/main/command">
                <pc:docMk/>
                <pc:sldMk cId="2704628866" sldId="2564"/>
                <pc2:cmMk id="{AA8F4761-3BFA-40E7-BADA-CE679D7A8AC9}"/>
              </pc2:cmMkLst>
            </pc226:cmChg>
            <pc226:cmChg xmlns:pc226="http://schemas.microsoft.com/office/powerpoint/2022/06/main/command" chg="mod">
              <pc226:chgData name="Priyanshu Raj" userId="30862f99-6f88-49e0-aa61-421ac71a1b59" providerId="ADAL" clId="{25869E48-117E-4C7C-B0F9-42658C0D8C33}" dt="2024-03-21T11:22:03.697" v="6633"/>
              <pc2:cmMkLst xmlns:pc2="http://schemas.microsoft.com/office/powerpoint/2019/9/main/command">
                <pc:docMk/>
                <pc:sldMk cId="2704628866" sldId="2564"/>
                <pc2:cmMk id="{ECA62AF4-DBD6-4842-BC8B-2AD25EDF7EE7}"/>
              </pc2:cmMkLst>
              <pc226:cmRplyChg chg="add">
                <pc226:chgData name="Priyanshu Raj" userId="30862f99-6f88-49e0-aa61-421ac71a1b59" providerId="ADAL" clId="{25869E48-117E-4C7C-B0F9-42658C0D8C33}" dt="2024-03-21T11:22:03.697" v="6633"/>
                <pc2:cmRplyMkLst xmlns:pc2="http://schemas.microsoft.com/office/powerpoint/2019/9/main/command">
                  <pc:docMk/>
                  <pc:sldMk cId="2704628866" sldId="2564"/>
                  <pc2:cmMk id="{ECA62AF4-DBD6-4842-BC8B-2AD25EDF7EE7}"/>
                  <pc2:cmRplyMk id="{6E7FC1F2-A960-4161-807F-55E4577B2996}"/>
                </pc2:cmRplyMkLst>
              </pc226:cmRplyChg>
            </pc226:cmChg>
          </p:ext>
        </pc:extLst>
      </pc:sldChg>
      <pc:sldChg chg="modSp mod delCm modCm modNotesTx">
        <pc:chgData name="Priyanshu Raj" userId="30862f99-6f88-49e0-aa61-421ac71a1b59" providerId="ADAL" clId="{25869E48-117E-4C7C-B0F9-42658C0D8C33}" dt="2024-03-21T15:41:19.663" v="7887" actId="20577"/>
        <pc:sldMkLst>
          <pc:docMk/>
          <pc:sldMk cId="53483188" sldId="2565"/>
        </pc:sldMkLst>
        <pc:spChg chg="mod">
          <ac:chgData name="Priyanshu Raj" userId="30862f99-6f88-49e0-aa61-421ac71a1b59" providerId="ADAL" clId="{25869E48-117E-4C7C-B0F9-42658C0D8C33}" dt="2024-03-21T10:08:25.887" v="6552" actId="20577"/>
          <ac:spMkLst>
            <pc:docMk/>
            <pc:sldMk cId="53483188" sldId="2565"/>
            <ac:spMk id="3" creationId="{5679F0D5-9D86-FFE4-CF76-CFE3A1297223}"/>
          </ac:spMkLst>
        </pc:spChg>
        <pc:extLst>
          <p:ext xmlns:p="http://schemas.openxmlformats.org/presentationml/2006/main" uri="{D6D511B9-2390-475A-947B-AFAB55BFBCF1}">
            <pc226:cmChg xmlns:pc226="http://schemas.microsoft.com/office/powerpoint/2022/06/main/command" chg="">
              <pc226:chgData name="Priyanshu Raj" userId="30862f99-6f88-49e0-aa61-421ac71a1b59" providerId="ADAL" clId="{25869E48-117E-4C7C-B0F9-42658C0D8C33}" dt="2024-03-21T10:23:19.869" v="6560"/>
              <pc2:cmMkLst xmlns:pc2="http://schemas.microsoft.com/office/powerpoint/2019/9/main/command">
                <pc:docMk/>
                <pc:sldMk cId="53483188" sldId="2565"/>
                <pc2:cmMk id="{B58B0F08-4170-45FE-96F8-496F19BEEABE}"/>
              </pc2:cmMkLst>
              <pc226:cmRplyChg chg="add mod">
                <pc226:chgData name="Priyanshu Raj" userId="30862f99-6f88-49e0-aa61-421ac71a1b59" providerId="ADAL" clId="{25869E48-117E-4C7C-B0F9-42658C0D8C33}" dt="2024-03-21T10:23:19.869" v="6560"/>
                <pc2:cmRplyMkLst xmlns:pc2="http://schemas.microsoft.com/office/powerpoint/2019/9/main/command">
                  <pc:docMk/>
                  <pc:sldMk cId="53483188" sldId="2565"/>
                  <pc2:cmMk id="{B58B0F08-4170-45FE-96F8-496F19BEEABE}"/>
                  <pc2:cmRplyMk id="{4CF40146-32E6-4E71-AEE9-A6F23DBA70C3}"/>
                </pc2:cmRplyMkLst>
              </pc226:cmRplyChg>
            </pc226:cmChg>
            <pc226:cmChg xmlns:pc226="http://schemas.microsoft.com/office/powerpoint/2022/06/main/command" chg="del">
              <pc226:chgData name="Priyanshu Raj" userId="30862f99-6f88-49e0-aa61-421ac71a1b59" providerId="ADAL" clId="{25869E48-117E-4C7C-B0F9-42658C0D8C33}" dt="2024-03-21T10:34:16.143" v="6563"/>
              <pc2:cmMkLst xmlns:pc2="http://schemas.microsoft.com/office/powerpoint/2019/9/main/command">
                <pc:docMk/>
                <pc:sldMk cId="53483188" sldId="2565"/>
                <pc2:cmMk id="{62886EB7-81D4-48CA-9BC4-882B70014A43}"/>
              </pc2:cmMkLst>
              <pc226:cmRplyChg chg="add">
                <pc226:chgData name="Priyanshu Raj" userId="30862f99-6f88-49e0-aa61-421ac71a1b59" providerId="ADAL" clId="{25869E48-117E-4C7C-B0F9-42658C0D8C33}" dt="2024-03-21T10:23:57.026" v="6561"/>
                <pc2:cmRplyMkLst xmlns:pc2="http://schemas.microsoft.com/office/powerpoint/2019/9/main/command">
                  <pc:docMk/>
                  <pc:sldMk cId="53483188" sldId="2565"/>
                  <pc2:cmMk id="{62886EB7-81D4-48CA-9BC4-882B70014A43}"/>
                  <pc2:cmRplyMk id="{6D0A8C2E-5F2E-4478-9142-08423EE24158}"/>
                </pc2:cmRplyMkLst>
              </pc226:cmRplyChg>
            </pc226:cmChg>
            <pc226:cmChg xmlns:pc226="http://schemas.microsoft.com/office/powerpoint/2022/06/main/command" chg="mod">
              <pc226:chgData name="Priyanshu Raj" userId="30862f99-6f88-49e0-aa61-421ac71a1b59" providerId="ADAL" clId="{25869E48-117E-4C7C-B0F9-42658C0D8C33}" dt="2024-03-21T10:23:11.952" v="6559"/>
              <pc2:cmMkLst xmlns:pc2="http://schemas.microsoft.com/office/powerpoint/2019/9/main/command">
                <pc:docMk/>
                <pc:sldMk cId="53483188" sldId="2565"/>
                <pc2:cmMk id="{531693F4-CD8B-4936-94AA-AC45BEF5D142}"/>
              </pc2:cmMkLst>
              <pc226:cmRplyChg chg="add del">
                <pc226:chgData name="Priyanshu Raj" userId="30862f99-6f88-49e0-aa61-421ac71a1b59" providerId="ADAL" clId="{25869E48-117E-4C7C-B0F9-42658C0D8C33}" dt="2024-03-21T10:23:00.543" v="6558"/>
                <pc2:cmRplyMkLst xmlns:pc2="http://schemas.microsoft.com/office/powerpoint/2019/9/main/command">
                  <pc:docMk/>
                  <pc:sldMk cId="53483188" sldId="2565"/>
                  <pc2:cmMk id="{531693F4-CD8B-4936-94AA-AC45BEF5D142}"/>
                  <pc2:cmRplyMk id="{7E66DA90-43F7-44F7-8F26-C083D4EE0D59}"/>
                </pc2:cmRplyMkLst>
              </pc226:cmRplyChg>
              <pc226:cmRplyChg chg="add mod">
                <pc226:chgData name="Priyanshu Raj" userId="30862f99-6f88-49e0-aa61-421ac71a1b59" providerId="ADAL" clId="{25869E48-117E-4C7C-B0F9-42658C0D8C33}" dt="2024-03-21T10:23:11.952" v="6559"/>
                <pc2:cmRplyMkLst xmlns:pc2="http://schemas.microsoft.com/office/powerpoint/2019/9/main/command">
                  <pc:docMk/>
                  <pc:sldMk cId="53483188" sldId="2565"/>
                  <pc2:cmMk id="{531693F4-CD8B-4936-94AA-AC45BEF5D142}"/>
                  <pc2:cmRplyMk id="{6A9CD194-4662-45F7-8FCD-4698FB02B443}"/>
                </pc2:cmRplyMkLst>
              </pc226:cmRplyChg>
            </pc226:cmChg>
          </p:ext>
        </pc:extLst>
      </pc:sldChg>
      <pc:sldChg chg="addSp delSp modSp mod modNotesTx">
        <pc:chgData name="Priyanshu Raj" userId="30862f99-6f88-49e0-aa61-421ac71a1b59" providerId="ADAL" clId="{25869E48-117E-4C7C-B0F9-42658C0D8C33}" dt="2024-03-21T15:45:37.659" v="7892" actId="20577"/>
        <pc:sldMkLst>
          <pc:docMk/>
          <pc:sldMk cId="1650351008" sldId="2566"/>
        </pc:sldMkLst>
        <pc:spChg chg="add del">
          <ac:chgData name="Priyanshu Raj" userId="30862f99-6f88-49e0-aa61-421ac71a1b59" providerId="ADAL" clId="{25869E48-117E-4C7C-B0F9-42658C0D8C33}" dt="2024-03-20T06:21:52.816" v="3028"/>
          <ac:spMkLst>
            <pc:docMk/>
            <pc:sldMk cId="1650351008" sldId="2566"/>
            <ac:spMk id="2" creationId="{5BDFFDC7-9927-6A23-49C6-A901CFD1944B}"/>
          </ac:spMkLst>
        </pc:spChg>
        <pc:spChg chg="mod">
          <ac:chgData name="Priyanshu Raj" userId="30862f99-6f88-49e0-aa61-421ac71a1b59" providerId="ADAL" clId="{25869E48-117E-4C7C-B0F9-42658C0D8C33}" dt="2024-03-21T14:20:46.039" v="7657" actId="948"/>
          <ac:spMkLst>
            <pc:docMk/>
            <pc:sldMk cId="1650351008" sldId="2566"/>
            <ac:spMk id="3" creationId="{C5EB4BE8-FB61-E9DE-40B9-4EF6EE2F4C85}"/>
          </ac:spMkLst>
        </pc:spChg>
        <pc:spChg chg="mod">
          <ac:chgData name="Priyanshu Raj" userId="30862f99-6f88-49e0-aa61-421ac71a1b59" providerId="ADAL" clId="{25869E48-117E-4C7C-B0F9-42658C0D8C33}" dt="2024-03-20T06:31:43.771" v="3060" actId="948"/>
          <ac:spMkLst>
            <pc:docMk/>
            <pc:sldMk cId="1650351008" sldId="2566"/>
            <ac:spMk id="36" creationId="{1647C2C9-5210-FF18-56AD-1F728FD2FC24}"/>
          </ac:spMkLst>
        </pc:spChg>
        <pc:spChg chg="mod">
          <ac:chgData name="Priyanshu Raj" userId="30862f99-6f88-49e0-aa61-421ac71a1b59" providerId="ADAL" clId="{25869E48-117E-4C7C-B0F9-42658C0D8C33}" dt="2024-03-20T06:32:38.945" v="3067" actId="948"/>
          <ac:spMkLst>
            <pc:docMk/>
            <pc:sldMk cId="1650351008" sldId="2566"/>
            <ac:spMk id="37" creationId="{AA0934E8-7A7A-B43A-C21D-2DE0EEEE3ECC}"/>
          </ac:spMkLst>
        </pc:spChg>
        <pc:spChg chg="mod">
          <ac:chgData name="Priyanshu Raj" userId="30862f99-6f88-49e0-aa61-421ac71a1b59" providerId="ADAL" clId="{25869E48-117E-4C7C-B0F9-42658C0D8C33}" dt="2024-03-20T06:31:39.871" v="3056" actId="948"/>
          <ac:spMkLst>
            <pc:docMk/>
            <pc:sldMk cId="1650351008" sldId="2566"/>
            <ac:spMk id="38" creationId="{56C4A63A-AA17-FA04-B19F-10CF900D1123}"/>
          </ac:spMkLst>
        </pc:spChg>
        <pc:spChg chg="mod">
          <ac:chgData name="Priyanshu Raj" userId="30862f99-6f88-49e0-aa61-421ac71a1b59" providerId="ADAL" clId="{25869E48-117E-4C7C-B0F9-42658C0D8C33}" dt="2024-03-20T06:31:35.012" v="3052" actId="948"/>
          <ac:spMkLst>
            <pc:docMk/>
            <pc:sldMk cId="1650351008" sldId="2566"/>
            <ac:spMk id="39" creationId="{89BFFEFF-5A62-5DA1-F2DE-302197212906}"/>
          </ac:spMkLst>
        </pc:spChg>
      </pc:sldChg>
      <pc:sldChg chg="addSp delSp modSp add del mod addCm">
        <pc:chgData name="Priyanshu Raj" userId="30862f99-6f88-49e0-aa61-421ac71a1b59" providerId="ADAL" clId="{25869E48-117E-4C7C-B0F9-42658C0D8C33}" dt="2024-03-21T13:52:59.403" v="6871" actId="47"/>
        <pc:sldMkLst>
          <pc:docMk/>
          <pc:sldMk cId="412042868" sldId="2567"/>
        </pc:sldMkLst>
        <pc:spChg chg="mod">
          <ac:chgData name="Priyanshu Raj" userId="30862f99-6f88-49e0-aa61-421ac71a1b59" providerId="ADAL" clId="{25869E48-117E-4C7C-B0F9-42658C0D8C33}" dt="2024-03-21T13:46:50.359" v="6648"/>
          <ac:spMkLst>
            <pc:docMk/>
            <pc:sldMk cId="412042868" sldId="2567"/>
            <ac:spMk id="12" creationId="{E6648725-1AB4-AF3E-F6C3-A20F67092D3C}"/>
          </ac:spMkLst>
        </pc:spChg>
        <pc:spChg chg="mod">
          <ac:chgData name="Priyanshu Raj" userId="30862f99-6f88-49e0-aa61-421ac71a1b59" providerId="ADAL" clId="{25869E48-117E-4C7C-B0F9-42658C0D8C33}" dt="2024-03-21T13:46:50.359" v="6648"/>
          <ac:spMkLst>
            <pc:docMk/>
            <pc:sldMk cId="412042868" sldId="2567"/>
            <ac:spMk id="13" creationId="{14ECE28E-E14A-B52F-25C4-1F41B6E70445}"/>
          </ac:spMkLst>
        </pc:spChg>
        <pc:spChg chg="mod">
          <ac:chgData name="Priyanshu Raj" userId="30862f99-6f88-49e0-aa61-421ac71a1b59" providerId="ADAL" clId="{25869E48-117E-4C7C-B0F9-42658C0D8C33}" dt="2024-03-21T13:46:50.359" v="6648"/>
          <ac:spMkLst>
            <pc:docMk/>
            <pc:sldMk cId="412042868" sldId="2567"/>
            <ac:spMk id="16" creationId="{70E5F338-620F-9231-A97E-1C69AC0A5F44}"/>
          </ac:spMkLst>
        </pc:spChg>
        <pc:spChg chg="del">
          <ac:chgData name="Priyanshu Raj" userId="30862f99-6f88-49e0-aa61-421ac71a1b59" providerId="ADAL" clId="{25869E48-117E-4C7C-B0F9-42658C0D8C33}" dt="2024-03-21T13:46:49.481" v="6647" actId="478"/>
          <ac:spMkLst>
            <pc:docMk/>
            <pc:sldMk cId="412042868" sldId="2567"/>
            <ac:spMk id="17" creationId="{B993253A-DAC4-4DFF-0124-FB89B468D322}"/>
          </ac:spMkLst>
        </pc:spChg>
        <pc:spChg chg="mod">
          <ac:chgData name="Priyanshu Raj" userId="30862f99-6f88-49e0-aa61-421ac71a1b59" providerId="ADAL" clId="{25869E48-117E-4C7C-B0F9-42658C0D8C33}" dt="2024-03-21T13:46:50.359" v="6648"/>
          <ac:spMkLst>
            <pc:docMk/>
            <pc:sldMk cId="412042868" sldId="2567"/>
            <ac:spMk id="19" creationId="{99A07877-CC21-0F18-CE40-4B999D09BF4A}"/>
          </ac:spMkLst>
        </pc:spChg>
        <pc:spChg chg="mod">
          <ac:chgData name="Priyanshu Raj" userId="30862f99-6f88-49e0-aa61-421ac71a1b59" providerId="ADAL" clId="{25869E48-117E-4C7C-B0F9-42658C0D8C33}" dt="2024-03-21T13:46:50.359" v="6648"/>
          <ac:spMkLst>
            <pc:docMk/>
            <pc:sldMk cId="412042868" sldId="2567"/>
            <ac:spMk id="26" creationId="{2C0DCB81-DCE7-46C9-2BD8-CD647E60C0E3}"/>
          </ac:spMkLst>
        </pc:spChg>
        <pc:spChg chg="mod">
          <ac:chgData name="Priyanshu Raj" userId="30862f99-6f88-49e0-aa61-421ac71a1b59" providerId="ADAL" clId="{25869E48-117E-4C7C-B0F9-42658C0D8C33}" dt="2024-03-21T13:48:15.691" v="6775" actId="1037"/>
          <ac:spMkLst>
            <pc:docMk/>
            <pc:sldMk cId="412042868" sldId="2567"/>
            <ac:spMk id="27" creationId="{605F7B17-29E7-9771-21E8-42F86BF9AA05}"/>
          </ac:spMkLst>
        </pc:spChg>
        <pc:spChg chg="mod">
          <ac:chgData name="Priyanshu Raj" userId="30862f99-6f88-49e0-aa61-421ac71a1b59" providerId="ADAL" clId="{25869E48-117E-4C7C-B0F9-42658C0D8C33}" dt="2024-03-21T13:46:50.359" v="6648"/>
          <ac:spMkLst>
            <pc:docMk/>
            <pc:sldMk cId="412042868" sldId="2567"/>
            <ac:spMk id="30" creationId="{3ACF601B-EE54-551E-2B33-9275C3E20BA0}"/>
          </ac:spMkLst>
        </pc:spChg>
        <pc:spChg chg="del">
          <ac:chgData name="Priyanshu Raj" userId="30862f99-6f88-49e0-aa61-421ac71a1b59" providerId="ADAL" clId="{25869E48-117E-4C7C-B0F9-42658C0D8C33}" dt="2024-03-21T13:47:42.388" v="6698" actId="478"/>
          <ac:spMkLst>
            <pc:docMk/>
            <pc:sldMk cId="412042868" sldId="2567"/>
            <ac:spMk id="37" creationId="{6D1FAC42-DD13-278D-188C-EAA5597C3D84}"/>
          </ac:spMkLst>
        </pc:spChg>
        <pc:spChg chg="del">
          <ac:chgData name="Priyanshu Raj" userId="30862f99-6f88-49e0-aa61-421ac71a1b59" providerId="ADAL" clId="{25869E48-117E-4C7C-B0F9-42658C0D8C33}" dt="2024-03-21T13:47:14.795" v="6697" actId="478"/>
          <ac:spMkLst>
            <pc:docMk/>
            <pc:sldMk cId="412042868" sldId="2567"/>
            <ac:spMk id="41" creationId="{5316B1B4-915B-3079-00C6-5D80702B9D9C}"/>
          </ac:spMkLst>
        </pc:spChg>
        <pc:spChg chg="mod">
          <ac:chgData name="Priyanshu Raj" userId="30862f99-6f88-49e0-aa61-421ac71a1b59" providerId="ADAL" clId="{25869E48-117E-4C7C-B0F9-42658C0D8C33}" dt="2024-03-21T13:46:50.359" v="6648"/>
          <ac:spMkLst>
            <pc:docMk/>
            <pc:sldMk cId="412042868" sldId="2567"/>
            <ac:spMk id="48" creationId="{95469CF2-A5F6-C2B2-05C3-79EE41BE62E2}"/>
          </ac:spMkLst>
        </pc:spChg>
        <pc:spChg chg="mod">
          <ac:chgData name="Priyanshu Raj" userId="30862f99-6f88-49e0-aa61-421ac71a1b59" providerId="ADAL" clId="{25869E48-117E-4C7C-B0F9-42658C0D8C33}" dt="2024-03-21T13:48:54.932" v="6799" actId="12789"/>
          <ac:spMkLst>
            <pc:docMk/>
            <pc:sldMk cId="412042868" sldId="2567"/>
            <ac:spMk id="71" creationId="{226020BE-C7F4-4790-C889-C4F1A380D46F}"/>
          </ac:spMkLst>
        </pc:spChg>
        <pc:spChg chg="mod">
          <ac:chgData name="Priyanshu Raj" userId="30862f99-6f88-49e0-aa61-421ac71a1b59" providerId="ADAL" clId="{25869E48-117E-4C7C-B0F9-42658C0D8C33}" dt="2024-03-21T13:46:50.359" v="6648"/>
          <ac:spMkLst>
            <pc:docMk/>
            <pc:sldMk cId="412042868" sldId="2567"/>
            <ac:spMk id="78" creationId="{E3AA51C4-40B1-02E5-E4C7-FC02C92DE8A9}"/>
          </ac:spMkLst>
        </pc:spChg>
        <pc:spChg chg="add mod">
          <ac:chgData name="Priyanshu Raj" userId="30862f99-6f88-49e0-aa61-421ac71a1b59" providerId="ADAL" clId="{25869E48-117E-4C7C-B0F9-42658C0D8C33}" dt="2024-03-21T13:48:19.628" v="6780" actId="1037"/>
          <ac:spMkLst>
            <pc:docMk/>
            <pc:sldMk cId="412042868" sldId="2567"/>
            <ac:spMk id="80" creationId="{A1E5EBC1-FEC8-9597-AA92-BB24FD575A67}"/>
          </ac:spMkLst>
        </pc:spChg>
        <pc:grpChg chg="add mod">
          <ac:chgData name="Priyanshu Raj" userId="30862f99-6f88-49e0-aa61-421ac71a1b59" providerId="ADAL" clId="{25869E48-117E-4C7C-B0F9-42658C0D8C33}" dt="2024-03-21T13:47:01.396" v="6696" actId="1037"/>
          <ac:grpSpMkLst>
            <pc:docMk/>
            <pc:sldMk cId="412042868" sldId="2567"/>
            <ac:grpSpMk id="2" creationId="{FB176B28-92CF-3952-70FC-3EA8A1D25C90}"/>
          </ac:grpSpMkLst>
        </pc:grpChg>
        <pc:extLst>
          <p:ext xmlns:p="http://schemas.openxmlformats.org/presentationml/2006/main" uri="{D6D511B9-2390-475A-947B-AFAB55BFBCF1}">
            <pc226:cmChg xmlns:pc226="http://schemas.microsoft.com/office/powerpoint/2022/06/main/command" chg="add">
              <pc226:chgData name="Priyanshu Raj" userId="30862f99-6f88-49e0-aa61-421ac71a1b59" providerId="ADAL" clId="{25869E48-117E-4C7C-B0F9-42658C0D8C33}" dt="2024-03-21T13:44:42.433" v="6646"/>
              <pc2:cmMkLst xmlns:pc2="http://schemas.microsoft.com/office/powerpoint/2019/9/main/command">
                <pc:docMk/>
                <pc:sldMk cId="412042868" sldId="2567"/>
                <pc2:cmMk id="{43DFA2AB-CCC3-40C7-A8C9-5EDC6A1B9609}"/>
              </pc2:cmMkLst>
            </pc226:cmChg>
          </p:ext>
        </pc:extLst>
      </pc:sldChg>
      <pc:sldChg chg="add del">
        <pc:chgData name="Priyanshu Raj" userId="30862f99-6f88-49e0-aa61-421ac71a1b59" providerId="ADAL" clId="{25869E48-117E-4C7C-B0F9-42658C0D8C33}" dt="2024-03-21T14:17:48.728" v="7632" actId="47"/>
        <pc:sldMkLst>
          <pc:docMk/>
          <pc:sldMk cId="2517380261" sldId="2568"/>
        </pc:sldMkLst>
      </pc:sldChg>
      <pc:sldChg chg="modNotesTx">
        <pc:chgData name="Priyanshu Raj" userId="30862f99-6f88-49e0-aa61-421ac71a1b59" providerId="ADAL" clId="{25869E48-117E-4C7C-B0F9-42658C0D8C33}" dt="2024-03-21T14:37:01.647" v="7767" actId="20577"/>
        <pc:sldMkLst>
          <pc:docMk/>
          <pc:sldMk cId="568234335" sldId="2569"/>
        </pc:sldMkLst>
      </pc:sldChg>
      <pc:sldChg chg="modNotesTx">
        <pc:chgData name="Priyanshu Raj" userId="30862f99-6f88-49e0-aa61-421ac71a1b59" providerId="ADAL" clId="{25869E48-117E-4C7C-B0F9-42658C0D8C33}" dt="2024-03-21T14:44:04.687" v="7785"/>
        <pc:sldMkLst>
          <pc:docMk/>
          <pc:sldMk cId="310523075" sldId="2570"/>
        </pc:sldMkLst>
      </pc:sldChg>
      <pc:sldChg chg="addSp delSp modSp del mod addCm delCm modNotesTx">
        <pc:chgData name="Priyanshu Raj" userId="30862f99-6f88-49e0-aa61-421ac71a1b59" providerId="ADAL" clId="{25869E48-117E-4C7C-B0F9-42658C0D8C33}" dt="2024-03-25T07:44:15.193" v="9576" actId="47"/>
        <pc:sldMkLst>
          <pc:docMk/>
          <pc:sldMk cId="3384652241" sldId="2573"/>
        </pc:sldMkLst>
        <pc:picChg chg="add mod">
          <ac:chgData name="Priyanshu Raj" userId="30862f99-6f88-49e0-aa61-421ac71a1b59" providerId="ADAL" clId="{25869E48-117E-4C7C-B0F9-42658C0D8C33}" dt="2024-03-21T14:50:33.914" v="7820" actId="1036"/>
          <ac:picMkLst>
            <pc:docMk/>
            <pc:sldMk cId="3384652241" sldId="2573"/>
            <ac:picMk id="3" creationId="{BB272807-47AC-DE8D-CEDB-6286A1CF5FCE}"/>
          </ac:picMkLst>
        </pc:picChg>
        <pc:picChg chg="del">
          <ac:chgData name="Priyanshu Raj" userId="30862f99-6f88-49e0-aa61-421ac71a1b59" providerId="ADAL" clId="{25869E48-117E-4C7C-B0F9-42658C0D8C33}" dt="2024-03-21T14:47:50.788" v="7788" actId="478"/>
          <ac:picMkLst>
            <pc:docMk/>
            <pc:sldMk cId="3384652241" sldId="2573"/>
            <ac:picMk id="7" creationId="{6C6B06F6-05E5-CD4A-B4D6-DC0AC55BAC63}"/>
          </ac:picMkLst>
        </pc:picChg>
        <pc:extLst>
          <p:ext xmlns:p="http://schemas.openxmlformats.org/presentationml/2006/main" uri="{D6D511B9-2390-475A-947B-AFAB55BFBCF1}">
            <pc226:cmChg xmlns:pc226="http://schemas.microsoft.com/office/powerpoint/2022/06/main/command" chg="add">
              <pc226:chgData name="Priyanshu Raj" userId="30862f99-6f88-49e0-aa61-421ac71a1b59" providerId="ADAL" clId="{25869E48-117E-4C7C-B0F9-42658C0D8C33}" dt="2024-03-21T14:47:46.539" v="7787"/>
              <pc2:cmMkLst xmlns:pc2="http://schemas.microsoft.com/office/powerpoint/2019/9/main/command">
                <pc:docMk/>
                <pc:sldMk cId="3384652241" sldId="2573"/>
                <pc2:cmMk id="{1EC08F65-7C6F-454D-8B7D-58564AD3CBCA}"/>
              </pc2:cmMkLst>
            </pc226:cmChg>
            <pc226:cmChg xmlns:pc226="http://schemas.microsoft.com/office/powerpoint/2022/06/main/command" chg="del">
              <pc226:chgData name="Priyanshu Raj" userId="30862f99-6f88-49e0-aa61-421ac71a1b59" providerId="ADAL" clId="{25869E48-117E-4C7C-B0F9-42658C0D8C33}" dt="2024-03-21T14:44:28.646" v="7786"/>
              <pc2:cmMkLst xmlns:pc2="http://schemas.microsoft.com/office/powerpoint/2019/9/main/command">
                <pc:docMk/>
                <pc:sldMk cId="3384652241" sldId="2573"/>
                <pc2:cmMk id="{B1B41ADB-9F76-4C14-852B-DDA7A8B03CB8}"/>
              </pc2:cmMkLst>
            </pc226:cmChg>
          </p:ext>
        </pc:extLst>
      </pc:sldChg>
      <pc:sldChg chg="del modNotesTx">
        <pc:chgData name="Priyanshu Raj" userId="30862f99-6f88-49e0-aa61-421ac71a1b59" providerId="ADAL" clId="{25869E48-117E-4C7C-B0F9-42658C0D8C33}" dt="2024-03-25T07:44:18.446" v="9577" actId="47"/>
        <pc:sldMkLst>
          <pc:docMk/>
          <pc:sldMk cId="945135266" sldId="2574"/>
        </pc:sldMkLst>
      </pc:sldChg>
      <pc:sldChg chg="add del modNotesTx">
        <pc:chgData name="Priyanshu Raj" userId="30862f99-6f88-49e0-aa61-421ac71a1b59" providerId="ADAL" clId="{25869E48-117E-4C7C-B0F9-42658C0D8C33}" dt="2024-03-25T07:44:36.034" v="9580" actId="47"/>
        <pc:sldMkLst>
          <pc:docMk/>
          <pc:sldMk cId="3564434112" sldId="2575"/>
        </pc:sldMkLst>
      </pc:sldChg>
      <pc:sldChg chg="addSp delSp modSp mod modNotesTx">
        <pc:chgData name="Priyanshu Raj" userId="30862f99-6f88-49e0-aa61-421ac71a1b59" providerId="ADAL" clId="{25869E48-117E-4C7C-B0F9-42658C0D8C33}" dt="2024-03-25T10:16:52.645" v="9931"/>
        <pc:sldMkLst>
          <pc:docMk/>
          <pc:sldMk cId="2787718120" sldId="2576"/>
        </pc:sldMkLst>
        <pc:spChg chg="mod">
          <ac:chgData name="Priyanshu Raj" userId="30862f99-6f88-49e0-aa61-421ac71a1b59" providerId="ADAL" clId="{25869E48-117E-4C7C-B0F9-42658C0D8C33}" dt="2024-03-22T12:16:20.642" v="8347" actId="20577"/>
          <ac:spMkLst>
            <pc:docMk/>
            <pc:sldMk cId="2787718120" sldId="2576"/>
            <ac:spMk id="3" creationId="{5679F0D5-9D86-FFE4-CF76-CFE3A1297223}"/>
          </ac:spMkLst>
        </pc:spChg>
        <pc:spChg chg="mod">
          <ac:chgData name="Priyanshu Raj" userId="30862f99-6f88-49e0-aa61-421ac71a1b59" providerId="ADAL" clId="{25869E48-117E-4C7C-B0F9-42658C0D8C33}" dt="2024-03-22T13:25:38.454" v="9349"/>
          <ac:spMkLst>
            <pc:docMk/>
            <pc:sldMk cId="2787718120" sldId="2576"/>
            <ac:spMk id="4" creationId="{3B8583BF-5AFC-E6E6-D28F-E1C64FD769AD}"/>
          </ac:spMkLst>
        </pc:spChg>
        <pc:spChg chg="del">
          <ac:chgData name="Priyanshu Raj" userId="30862f99-6f88-49e0-aa61-421ac71a1b59" providerId="ADAL" clId="{25869E48-117E-4C7C-B0F9-42658C0D8C33}" dt="2024-03-22T13:25:43.078" v="9350" actId="478"/>
          <ac:spMkLst>
            <pc:docMk/>
            <pc:sldMk cId="2787718120" sldId="2576"/>
            <ac:spMk id="8" creationId="{3F80E502-F9D5-F03A-EA3B-2C3628A8816D}"/>
          </ac:spMkLst>
        </pc:spChg>
        <pc:spChg chg="add mod">
          <ac:chgData name="Priyanshu Raj" userId="30862f99-6f88-49e0-aa61-421ac71a1b59" providerId="ADAL" clId="{25869E48-117E-4C7C-B0F9-42658C0D8C33}" dt="2024-03-22T13:25:47.772" v="9376"/>
          <ac:spMkLst>
            <pc:docMk/>
            <pc:sldMk cId="2787718120" sldId="2576"/>
            <ac:spMk id="10" creationId="{73F3ACE7-A601-6383-76E4-CE90DB465BD9}"/>
          </ac:spMkLst>
        </pc:spChg>
        <pc:graphicFrameChg chg="add del mod modGraphic">
          <ac:chgData name="Priyanshu Raj" userId="30862f99-6f88-49e0-aa61-421ac71a1b59" providerId="ADAL" clId="{25869E48-117E-4C7C-B0F9-42658C0D8C33}" dt="2024-03-22T12:09:27.299" v="8183" actId="478"/>
          <ac:graphicFrameMkLst>
            <pc:docMk/>
            <pc:sldMk cId="2787718120" sldId="2576"/>
            <ac:graphicFrameMk id="2" creationId="{9B41124D-AC6D-2C8F-8E74-83BEDC4DB4FE}"/>
          </ac:graphicFrameMkLst>
        </pc:graphicFrameChg>
        <pc:graphicFrameChg chg="add del mod modGraphic">
          <ac:chgData name="Priyanshu Raj" userId="30862f99-6f88-49e0-aa61-421ac71a1b59" providerId="ADAL" clId="{25869E48-117E-4C7C-B0F9-42658C0D8C33}" dt="2024-03-22T12:49:31.719" v="8943" actId="478"/>
          <ac:graphicFrameMkLst>
            <pc:docMk/>
            <pc:sldMk cId="2787718120" sldId="2576"/>
            <ac:graphicFrameMk id="5" creationId="{F2472AA5-34BD-0EB1-E5E8-4EF6A77E3211}"/>
          </ac:graphicFrameMkLst>
        </pc:graphicFrameChg>
        <pc:graphicFrameChg chg="del">
          <ac:chgData name="Priyanshu Raj" userId="30862f99-6f88-49e0-aa61-421ac71a1b59" providerId="ADAL" clId="{25869E48-117E-4C7C-B0F9-42658C0D8C33}" dt="2024-03-22T11:59:41.415" v="8023" actId="478"/>
          <ac:graphicFrameMkLst>
            <pc:docMk/>
            <pc:sldMk cId="2787718120" sldId="2576"/>
            <ac:graphicFrameMk id="6" creationId="{704C034B-8CBA-B5D4-8499-DA793C356F71}"/>
          </ac:graphicFrameMkLst>
        </pc:graphicFrameChg>
        <pc:graphicFrameChg chg="add mod modGraphic">
          <ac:chgData name="Priyanshu Raj" userId="30862f99-6f88-49e0-aa61-421ac71a1b59" providerId="ADAL" clId="{25869E48-117E-4C7C-B0F9-42658C0D8C33}" dt="2024-03-22T13:18:19.684" v="9345" actId="1036"/>
          <ac:graphicFrameMkLst>
            <pc:docMk/>
            <pc:sldMk cId="2787718120" sldId="2576"/>
            <ac:graphicFrameMk id="7" creationId="{E7DC1382-2BDD-8518-B492-07341C6F887F}"/>
          </ac:graphicFrameMkLst>
        </pc:graphicFrameChg>
        <pc:cxnChg chg="add del mod replST">
          <ac:chgData name="Priyanshu Raj" userId="30862f99-6f88-49e0-aa61-421ac71a1b59" providerId="ADAL" clId="{25869E48-117E-4C7C-B0F9-42658C0D8C33}" dt="2024-03-22T13:25:47.772" v="9378"/>
          <ac:cxnSpMkLst>
            <pc:docMk/>
            <pc:sldMk cId="2787718120" sldId="2576"/>
            <ac:cxnSpMk id="9" creationId="{279A70DE-32F6-7880-145E-BFA8FCE963D0}"/>
          </ac:cxnSpMkLst>
        </pc:cxnChg>
      </pc:sldChg>
      <pc:sldChg chg="addCm modCm">
        <pc:chgData name="Priyanshu Raj" userId="30862f99-6f88-49e0-aa61-421ac71a1b59" providerId="ADAL" clId="{25869E48-117E-4C7C-B0F9-42658C0D8C33}" dt="2024-03-25T10:50:15.630" v="9962"/>
        <pc:sldMkLst>
          <pc:docMk/>
          <pc:sldMk cId="1478347825" sldId="2577"/>
        </pc:sldMkLst>
        <pc:extLst>
          <p:ext xmlns:p="http://schemas.openxmlformats.org/presentationml/2006/main" uri="{D6D511B9-2390-475A-947B-AFAB55BFBCF1}">
            <pc226:cmChg xmlns:pc226="http://schemas.microsoft.com/office/powerpoint/2022/06/main/command" chg="add">
              <pc226:chgData name="Priyanshu Raj" userId="30862f99-6f88-49e0-aa61-421ac71a1b59" providerId="ADAL" clId="{25869E48-117E-4C7C-B0F9-42658C0D8C33}" dt="2024-03-25T10:49:23.669" v="9960"/>
              <pc2:cmMkLst xmlns:pc2="http://schemas.microsoft.com/office/powerpoint/2019/9/main/command">
                <pc:docMk/>
                <pc:sldMk cId="1478347825" sldId="2577"/>
                <pc2:cmMk id="{2AC93902-5092-4F8A-89A9-99CA36D49A17}"/>
              </pc2:cmMkLst>
            </pc226:cmChg>
            <pc226:cmChg xmlns:pc226="http://schemas.microsoft.com/office/powerpoint/2022/06/main/command" chg="">
              <pc226:chgData name="Priyanshu Raj" userId="30862f99-6f88-49e0-aa61-421ac71a1b59" providerId="ADAL" clId="{25869E48-117E-4C7C-B0F9-42658C0D8C33}" dt="2024-03-25T10:50:15.630" v="9962"/>
              <pc2:cmMkLst xmlns:pc2="http://schemas.microsoft.com/office/powerpoint/2019/9/main/command">
                <pc:docMk/>
                <pc:sldMk cId="1478347825" sldId="2577"/>
                <pc2:cmMk id="{BBB18B4B-A69F-4BC2-8249-0DF922BF5F3A}"/>
              </pc2:cmMkLst>
              <pc226:cmRplyChg chg="add del">
                <pc226:chgData name="Priyanshu Raj" userId="30862f99-6f88-49e0-aa61-421ac71a1b59" providerId="ADAL" clId="{25869E48-117E-4C7C-B0F9-42658C0D8C33}" dt="2024-03-25T10:49:54.681" v="9961"/>
                <pc2:cmRplyMkLst xmlns:pc2="http://schemas.microsoft.com/office/powerpoint/2019/9/main/command">
                  <pc:docMk/>
                  <pc:sldMk cId="1478347825" sldId="2577"/>
                  <pc2:cmMk id="{BBB18B4B-A69F-4BC2-8249-0DF922BF5F3A}"/>
                  <pc2:cmRplyMk id="{D1D97E61-95E8-43A1-9413-6883FBFB01DE}"/>
                </pc2:cmRplyMkLst>
              </pc226:cmRplyChg>
              <pc226:cmRplyChg chg="add">
                <pc226:chgData name="Priyanshu Raj" userId="30862f99-6f88-49e0-aa61-421ac71a1b59" providerId="ADAL" clId="{25869E48-117E-4C7C-B0F9-42658C0D8C33}" dt="2024-03-25T10:50:15.630" v="9962"/>
                <pc2:cmRplyMkLst xmlns:pc2="http://schemas.microsoft.com/office/powerpoint/2019/9/main/command">
                  <pc:docMk/>
                  <pc:sldMk cId="1478347825" sldId="2577"/>
                  <pc2:cmMk id="{BBB18B4B-A69F-4BC2-8249-0DF922BF5F3A}"/>
                  <pc2:cmRplyMk id="{73A289B6-12D8-4841-966C-73E95ABD1118}"/>
                </pc2:cmRplyMkLst>
              </pc226:cmRplyChg>
            </pc226:cmChg>
          </p:ext>
        </pc:extLst>
      </pc:sldChg>
      <pc:sldChg chg="del modNotesTx">
        <pc:chgData name="Priyanshu Raj" userId="30862f99-6f88-49e0-aa61-421ac71a1b59" providerId="ADAL" clId="{25869E48-117E-4C7C-B0F9-42658C0D8C33}" dt="2024-03-22T13:26:00.075" v="9379" actId="47"/>
        <pc:sldMkLst>
          <pc:docMk/>
          <pc:sldMk cId="137639513" sldId="2578"/>
        </pc:sldMkLst>
      </pc:sldChg>
      <pc:sldChg chg="addSp delSp modSp mod modNotesTx">
        <pc:chgData name="Priyanshu Raj" userId="30862f99-6f88-49e0-aa61-421ac71a1b59" providerId="ADAL" clId="{25869E48-117E-4C7C-B0F9-42658C0D8C33}" dt="2024-03-25T10:53:24.871" v="9964" actId="20577"/>
        <pc:sldMkLst>
          <pc:docMk/>
          <pc:sldMk cId="3725987570" sldId="2580"/>
        </pc:sldMkLst>
        <pc:spChg chg="mod">
          <ac:chgData name="Priyanshu Raj" userId="30862f99-6f88-49e0-aa61-421ac71a1b59" providerId="ADAL" clId="{25869E48-117E-4C7C-B0F9-42658C0D8C33}" dt="2024-03-25T09:06:55.343" v="9611"/>
          <ac:spMkLst>
            <pc:docMk/>
            <pc:sldMk cId="3725987570" sldId="2580"/>
            <ac:spMk id="4" creationId="{3B8583BF-5AFC-E6E6-D28F-E1C64FD769AD}"/>
          </ac:spMkLst>
        </pc:spChg>
        <pc:spChg chg="add del">
          <ac:chgData name="Priyanshu Raj" userId="30862f99-6f88-49e0-aa61-421ac71a1b59" providerId="ADAL" clId="{25869E48-117E-4C7C-B0F9-42658C0D8C33}" dt="2024-03-25T09:06:58.731" v="9612" actId="478"/>
          <ac:spMkLst>
            <pc:docMk/>
            <pc:sldMk cId="3725987570" sldId="2580"/>
            <ac:spMk id="6" creationId="{C68B059B-CE4B-E44D-1CF5-6D5B79F39C92}"/>
          </ac:spMkLst>
        </pc:spChg>
        <pc:spChg chg="add del mod">
          <ac:chgData name="Priyanshu Raj" userId="30862f99-6f88-49e0-aa61-421ac71a1b59" providerId="ADAL" clId="{25869E48-117E-4C7C-B0F9-42658C0D8C33}" dt="2024-03-25T07:25:10.342" v="9572"/>
          <ac:spMkLst>
            <pc:docMk/>
            <pc:sldMk cId="3725987570" sldId="2580"/>
            <ac:spMk id="9" creationId="{DDB93B57-40C6-C782-BA31-10771C563F75}"/>
          </ac:spMkLst>
        </pc:spChg>
        <pc:spChg chg="add del mod">
          <ac:chgData name="Priyanshu Raj" userId="30862f99-6f88-49e0-aa61-421ac71a1b59" providerId="ADAL" clId="{25869E48-117E-4C7C-B0F9-42658C0D8C33}" dt="2024-03-25T09:05:28.032" v="9582"/>
          <ac:spMkLst>
            <pc:docMk/>
            <pc:sldMk cId="3725987570" sldId="2580"/>
            <ac:spMk id="10" creationId="{EDBCB78F-1536-8678-BFF7-F514677D2167}"/>
          </ac:spMkLst>
        </pc:spChg>
        <pc:spChg chg="add mod">
          <ac:chgData name="Priyanshu Raj" userId="30862f99-6f88-49e0-aa61-421ac71a1b59" providerId="ADAL" clId="{25869E48-117E-4C7C-B0F9-42658C0D8C33}" dt="2024-03-25T09:11:23.214" v="9653" actId="948"/>
          <ac:spMkLst>
            <pc:docMk/>
            <pc:sldMk cId="3725987570" sldId="2580"/>
            <ac:spMk id="12" creationId="{A551C13F-8F1B-F57B-2651-27198DB7E65E}"/>
          </ac:spMkLst>
        </pc:spChg>
        <pc:spChg chg="add mod">
          <ac:chgData name="Priyanshu Raj" userId="30862f99-6f88-49e0-aa61-421ac71a1b59" providerId="ADAL" clId="{25869E48-117E-4C7C-B0F9-42658C0D8C33}" dt="2024-03-25T09:07:05.522" v="9638"/>
          <ac:spMkLst>
            <pc:docMk/>
            <pc:sldMk cId="3725987570" sldId="2580"/>
            <ac:spMk id="15" creationId="{D17E91A6-7F4E-B3DE-6B4E-D579F88C587F}"/>
          </ac:spMkLst>
        </pc:spChg>
        <pc:grpChg chg="mod">
          <ac:chgData name="Priyanshu Raj" userId="30862f99-6f88-49e0-aa61-421ac71a1b59" providerId="ADAL" clId="{25869E48-117E-4C7C-B0F9-42658C0D8C33}" dt="2024-03-25T09:06:07.151" v="9586" actId="164"/>
          <ac:grpSpMkLst>
            <pc:docMk/>
            <pc:sldMk cId="3725987570" sldId="2580"/>
            <ac:grpSpMk id="2" creationId="{8CD5820A-6ACF-AF4A-403F-FFB6914FB7DD}"/>
          </ac:grpSpMkLst>
        </pc:grpChg>
        <pc:grpChg chg="mod">
          <ac:chgData name="Priyanshu Raj" userId="30862f99-6f88-49e0-aa61-421ac71a1b59" providerId="ADAL" clId="{25869E48-117E-4C7C-B0F9-42658C0D8C33}" dt="2024-03-25T09:06:07.151" v="9586" actId="164"/>
          <ac:grpSpMkLst>
            <pc:docMk/>
            <pc:sldMk cId="3725987570" sldId="2580"/>
            <ac:grpSpMk id="3" creationId="{53635278-C51A-59E1-2C4A-030B20E0F947}"/>
          </ac:grpSpMkLst>
        </pc:grpChg>
        <pc:grpChg chg="mod">
          <ac:chgData name="Priyanshu Raj" userId="30862f99-6f88-49e0-aa61-421ac71a1b59" providerId="ADAL" clId="{25869E48-117E-4C7C-B0F9-42658C0D8C33}" dt="2024-03-25T09:06:07.151" v="9586" actId="164"/>
          <ac:grpSpMkLst>
            <pc:docMk/>
            <pc:sldMk cId="3725987570" sldId="2580"/>
            <ac:grpSpMk id="5" creationId="{584C7062-02E8-24F2-DF70-E809CC131DE2}"/>
          </ac:grpSpMkLst>
        </pc:grpChg>
        <pc:grpChg chg="mod">
          <ac:chgData name="Priyanshu Raj" userId="30862f99-6f88-49e0-aa61-421ac71a1b59" providerId="ADAL" clId="{25869E48-117E-4C7C-B0F9-42658C0D8C33}" dt="2024-03-25T09:06:07.151" v="9586" actId="164"/>
          <ac:grpSpMkLst>
            <pc:docMk/>
            <pc:sldMk cId="3725987570" sldId="2580"/>
            <ac:grpSpMk id="7" creationId="{503DF86D-76AD-91E5-B947-21D34CAE77EF}"/>
          </ac:grpSpMkLst>
        </pc:grpChg>
        <pc:grpChg chg="add mod">
          <ac:chgData name="Priyanshu Raj" userId="30862f99-6f88-49e0-aa61-421ac71a1b59" providerId="ADAL" clId="{25869E48-117E-4C7C-B0F9-42658C0D8C33}" dt="2024-03-25T09:06:22.284" v="9610" actId="1035"/>
          <ac:grpSpMkLst>
            <pc:docMk/>
            <pc:sldMk cId="3725987570" sldId="2580"/>
            <ac:grpSpMk id="13" creationId="{4B4F77A5-9FDD-769A-093B-9FB7D3EFE19F}"/>
          </ac:grpSpMkLst>
        </pc:grpChg>
        <pc:picChg chg="add del">
          <ac:chgData name="Priyanshu Raj" userId="30862f99-6f88-49e0-aa61-421ac71a1b59" providerId="ADAL" clId="{25869E48-117E-4C7C-B0F9-42658C0D8C33}" dt="2024-03-25T09:05:29.859" v="9584"/>
          <ac:picMkLst>
            <pc:docMk/>
            <pc:sldMk cId="3725987570" sldId="2580"/>
            <ac:picMk id="11" creationId="{69E35146-6FF6-88B7-5300-2ED9725620D9}"/>
          </ac:picMkLst>
        </pc:picChg>
        <pc:picChg chg="mod">
          <ac:chgData name="Priyanshu Raj" userId="30862f99-6f88-49e0-aa61-421ac71a1b59" providerId="ADAL" clId="{25869E48-117E-4C7C-B0F9-42658C0D8C33}" dt="2024-03-25T09:06:07.151" v="9586" actId="164"/>
          <ac:picMkLst>
            <pc:docMk/>
            <pc:sldMk cId="3725987570" sldId="2580"/>
            <ac:picMk id="30" creationId="{C3107863-ED4F-2A60-AD13-E100644022E1}"/>
          </ac:picMkLst>
        </pc:picChg>
        <pc:cxnChg chg="add del mod replST delST">
          <ac:chgData name="Priyanshu Raj" userId="30862f99-6f88-49e0-aa61-421ac71a1b59" providerId="ADAL" clId="{25869E48-117E-4C7C-B0F9-42658C0D8C33}" dt="2024-03-25T07:25:10.342" v="9572"/>
          <ac:cxnSpMkLst>
            <pc:docMk/>
            <pc:sldMk cId="3725987570" sldId="2580"/>
            <ac:cxnSpMk id="8" creationId="{45D55FDB-0E76-468D-CD33-6C8DA608B4B9}"/>
          </ac:cxnSpMkLst>
        </pc:cxnChg>
        <pc:cxnChg chg="add del mod replST">
          <ac:chgData name="Priyanshu Raj" userId="30862f99-6f88-49e0-aa61-421ac71a1b59" providerId="ADAL" clId="{25869E48-117E-4C7C-B0F9-42658C0D8C33}" dt="2024-03-25T09:07:05.522" v="9640"/>
          <ac:cxnSpMkLst>
            <pc:docMk/>
            <pc:sldMk cId="3725987570" sldId="2580"/>
            <ac:cxnSpMk id="14" creationId="{A56A5447-37E6-DB2B-64D4-084E5578C4E5}"/>
          </ac:cxnSpMkLst>
        </pc:cxnChg>
      </pc:sldChg>
      <pc:sldChg chg="modNotesTx">
        <pc:chgData name="Priyanshu Raj" userId="30862f99-6f88-49e0-aa61-421ac71a1b59" providerId="ADAL" clId="{25869E48-117E-4C7C-B0F9-42658C0D8C33}" dt="2024-03-22T05:58:49.547" v="7977" actId="20577"/>
        <pc:sldMkLst>
          <pc:docMk/>
          <pc:sldMk cId="3613110929" sldId="2582"/>
        </pc:sldMkLst>
      </pc:sldChg>
      <pc:sldChg chg="del">
        <pc:chgData name="Priyanshu Raj" userId="30862f99-6f88-49e0-aa61-421ac71a1b59" providerId="ADAL" clId="{25869E48-117E-4C7C-B0F9-42658C0D8C33}" dt="2024-03-27T05:51:49.690" v="9997" actId="47"/>
        <pc:sldMkLst>
          <pc:docMk/>
          <pc:sldMk cId="1723905407" sldId="2583"/>
        </pc:sldMkLst>
      </pc:sldChg>
      <pc:sldChg chg="modNotesTx">
        <pc:chgData name="Priyanshu Raj" userId="30862f99-6f88-49e0-aa61-421ac71a1b59" providerId="ADAL" clId="{25869E48-117E-4C7C-B0F9-42658C0D8C33}" dt="2024-03-22T06:03:13.832" v="7988"/>
        <pc:sldMkLst>
          <pc:docMk/>
          <pc:sldMk cId="1288043904" sldId="2584"/>
        </pc:sldMkLst>
      </pc:sldChg>
      <pc:sldChg chg="modNotesTx">
        <pc:chgData name="Priyanshu Raj" userId="30862f99-6f88-49e0-aa61-421ac71a1b59" providerId="ADAL" clId="{25869E48-117E-4C7C-B0F9-42658C0D8C33}" dt="2024-03-22T06:03:25.389" v="7989"/>
        <pc:sldMkLst>
          <pc:docMk/>
          <pc:sldMk cId="2107211774" sldId="2585"/>
        </pc:sldMkLst>
      </pc:sldChg>
      <pc:sldChg chg="add del modNotesTx">
        <pc:chgData name="Priyanshu Raj" userId="30862f99-6f88-49e0-aa61-421ac71a1b59" providerId="ADAL" clId="{25869E48-117E-4C7C-B0F9-42658C0D8C33}" dt="2024-03-25T09:07:29.620" v="9642" actId="47"/>
        <pc:sldMkLst>
          <pc:docMk/>
          <pc:sldMk cId="3706327344" sldId="2586"/>
        </pc:sldMkLst>
      </pc:sldChg>
      <pc:sldChg chg="modNotesTx">
        <pc:chgData name="Priyanshu Raj" userId="30862f99-6f88-49e0-aa61-421ac71a1b59" providerId="ADAL" clId="{25869E48-117E-4C7C-B0F9-42658C0D8C33}" dt="2024-03-22T05:52:53.136" v="7960"/>
        <pc:sldMkLst>
          <pc:docMk/>
          <pc:sldMk cId="3461529240" sldId="2587"/>
        </pc:sldMkLst>
      </pc:sldChg>
      <pc:sldChg chg="modCm modNotesTx">
        <pc:chgData name="Priyanshu Raj" userId="30862f99-6f88-49e0-aa61-421ac71a1b59" providerId="ADAL" clId="{25869E48-117E-4C7C-B0F9-42658C0D8C33}" dt="2024-03-27T06:04:24.928" v="10001"/>
        <pc:sldMkLst>
          <pc:docMk/>
          <pc:sldMk cId="440294436" sldId="2588"/>
        </pc:sldMkLst>
        <pc:extLst>
          <p:ext xmlns:p="http://schemas.openxmlformats.org/presentationml/2006/main" uri="{D6D511B9-2390-475A-947B-AFAB55BFBCF1}">
            <pc226:cmChg xmlns:pc226="http://schemas.microsoft.com/office/powerpoint/2022/06/main/command" chg="">
              <pc226:chgData name="Priyanshu Raj" userId="30862f99-6f88-49e0-aa61-421ac71a1b59" providerId="ADAL" clId="{25869E48-117E-4C7C-B0F9-42658C0D8C33}" dt="2024-03-27T06:04:24.928" v="10001"/>
              <pc2:cmMkLst xmlns:pc2="http://schemas.microsoft.com/office/powerpoint/2019/9/main/command">
                <pc:docMk/>
                <pc:sldMk cId="440294436" sldId="2588"/>
                <pc2:cmMk id="{5FCFE24C-FA91-4CF2-8348-6DCA6A5D1AB9}"/>
              </pc2:cmMkLst>
              <pc226:cmRplyChg chg="add mod">
                <pc226:chgData name="Priyanshu Raj" userId="30862f99-6f88-49e0-aa61-421ac71a1b59" providerId="ADAL" clId="{25869E48-117E-4C7C-B0F9-42658C0D8C33}" dt="2024-03-27T06:04:24.928" v="10001"/>
                <pc2:cmRplyMkLst xmlns:pc2="http://schemas.microsoft.com/office/powerpoint/2019/9/main/command">
                  <pc:docMk/>
                  <pc:sldMk cId="440294436" sldId="2588"/>
                  <pc2:cmMk id="{5FCFE24C-FA91-4CF2-8348-6DCA6A5D1AB9}"/>
                  <pc2:cmRplyMk id="{25FC855D-89F8-478F-BDB1-FCED31800EFA}"/>
                </pc2:cmRplyMkLst>
              </pc226:cmRplyChg>
            </pc226:cmChg>
          </p:ext>
        </pc:extLst>
      </pc:sldChg>
      <pc:sldChg chg="modNotesTx">
        <pc:chgData name="Priyanshu Raj" userId="30862f99-6f88-49e0-aa61-421ac71a1b59" providerId="ADAL" clId="{25869E48-117E-4C7C-B0F9-42658C0D8C33}" dt="2024-03-26T11:17:53.272" v="9985" actId="20577"/>
        <pc:sldMkLst>
          <pc:docMk/>
          <pc:sldMk cId="4175114708" sldId="2589"/>
        </pc:sldMkLst>
      </pc:sldChg>
      <pc:sldChg chg="modSp mod modCm modNotesTx">
        <pc:chgData name="Priyanshu Raj" userId="30862f99-6f88-49e0-aa61-421ac71a1b59" providerId="ADAL" clId="{25869E48-117E-4C7C-B0F9-42658C0D8C33}" dt="2024-03-27T05:50:06.301" v="9996"/>
        <pc:sldMkLst>
          <pc:docMk/>
          <pc:sldMk cId="3746098230" sldId="2591"/>
        </pc:sldMkLst>
        <pc:spChg chg="mod">
          <ac:chgData name="Priyanshu Raj" userId="30862f99-6f88-49e0-aa61-421ac71a1b59" providerId="ADAL" clId="{25869E48-117E-4C7C-B0F9-42658C0D8C33}" dt="2024-03-27T05:49:58.698" v="9995" actId="948"/>
          <ac:spMkLst>
            <pc:docMk/>
            <pc:sldMk cId="3746098230" sldId="2591"/>
            <ac:spMk id="36" creationId="{54EB1932-DA6F-0CFE-9C94-720800997E2D}"/>
          </ac:spMkLst>
        </pc:spChg>
        <pc:extLst>
          <p:ext xmlns:p="http://schemas.openxmlformats.org/presentationml/2006/main" uri="{D6D511B9-2390-475A-947B-AFAB55BFBCF1}">
            <pc226:cmChg xmlns:pc226="http://schemas.microsoft.com/office/powerpoint/2022/06/main/command" chg="mod">
              <pc226:chgData name="Priyanshu Raj" userId="30862f99-6f88-49e0-aa61-421ac71a1b59" providerId="ADAL" clId="{25869E48-117E-4C7C-B0F9-42658C0D8C33}" dt="2024-03-27T05:50:06.301" v="9996"/>
              <pc2:cmMkLst xmlns:pc2="http://schemas.microsoft.com/office/powerpoint/2019/9/main/command">
                <pc:docMk/>
                <pc:sldMk cId="3746098230" sldId="2591"/>
                <pc2:cmMk id="{C7E06191-CBD5-4884-91C8-2CD3B7FB1C2C}"/>
              </pc2:cmMkLst>
              <pc226:cmRplyChg chg="add">
                <pc226:chgData name="Priyanshu Raj" userId="30862f99-6f88-49e0-aa61-421ac71a1b59" providerId="ADAL" clId="{25869E48-117E-4C7C-B0F9-42658C0D8C33}" dt="2024-03-27T05:50:06.301" v="9996"/>
                <pc2:cmRplyMkLst xmlns:pc2="http://schemas.microsoft.com/office/powerpoint/2019/9/main/command">
                  <pc:docMk/>
                  <pc:sldMk cId="3746098230" sldId="2591"/>
                  <pc2:cmMk id="{C7E06191-CBD5-4884-91C8-2CD3B7FB1C2C}"/>
                  <pc2:cmRplyMk id="{929FFF7B-DA58-435A-AF92-C4CE597E5944}"/>
                </pc2:cmRplyMkLst>
              </pc226:cmRplyChg>
            </pc226:cmChg>
          </p:ext>
        </pc:extLst>
      </pc:sldChg>
      <pc:sldChg chg="del">
        <pc:chgData name="Priyanshu Raj" userId="30862f99-6f88-49e0-aa61-421ac71a1b59" providerId="ADAL" clId="{25869E48-117E-4C7C-B0F9-42658C0D8C33}" dt="2024-03-20T06:34:18.721" v="3069" actId="47"/>
        <pc:sldMkLst>
          <pc:docMk/>
          <pc:sldMk cId="3834352757" sldId="2592"/>
        </pc:sldMkLst>
      </pc:sldChg>
      <pc:sldChg chg="modNotesTx">
        <pc:chgData name="Priyanshu Raj" userId="30862f99-6f88-49e0-aa61-421ac71a1b59" providerId="ADAL" clId="{25869E48-117E-4C7C-B0F9-42658C0D8C33}" dt="2024-03-25T10:42:18.682" v="9959" actId="20577"/>
        <pc:sldMkLst>
          <pc:docMk/>
          <pc:sldMk cId="3787940286" sldId="2594"/>
        </pc:sldMkLst>
      </pc:sldChg>
      <pc:sldChg chg="add del">
        <pc:chgData name="Priyanshu Raj" userId="30862f99-6f88-49e0-aa61-421ac71a1b59" providerId="ADAL" clId="{25869E48-117E-4C7C-B0F9-42658C0D8C33}" dt="2024-03-18T17:41:20.922" v="4"/>
        <pc:sldMkLst>
          <pc:docMk/>
          <pc:sldMk cId="2155727674" sldId="2595"/>
        </pc:sldMkLst>
      </pc:sldChg>
      <pc:sldChg chg="addSp delSp modSp add mod modNotesTx">
        <pc:chgData name="Priyanshu Raj" userId="30862f99-6f88-49e0-aa61-421ac71a1b59" providerId="ADAL" clId="{25869E48-117E-4C7C-B0F9-42658C0D8C33}" dt="2024-03-22T06:02:15.387" v="7987"/>
        <pc:sldMkLst>
          <pc:docMk/>
          <pc:sldMk cId="3137244024" sldId="2595"/>
        </pc:sldMkLst>
        <pc:spChg chg="mod">
          <ac:chgData name="Priyanshu Raj" userId="30862f99-6f88-49e0-aa61-421ac71a1b59" providerId="ADAL" clId="{25869E48-117E-4C7C-B0F9-42658C0D8C33}" dt="2024-03-18T17:43:55.693" v="46" actId="948"/>
          <ac:spMkLst>
            <pc:docMk/>
            <pc:sldMk cId="3137244024" sldId="2595"/>
            <ac:spMk id="3" creationId="{5679F0D5-9D86-FFE4-CF76-CFE3A1297223}"/>
          </ac:spMkLst>
        </pc:spChg>
        <pc:spChg chg="mod">
          <ac:chgData name="Priyanshu Raj" userId="30862f99-6f88-49e0-aa61-421ac71a1b59" providerId="ADAL" clId="{25869E48-117E-4C7C-B0F9-42658C0D8C33}" dt="2024-03-18T17:42:05.161" v="10"/>
          <ac:spMkLst>
            <pc:docMk/>
            <pc:sldMk cId="3137244024" sldId="2595"/>
            <ac:spMk id="4" creationId="{3B8583BF-5AFC-E6E6-D28F-E1C64FD769AD}"/>
          </ac:spMkLst>
        </pc:spChg>
        <pc:spChg chg="add mod">
          <ac:chgData name="Priyanshu Raj" userId="30862f99-6f88-49e0-aa61-421ac71a1b59" providerId="ADAL" clId="{25869E48-117E-4C7C-B0F9-42658C0D8C33}" dt="2024-03-18T17:42:17.575" v="37"/>
          <ac:spMkLst>
            <pc:docMk/>
            <pc:sldMk cId="3137244024" sldId="2595"/>
            <ac:spMk id="13" creationId="{C58AC2D9-FF33-8F3D-E345-84A0B3C4E1B9}"/>
          </ac:spMkLst>
        </pc:spChg>
        <pc:spChg chg="del">
          <ac:chgData name="Priyanshu Raj" userId="30862f99-6f88-49e0-aa61-421ac71a1b59" providerId="ADAL" clId="{25869E48-117E-4C7C-B0F9-42658C0D8C33}" dt="2024-03-18T17:42:08.587" v="11" actId="478"/>
          <ac:spMkLst>
            <pc:docMk/>
            <pc:sldMk cId="3137244024" sldId="2595"/>
            <ac:spMk id="58" creationId="{2F9B5C44-75DA-AD04-7C8E-0A1F602EA6CF}"/>
          </ac:spMkLst>
        </pc:spChg>
        <pc:grpChg chg="del">
          <ac:chgData name="Priyanshu Raj" userId="30862f99-6f88-49e0-aa61-421ac71a1b59" providerId="ADAL" clId="{25869E48-117E-4C7C-B0F9-42658C0D8C33}" dt="2024-03-18T17:43:59.879" v="47" actId="478"/>
          <ac:grpSpMkLst>
            <pc:docMk/>
            <pc:sldMk cId="3137244024" sldId="2595"/>
            <ac:grpSpMk id="2" creationId="{AB312DA7-AF35-D780-971F-3AF672CC9169}"/>
          </ac:grpSpMkLst>
        </pc:grpChg>
        <pc:picChg chg="add mod">
          <ac:chgData name="Priyanshu Raj" userId="30862f99-6f88-49e0-aa61-421ac71a1b59" providerId="ADAL" clId="{25869E48-117E-4C7C-B0F9-42658C0D8C33}" dt="2024-03-18T17:44:20.912" v="61" actId="1035"/>
          <ac:picMkLst>
            <pc:docMk/>
            <pc:sldMk cId="3137244024" sldId="2595"/>
            <ac:picMk id="14" creationId="{35E07937-289C-387B-0A6A-2CBB9613A6C9}"/>
          </ac:picMkLst>
        </pc:picChg>
        <pc:cxnChg chg="add del mod replST">
          <ac:chgData name="Priyanshu Raj" userId="30862f99-6f88-49e0-aa61-421ac71a1b59" providerId="ADAL" clId="{25869E48-117E-4C7C-B0F9-42658C0D8C33}" dt="2024-03-18T17:42:17.575" v="39"/>
          <ac:cxnSpMkLst>
            <pc:docMk/>
            <pc:sldMk cId="3137244024" sldId="2595"/>
            <ac:cxnSpMk id="12" creationId="{7305EAE9-4307-2305-A91B-7DB65B96CA00}"/>
          </ac:cxnSpMkLst>
        </pc:cxnChg>
      </pc:sldChg>
      <pc:sldChg chg="add del">
        <pc:chgData name="Priyanshu Raj" userId="30862f99-6f88-49e0-aa61-421ac71a1b59" providerId="ADAL" clId="{25869E48-117E-4C7C-B0F9-42658C0D8C33}" dt="2024-03-18T17:41:24.793" v="6" actId="47"/>
        <pc:sldMkLst>
          <pc:docMk/>
          <pc:sldMk cId="4000628540" sldId="2595"/>
        </pc:sldMkLst>
      </pc:sldChg>
      <pc:sldChg chg="add del">
        <pc:chgData name="Priyanshu Raj" userId="30862f99-6f88-49e0-aa61-421ac71a1b59" providerId="ADAL" clId="{25869E48-117E-4C7C-B0F9-42658C0D8C33}" dt="2024-03-18T17:41:49.183" v="9"/>
        <pc:sldMkLst>
          <pc:docMk/>
          <pc:sldMk cId="569817149" sldId="2596"/>
        </pc:sldMkLst>
      </pc:sldChg>
      <pc:sldChg chg="addSp delSp modSp add mod ord modCm modNotesTx">
        <pc:chgData name="Priyanshu Raj" userId="30862f99-6f88-49e0-aa61-421ac71a1b59" providerId="ADAL" clId="{25869E48-117E-4C7C-B0F9-42658C0D8C33}" dt="2024-03-28T06:29:17.921" v="10047" actId="20577"/>
        <pc:sldMkLst>
          <pc:docMk/>
          <pc:sldMk cId="2075659077" sldId="2596"/>
        </pc:sldMkLst>
        <pc:spChg chg="del">
          <ac:chgData name="Priyanshu Raj" userId="30862f99-6f88-49e0-aa61-421ac71a1b59" providerId="ADAL" clId="{25869E48-117E-4C7C-B0F9-42658C0D8C33}" dt="2024-03-18T17:53:33.866" v="65" actId="478"/>
          <ac:spMkLst>
            <pc:docMk/>
            <pc:sldMk cId="2075659077" sldId="2596"/>
            <ac:spMk id="3" creationId="{E7560FC0-824D-666B-D161-49286986D5AB}"/>
          </ac:spMkLst>
        </pc:spChg>
        <pc:spChg chg="add mod">
          <ac:chgData name="Priyanshu Raj" userId="30862f99-6f88-49e0-aa61-421ac71a1b59" providerId="ADAL" clId="{25869E48-117E-4C7C-B0F9-42658C0D8C33}" dt="2024-03-18T17:53:37.656" v="91"/>
          <ac:spMkLst>
            <pc:docMk/>
            <pc:sldMk cId="2075659077" sldId="2596"/>
            <ac:spMk id="4" creationId="{62698A27-5E64-71F8-AEF6-143455C7449B}"/>
          </ac:spMkLst>
        </pc:spChg>
        <pc:spChg chg="mod">
          <ac:chgData name="Priyanshu Raj" userId="30862f99-6f88-49e0-aa61-421ac71a1b59" providerId="ADAL" clId="{25869E48-117E-4C7C-B0F9-42658C0D8C33}" dt="2024-03-18T17:53:31.055" v="64"/>
          <ac:spMkLst>
            <pc:docMk/>
            <pc:sldMk cId="2075659077" sldId="2596"/>
            <ac:spMk id="5" creationId="{AF6B602B-9F4F-69B0-80AF-800AAAC37E45}"/>
          </ac:spMkLst>
        </pc:spChg>
        <pc:spChg chg="add mod">
          <ac:chgData name="Priyanshu Raj" userId="30862f99-6f88-49e0-aa61-421ac71a1b59" providerId="ADAL" clId="{25869E48-117E-4C7C-B0F9-42658C0D8C33}" dt="2024-03-18T17:58:10.885" v="103" actId="164"/>
          <ac:spMkLst>
            <pc:docMk/>
            <pc:sldMk cId="2075659077" sldId="2596"/>
            <ac:spMk id="7" creationId="{03A19A52-E113-7BA9-A168-5385D9575C53}"/>
          </ac:spMkLst>
        </pc:spChg>
        <pc:spChg chg="add mod">
          <ac:chgData name="Priyanshu Raj" userId="30862f99-6f88-49e0-aa61-421ac71a1b59" providerId="ADAL" clId="{25869E48-117E-4C7C-B0F9-42658C0D8C33}" dt="2024-03-18T18:02:06.822" v="232" actId="14100"/>
          <ac:spMkLst>
            <pc:docMk/>
            <pc:sldMk cId="2075659077" sldId="2596"/>
            <ac:spMk id="8" creationId="{2A868A3B-B11D-DDCE-CBBF-5AC3895CAA77}"/>
          </ac:spMkLst>
        </pc:spChg>
        <pc:spChg chg="add mod">
          <ac:chgData name="Priyanshu Raj" userId="30862f99-6f88-49e0-aa61-421ac71a1b59" providerId="ADAL" clId="{25869E48-117E-4C7C-B0F9-42658C0D8C33}" dt="2024-03-18T18:00:48.109" v="227"/>
          <ac:spMkLst>
            <pc:docMk/>
            <pc:sldMk cId="2075659077" sldId="2596"/>
            <ac:spMk id="9" creationId="{A52E2DA8-8C7D-D419-1B36-F0652FCFF219}"/>
          </ac:spMkLst>
        </pc:spChg>
        <pc:spChg chg="add mod">
          <ac:chgData name="Priyanshu Raj" userId="30862f99-6f88-49e0-aa61-421ac71a1b59" providerId="ADAL" clId="{25869E48-117E-4C7C-B0F9-42658C0D8C33}" dt="2024-03-18T18:02:29.864" v="248" actId="20577"/>
          <ac:spMkLst>
            <pc:docMk/>
            <pc:sldMk cId="2075659077" sldId="2596"/>
            <ac:spMk id="10" creationId="{FA535221-25ED-F342-DA7F-E819A32A142D}"/>
          </ac:spMkLst>
        </pc:spChg>
        <pc:spChg chg="add mod">
          <ac:chgData name="Priyanshu Raj" userId="30862f99-6f88-49e0-aa61-421ac71a1b59" providerId="ADAL" clId="{25869E48-117E-4C7C-B0F9-42658C0D8C33}" dt="2024-03-18T18:03:21.007" v="251" actId="164"/>
          <ac:spMkLst>
            <pc:docMk/>
            <pc:sldMk cId="2075659077" sldId="2596"/>
            <ac:spMk id="14" creationId="{0A2A8196-4330-F4FF-A19A-3706406A1540}"/>
          </ac:spMkLst>
        </pc:spChg>
        <pc:spChg chg="add mod">
          <ac:chgData name="Priyanshu Raj" userId="30862f99-6f88-49e0-aa61-421ac71a1b59" providerId="ADAL" clId="{25869E48-117E-4C7C-B0F9-42658C0D8C33}" dt="2024-03-18T18:03:21.007" v="251" actId="164"/>
          <ac:spMkLst>
            <pc:docMk/>
            <pc:sldMk cId="2075659077" sldId="2596"/>
            <ac:spMk id="15" creationId="{BDC5F58B-4F57-B926-FCB7-AF4D2CCE3039}"/>
          </ac:spMkLst>
        </pc:spChg>
        <pc:spChg chg="add mod">
          <ac:chgData name="Priyanshu Raj" userId="30862f99-6f88-49e0-aa61-421ac71a1b59" providerId="ADAL" clId="{25869E48-117E-4C7C-B0F9-42658C0D8C33}" dt="2024-03-18T18:03:55.668" v="287"/>
          <ac:spMkLst>
            <pc:docMk/>
            <pc:sldMk cId="2075659077" sldId="2596"/>
            <ac:spMk id="16" creationId="{D7A1C01C-D094-F130-4197-EC1DF7032E3C}"/>
          </ac:spMkLst>
        </pc:spChg>
        <pc:spChg chg="add mod">
          <ac:chgData name="Priyanshu Raj" userId="30862f99-6f88-49e0-aa61-421ac71a1b59" providerId="ADAL" clId="{25869E48-117E-4C7C-B0F9-42658C0D8C33}" dt="2024-03-18T18:04:30.566" v="301" actId="1036"/>
          <ac:spMkLst>
            <pc:docMk/>
            <pc:sldMk cId="2075659077" sldId="2596"/>
            <ac:spMk id="17" creationId="{4FD52594-295A-10A8-0D2E-4C090BBAF704}"/>
          </ac:spMkLst>
        </pc:spChg>
        <pc:spChg chg="mod">
          <ac:chgData name="Priyanshu Raj" userId="30862f99-6f88-49e0-aa61-421ac71a1b59" providerId="ADAL" clId="{25869E48-117E-4C7C-B0F9-42658C0D8C33}" dt="2024-03-18T18:17:14.680" v="513"/>
          <ac:spMkLst>
            <pc:docMk/>
            <pc:sldMk cId="2075659077" sldId="2596"/>
            <ac:spMk id="20" creationId="{FF543943-8E88-ADA6-CC2D-C5C0AD5E74DD}"/>
          </ac:spMkLst>
        </pc:spChg>
        <pc:spChg chg="mod">
          <ac:chgData name="Priyanshu Raj" userId="30862f99-6f88-49e0-aa61-421ac71a1b59" providerId="ADAL" clId="{25869E48-117E-4C7C-B0F9-42658C0D8C33}" dt="2024-03-18T18:17:14.089" v="511"/>
          <ac:spMkLst>
            <pc:docMk/>
            <pc:sldMk cId="2075659077" sldId="2596"/>
            <ac:spMk id="21" creationId="{4588999A-21A3-AD8F-FC1D-BBBC855F4A42}"/>
          </ac:spMkLst>
        </pc:spChg>
        <pc:spChg chg="mod">
          <ac:chgData name="Priyanshu Raj" userId="30862f99-6f88-49e0-aa61-421ac71a1b59" providerId="ADAL" clId="{25869E48-117E-4C7C-B0F9-42658C0D8C33}" dt="2024-03-19T19:40:01.120" v="1613" actId="948"/>
          <ac:spMkLst>
            <pc:docMk/>
            <pc:sldMk cId="2075659077" sldId="2596"/>
            <ac:spMk id="22" creationId="{F0E9E5AF-A66C-DDA5-D954-3EF9E26E87CB}"/>
          </ac:spMkLst>
        </pc:spChg>
        <pc:spChg chg="mod">
          <ac:chgData name="Priyanshu Raj" userId="30862f99-6f88-49e0-aa61-421ac71a1b59" providerId="ADAL" clId="{25869E48-117E-4C7C-B0F9-42658C0D8C33}" dt="2024-03-18T18:17:11.718" v="495"/>
          <ac:spMkLst>
            <pc:docMk/>
            <pc:sldMk cId="2075659077" sldId="2596"/>
            <ac:spMk id="24" creationId="{B7F775E9-3B60-9511-F70F-89E3AA7F7058}"/>
          </ac:spMkLst>
        </pc:spChg>
        <pc:spChg chg="mod">
          <ac:chgData name="Priyanshu Raj" userId="30862f99-6f88-49e0-aa61-421ac71a1b59" providerId="ADAL" clId="{25869E48-117E-4C7C-B0F9-42658C0D8C33}" dt="2024-03-18T18:17:11.091" v="493" actId="165"/>
          <ac:spMkLst>
            <pc:docMk/>
            <pc:sldMk cId="2075659077" sldId="2596"/>
            <ac:spMk id="25" creationId="{BFEADFDC-4C5F-E113-552C-6FA6C749360F}"/>
          </ac:spMkLst>
        </pc:spChg>
        <pc:spChg chg="mod">
          <ac:chgData name="Priyanshu Raj" userId="30862f99-6f88-49e0-aa61-421ac71a1b59" providerId="ADAL" clId="{25869E48-117E-4C7C-B0F9-42658C0D8C33}" dt="2024-03-18T18:17:33.558" v="518"/>
          <ac:spMkLst>
            <pc:docMk/>
            <pc:sldMk cId="2075659077" sldId="2596"/>
            <ac:spMk id="30" creationId="{D852F60A-7EBB-302B-66C8-785F46B59C30}"/>
          </ac:spMkLst>
        </pc:spChg>
        <pc:spChg chg="mod">
          <ac:chgData name="Priyanshu Raj" userId="30862f99-6f88-49e0-aa61-421ac71a1b59" providerId="ADAL" clId="{25869E48-117E-4C7C-B0F9-42658C0D8C33}" dt="2024-03-18T18:17:33.558" v="518"/>
          <ac:spMkLst>
            <pc:docMk/>
            <pc:sldMk cId="2075659077" sldId="2596"/>
            <ac:spMk id="31" creationId="{6FAF0E58-A2D0-A17F-958C-2B805EF0CDCF}"/>
          </ac:spMkLst>
        </pc:spChg>
        <pc:spChg chg="mod">
          <ac:chgData name="Priyanshu Raj" userId="30862f99-6f88-49e0-aa61-421ac71a1b59" providerId="ADAL" clId="{25869E48-117E-4C7C-B0F9-42658C0D8C33}" dt="2024-03-19T19:14:58.285" v="1388"/>
          <ac:spMkLst>
            <pc:docMk/>
            <pc:sldMk cId="2075659077" sldId="2596"/>
            <ac:spMk id="32" creationId="{DDE8D1B5-F9D6-06B3-C0DC-89F939AFDA8D}"/>
          </ac:spMkLst>
        </pc:spChg>
        <pc:spChg chg="mod">
          <ac:chgData name="Priyanshu Raj" userId="30862f99-6f88-49e0-aa61-421ac71a1b59" providerId="ADAL" clId="{25869E48-117E-4C7C-B0F9-42658C0D8C33}" dt="2024-03-19T19:14:57.657" v="1387"/>
          <ac:spMkLst>
            <pc:docMk/>
            <pc:sldMk cId="2075659077" sldId="2596"/>
            <ac:spMk id="33" creationId="{7E2095F2-6212-B11D-040D-0B79B8C14416}"/>
          </ac:spMkLst>
        </pc:spChg>
        <pc:grpChg chg="add del mod">
          <ac:chgData name="Priyanshu Raj" userId="30862f99-6f88-49e0-aa61-421ac71a1b59" providerId="ADAL" clId="{25869E48-117E-4C7C-B0F9-42658C0D8C33}" dt="2024-03-18T18:03:04.350" v="249" actId="478"/>
          <ac:grpSpMkLst>
            <pc:docMk/>
            <pc:sldMk cId="2075659077" sldId="2596"/>
            <ac:grpSpMk id="11" creationId="{A70E7E2C-3219-6E1D-954F-E510B6CA4B46}"/>
          </ac:grpSpMkLst>
        </pc:grpChg>
        <pc:grpChg chg="add del mod">
          <ac:chgData name="Priyanshu Raj" userId="30862f99-6f88-49e0-aa61-421ac71a1b59" providerId="ADAL" clId="{25869E48-117E-4C7C-B0F9-42658C0D8C33}" dt="2024-03-18T18:09:44.215" v="324" actId="478"/>
          <ac:grpSpMkLst>
            <pc:docMk/>
            <pc:sldMk cId="2075659077" sldId="2596"/>
            <ac:grpSpMk id="18" creationId="{4C174280-3A44-41E4-E415-C21FD1918876}"/>
          </ac:grpSpMkLst>
        </pc:grpChg>
        <pc:grpChg chg="add mod topLvl">
          <ac:chgData name="Priyanshu Raj" userId="30862f99-6f88-49e0-aa61-421ac71a1b59" providerId="ADAL" clId="{25869E48-117E-4C7C-B0F9-42658C0D8C33}" dt="2024-03-18T18:17:11.091" v="493" actId="165"/>
          <ac:grpSpMkLst>
            <pc:docMk/>
            <pc:sldMk cId="2075659077" sldId="2596"/>
            <ac:grpSpMk id="19" creationId="{8154F24C-0AA4-857C-71A3-6F3517821209}"/>
          </ac:grpSpMkLst>
        </pc:grpChg>
        <pc:grpChg chg="add del mod topLvl">
          <ac:chgData name="Priyanshu Raj" userId="30862f99-6f88-49e0-aa61-421ac71a1b59" providerId="ADAL" clId="{25869E48-117E-4C7C-B0F9-42658C0D8C33}" dt="2024-03-18T18:17:11.091" v="493" actId="165"/>
          <ac:grpSpMkLst>
            <pc:docMk/>
            <pc:sldMk cId="2075659077" sldId="2596"/>
            <ac:grpSpMk id="23" creationId="{8881307F-C8B4-34E8-83CB-B8BF6A77FAEE}"/>
          </ac:grpSpMkLst>
        </pc:grpChg>
        <pc:grpChg chg="add del mod">
          <ac:chgData name="Priyanshu Raj" userId="30862f99-6f88-49e0-aa61-421ac71a1b59" providerId="ADAL" clId="{25869E48-117E-4C7C-B0F9-42658C0D8C33}" dt="2024-03-18T18:17:23.221" v="517" actId="478"/>
          <ac:grpSpMkLst>
            <pc:docMk/>
            <pc:sldMk cId="2075659077" sldId="2596"/>
            <ac:grpSpMk id="26" creationId="{404651D3-F60C-E78F-066F-60D4D9A998BC}"/>
          </ac:grpSpMkLst>
        </pc:grpChg>
        <pc:grpChg chg="add mod">
          <ac:chgData name="Priyanshu Raj" userId="30862f99-6f88-49e0-aa61-421ac71a1b59" providerId="ADAL" clId="{25869E48-117E-4C7C-B0F9-42658C0D8C33}" dt="2024-03-18T18:18:05.012" v="572" actId="1036"/>
          <ac:grpSpMkLst>
            <pc:docMk/>
            <pc:sldMk cId="2075659077" sldId="2596"/>
            <ac:grpSpMk id="29" creationId="{FABD1F77-A1FB-C4EF-07A7-A20EB928D113}"/>
          </ac:grpSpMkLst>
        </pc:grpChg>
        <pc:picChg chg="del">
          <ac:chgData name="Priyanshu Raj" userId="30862f99-6f88-49e0-aa61-421ac71a1b59" providerId="ADAL" clId="{25869E48-117E-4C7C-B0F9-42658C0D8C33}" dt="2024-03-18T17:47:20.561" v="63" actId="478"/>
          <ac:picMkLst>
            <pc:docMk/>
            <pc:sldMk cId="2075659077" sldId="2596"/>
            <ac:picMk id="6" creationId="{A1E64272-16FE-3B56-3959-77DBB0840B63}"/>
          </ac:picMkLst>
        </pc:picChg>
        <pc:picChg chg="add del mod">
          <ac:chgData name="Priyanshu Raj" userId="30862f99-6f88-49e0-aa61-421ac71a1b59" providerId="ADAL" clId="{25869E48-117E-4C7C-B0F9-42658C0D8C33}" dt="2024-03-18T18:09:32.362" v="323" actId="478"/>
          <ac:picMkLst>
            <pc:docMk/>
            <pc:sldMk cId="2075659077" sldId="2596"/>
            <ac:picMk id="13" creationId="{AE2965C4-D71C-A0D9-CBCD-8D78F678A05D}"/>
          </ac:picMkLst>
        </pc:picChg>
        <pc:picChg chg="add del mod">
          <ac:chgData name="Priyanshu Raj" userId="30862f99-6f88-49e0-aa61-421ac71a1b59" providerId="ADAL" clId="{25869E48-117E-4C7C-B0F9-42658C0D8C33}" dt="2024-03-18T18:17:10.061" v="490" actId="931"/>
          <ac:picMkLst>
            <pc:docMk/>
            <pc:sldMk cId="2075659077" sldId="2596"/>
            <ac:picMk id="28" creationId="{A0861760-43E9-09D7-EE73-995B72F5A985}"/>
          </ac:picMkLst>
        </pc:picChg>
        <pc:picChg chg="add del mod">
          <ac:chgData name="Priyanshu Raj" userId="30862f99-6f88-49e0-aa61-421ac71a1b59" providerId="ADAL" clId="{25869E48-117E-4C7C-B0F9-42658C0D8C33}" dt="2024-03-19T06:50:45.269" v="1119" actId="478"/>
          <ac:picMkLst>
            <pc:docMk/>
            <pc:sldMk cId="2075659077" sldId="2596"/>
            <ac:picMk id="35" creationId="{9107ADC7-73F3-3AEF-0552-F5390BF02375}"/>
          </ac:picMkLst>
        </pc:picChg>
        <pc:picChg chg="add del mod">
          <ac:chgData name="Priyanshu Raj" userId="30862f99-6f88-49e0-aa61-421ac71a1b59" providerId="ADAL" clId="{25869E48-117E-4C7C-B0F9-42658C0D8C33}" dt="2024-03-19T19:07:00.074" v="1288" actId="478"/>
          <ac:picMkLst>
            <pc:docMk/>
            <pc:sldMk cId="2075659077" sldId="2596"/>
            <ac:picMk id="36" creationId="{9AE5CAF2-ECA0-9EF0-C12A-1DE5DCEFCAC3}"/>
          </ac:picMkLst>
        </pc:picChg>
        <pc:picChg chg="add del mod modCrop">
          <ac:chgData name="Priyanshu Raj" userId="30862f99-6f88-49e0-aa61-421ac71a1b59" providerId="ADAL" clId="{25869E48-117E-4C7C-B0F9-42658C0D8C33}" dt="2024-03-19T19:16:45.877" v="1393" actId="478"/>
          <ac:picMkLst>
            <pc:docMk/>
            <pc:sldMk cId="2075659077" sldId="2596"/>
            <ac:picMk id="38" creationId="{DE539BBC-71AA-0CE0-79BC-8C42FBC48C01}"/>
          </ac:picMkLst>
        </pc:picChg>
        <pc:picChg chg="add mod">
          <ac:chgData name="Priyanshu Raj" userId="30862f99-6f88-49e0-aa61-421ac71a1b59" providerId="ADAL" clId="{25869E48-117E-4C7C-B0F9-42658C0D8C33}" dt="2024-03-28T06:19:31.162" v="10004" actId="1076"/>
          <ac:picMkLst>
            <pc:docMk/>
            <pc:sldMk cId="2075659077" sldId="2596"/>
            <ac:picMk id="40" creationId="{CBBD19CB-99FD-A7D1-49D2-AE92948B1140}"/>
          </ac:picMkLst>
        </pc:picChg>
        <pc:cxnChg chg="add del mod replST">
          <ac:chgData name="Priyanshu Raj" userId="30862f99-6f88-49e0-aa61-421ac71a1b59" providerId="ADAL" clId="{25869E48-117E-4C7C-B0F9-42658C0D8C33}" dt="2024-03-18T17:53:37.656" v="93"/>
          <ac:cxnSpMkLst>
            <pc:docMk/>
            <pc:sldMk cId="2075659077" sldId="2596"/>
            <ac:cxnSpMk id="2" creationId="{97C2BECC-9237-9E22-80D6-8645DA4E8127}"/>
          </ac:cxnSpMkLst>
        </pc:cxnChg>
        <pc:extLst>
          <p:ext xmlns:p="http://schemas.openxmlformats.org/presentationml/2006/main" uri="{D6D511B9-2390-475A-947B-AFAB55BFBCF1}">
            <pc226:cmChg xmlns:pc226="http://schemas.microsoft.com/office/powerpoint/2022/06/main/command" chg="">
              <pc226:chgData name="Priyanshu Raj" userId="30862f99-6f88-49e0-aa61-421ac71a1b59" providerId="ADAL" clId="{25869E48-117E-4C7C-B0F9-42658C0D8C33}" dt="2024-03-27T06:04:56.656" v="10002"/>
              <pc2:cmMkLst xmlns:pc2="http://schemas.microsoft.com/office/powerpoint/2019/9/main/command">
                <pc:docMk/>
                <pc:sldMk cId="2075659077" sldId="2596"/>
                <pc2:cmMk id="{93EA5BF4-D01D-4A09-AA67-D0D86F275CDC}"/>
              </pc2:cmMkLst>
              <pc226:cmRplyChg chg="add">
                <pc226:chgData name="Priyanshu Raj" userId="30862f99-6f88-49e0-aa61-421ac71a1b59" providerId="ADAL" clId="{25869E48-117E-4C7C-B0F9-42658C0D8C33}" dt="2024-03-27T06:04:56.656" v="10002"/>
                <pc2:cmRplyMkLst xmlns:pc2="http://schemas.microsoft.com/office/powerpoint/2019/9/main/command">
                  <pc:docMk/>
                  <pc:sldMk cId="2075659077" sldId="2596"/>
                  <pc2:cmMk id="{93EA5BF4-D01D-4A09-AA67-D0D86F275CDC}"/>
                  <pc2:cmRplyMk id="{9FB3F7F6-79AE-46E0-8824-D759C18EBE1F}"/>
                </pc2:cmRplyMkLst>
              </pc226:cmRplyChg>
            </pc226:cmChg>
          </p:ext>
        </pc:extLst>
      </pc:sldChg>
      <pc:sldChg chg="addSp delSp modSp add mod ord modNotesTx">
        <pc:chgData name="Priyanshu Raj" userId="30862f99-6f88-49e0-aa61-421ac71a1b59" providerId="ADAL" clId="{25869E48-117E-4C7C-B0F9-42658C0D8C33}" dt="2024-03-28T06:29:59.324" v="10083" actId="20577"/>
        <pc:sldMkLst>
          <pc:docMk/>
          <pc:sldMk cId="2931605837" sldId="2597"/>
        </pc:sldMkLst>
        <pc:spChg chg="add del mod">
          <ac:chgData name="Priyanshu Raj" userId="30862f99-6f88-49e0-aa61-421ac71a1b59" providerId="ADAL" clId="{25869E48-117E-4C7C-B0F9-42658C0D8C33}" dt="2024-03-18T18:06:09.438" v="321" actId="478"/>
          <ac:spMkLst>
            <pc:docMk/>
            <pc:sldMk cId="2931605837" sldId="2597"/>
            <ac:spMk id="3" creationId="{DDF6A999-09E1-40D8-F2F3-F92BB99ED103}"/>
          </ac:spMkLst>
        </pc:spChg>
        <pc:spChg chg="mod">
          <ac:chgData name="Priyanshu Raj" userId="30862f99-6f88-49e0-aa61-421ac71a1b59" providerId="ADAL" clId="{25869E48-117E-4C7C-B0F9-42658C0D8C33}" dt="2024-03-18T18:23:07.098" v="578"/>
          <ac:spMkLst>
            <pc:docMk/>
            <pc:sldMk cId="2931605837" sldId="2597"/>
            <ac:spMk id="7" creationId="{A6BAA65E-FDAE-AABC-32CA-8CFF9E6254AB}"/>
          </ac:spMkLst>
        </pc:spChg>
        <pc:spChg chg="mod">
          <ac:chgData name="Priyanshu Raj" userId="30862f99-6f88-49e0-aa61-421ac71a1b59" providerId="ADAL" clId="{25869E48-117E-4C7C-B0F9-42658C0D8C33}" dt="2024-03-18T18:23:07.098" v="578"/>
          <ac:spMkLst>
            <pc:docMk/>
            <pc:sldMk cId="2931605837" sldId="2597"/>
            <ac:spMk id="8" creationId="{9E0A1AB0-F68F-C87B-D51F-C4653919E470}"/>
          </ac:spMkLst>
        </pc:spChg>
        <pc:spChg chg="add del mod">
          <ac:chgData name="Priyanshu Raj" userId="30862f99-6f88-49e0-aa61-421ac71a1b59" providerId="ADAL" clId="{25869E48-117E-4C7C-B0F9-42658C0D8C33}" dt="2024-03-20T04:39:56.088" v="2841" actId="20577"/>
          <ac:spMkLst>
            <pc:docMk/>
            <pc:sldMk cId="2931605837" sldId="2597"/>
            <ac:spMk id="9" creationId="{A938836B-5118-CBA2-3F7D-1CB7AFD1072D}"/>
          </ac:spMkLst>
        </pc:spChg>
        <pc:spChg chg="add del mod">
          <ac:chgData name="Priyanshu Raj" userId="30862f99-6f88-49e0-aa61-421ac71a1b59" providerId="ADAL" clId="{25869E48-117E-4C7C-B0F9-42658C0D8C33}" dt="2024-03-20T04:41:04.126" v="2848" actId="948"/>
          <ac:spMkLst>
            <pc:docMk/>
            <pc:sldMk cId="2931605837" sldId="2597"/>
            <ac:spMk id="10" creationId="{A06969DC-AC6D-2BFE-4077-F8C1DB064637}"/>
          </ac:spMkLst>
        </pc:spChg>
        <pc:spChg chg="del">
          <ac:chgData name="Priyanshu Raj" userId="30862f99-6f88-49e0-aa61-421ac71a1b59" providerId="ADAL" clId="{25869E48-117E-4C7C-B0F9-42658C0D8C33}" dt="2024-03-18T18:05:57.320" v="316" actId="478"/>
          <ac:spMkLst>
            <pc:docMk/>
            <pc:sldMk cId="2931605837" sldId="2597"/>
            <ac:spMk id="22" creationId="{F0E9E5AF-A66C-DDA5-D954-3EF9E26E87CB}"/>
          </ac:spMkLst>
        </pc:spChg>
        <pc:grpChg chg="add del mod">
          <ac:chgData name="Priyanshu Raj" userId="30862f99-6f88-49e0-aa61-421ac71a1b59" providerId="ADAL" clId="{25869E48-117E-4C7C-B0F9-42658C0D8C33}" dt="2024-03-18T18:25:17.608" v="751" actId="164"/>
          <ac:grpSpMkLst>
            <pc:docMk/>
            <pc:sldMk cId="2931605837" sldId="2597"/>
            <ac:grpSpMk id="6" creationId="{14F0970B-9037-D55D-0871-25B75DCC5B16}"/>
          </ac:grpSpMkLst>
        </pc:grpChg>
        <pc:grpChg chg="add del">
          <ac:chgData name="Priyanshu Raj" userId="30862f99-6f88-49e0-aa61-421ac71a1b59" providerId="ADAL" clId="{25869E48-117E-4C7C-B0F9-42658C0D8C33}" dt="2024-03-18T18:22:33.810" v="577" actId="478"/>
          <ac:grpSpMkLst>
            <pc:docMk/>
            <pc:sldMk cId="2931605837" sldId="2597"/>
            <ac:grpSpMk id="18" creationId="{4C174280-3A44-41E4-E415-C21FD1918876}"/>
          </ac:grpSpMkLst>
        </pc:grpChg>
        <pc:grpChg chg="add mod">
          <ac:chgData name="Priyanshu Raj" userId="30862f99-6f88-49e0-aa61-421ac71a1b59" providerId="ADAL" clId="{25869E48-117E-4C7C-B0F9-42658C0D8C33}" dt="2024-03-20T07:04:48.550" v="3296" actId="1036"/>
          <ac:grpSpMkLst>
            <pc:docMk/>
            <pc:sldMk cId="2931605837" sldId="2597"/>
            <ac:grpSpMk id="19" creationId="{C0BDFD2C-C1DC-2938-1F96-CDADDD6E59FA}"/>
          </ac:grpSpMkLst>
        </pc:grpChg>
        <pc:picChg chg="add del mod">
          <ac:chgData name="Priyanshu Raj" userId="30862f99-6f88-49e0-aa61-421ac71a1b59" providerId="ADAL" clId="{25869E48-117E-4C7C-B0F9-42658C0D8C33}" dt="2024-03-18T18:25:14.588" v="747" actId="931"/>
          <ac:picMkLst>
            <pc:docMk/>
            <pc:sldMk cId="2931605837" sldId="2597"/>
            <ac:picMk id="12" creationId="{B161E0BD-D6F8-67F8-3A76-21713DFD25CC}"/>
          </ac:picMkLst>
        </pc:picChg>
        <pc:picChg chg="del">
          <ac:chgData name="Priyanshu Raj" userId="30862f99-6f88-49e0-aa61-421ac71a1b59" providerId="ADAL" clId="{25869E48-117E-4C7C-B0F9-42658C0D8C33}" dt="2024-03-18T18:07:55.719" v="322" actId="478"/>
          <ac:picMkLst>
            <pc:docMk/>
            <pc:sldMk cId="2931605837" sldId="2597"/>
            <ac:picMk id="13" creationId="{AE2965C4-D71C-A0D9-CBCD-8D78F678A05D}"/>
          </ac:picMkLst>
        </pc:picChg>
        <pc:picChg chg="add del mod">
          <ac:chgData name="Priyanshu Raj" userId="30862f99-6f88-49e0-aa61-421ac71a1b59" providerId="ADAL" clId="{25869E48-117E-4C7C-B0F9-42658C0D8C33}" dt="2024-03-19T07:19:55.695" v="1221" actId="478"/>
          <ac:picMkLst>
            <pc:docMk/>
            <pc:sldMk cId="2931605837" sldId="2597"/>
            <ac:picMk id="21" creationId="{9D149782-4C48-9A33-59FC-915C9A4C312A}"/>
          </ac:picMkLst>
        </pc:picChg>
        <pc:picChg chg="add del mod">
          <ac:chgData name="Priyanshu Raj" userId="30862f99-6f88-49e0-aa61-421ac71a1b59" providerId="ADAL" clId="{25869E48-117E-4C7C-B0F9-42658C0D8C33}" dt="2024-03-19T19:20:50.573" v="1447" actId="478"/>
          <ac:picMkLst>
            <pc:docMk/>
            <pc:sldMk cId="2931605837" sldId="2597"/>
            <ac:picMk id="24" creationId="{13A87794-A8D8-A8D5-CB6F-01EE868F1E23}"/>
          </ac:picMkLst>
        </pc:picChg>
        <pc:picChg chg="add del mod">
          <ac:chgData name="Priyanshu Raj" userId="30862f99-6f88-49e0-aa61-421ac71a1b59" providerId="ADAL" clId="{25869E48-117E-4C7C-B0F9-42658C0D8C33}" dt="2024-03-20T04:41:09.564" v="2849" actId="478"/>
          <ac:picMkLst>
            <pc:docMk/>
            <pc:sldMk cId="2931605837" sldId="2597"/>
            <ac:picMk id="26" creationId="{F0B639E9-39B3-3C40-157D-C822F1F46AF6}"/>
          </ac:picMkLst>
        </pc:picChg>
        <pc:picChg chg="add mod">
          <ac:chgData name="Priyanshu Raj" userId="30862f99-6f88-49e0-aa61-421ac71a1b59" providerId="ADAL" clId="{25869E48-117E-4C7C-B0F9-42658C0D8C33}" dt="2024-03-20T07:14:54.443" v="3402" actId="1036"/>
          <ac:picMkLst>
            <pc:docMk/>
            <pc:sldMk cId="2931605837" sldId="2597"/>
            <ac:picMk id="28" creationId="{8BEF3700-B9B8-13EA-D258-2357253B65AA}"/>
          </ac:picMkLst>
        </pc:picChg>
      </pc:sldChg>
      <pc:sldChg chg="addSp delSp modSp add mod modNotesTx">
        <pc:chgData name="Priyanshu Raj" userId="30862f99-6f88-49e0-aa61-421ac71a1b59" providerId="ADAL" clId="{25869E48-117E-4C7C-B0F9-42658C0D8C33}" dt="2024-03-28T07:02:29.003" v="10112"/>
        <pc:sldMkLst>
          <pc:docMk/>
          <pc:sldMk cId="3183556172" sldId="2598"/>
        </pc:sldMkLst>
        <pc:spChg chg="mod">
          <ac:chgData name="Priyanshu Raj" userId="30862f99-6f88-49e0-aa61-421ac71a1b59" providerId="ADAL" clId="{25869E48-117E-4C7C-B0F9-42658C0D8C33}" dt="2024-03-19T06:01:41.814" v="948"/>
          <ac:spMkLst>
            <pc:docMk/>
            <pc:sldMk cId="3183556172" sldId="2598"/>
            <ac:spMk id="3" creationId="{7CAB0F07-26A8-5D34-88B5-4F54CC7A3884}"/>
          </ac:spMkLst>
        </pc:spChg>
        <pc:spChg chg="mod">
          <ac:chgData name="Priyanshu Raj" userId="30862f99-6f88-49e0-aa61-421ac71a1b59" providerId="ADAL" clId="{25869E48-117E-4C7C-B0F9-42658C0D8C33}" dt="2024-03-19T06:01:41.814" v="948"/>
          <ac:spMkLst>
            <pc:docMk/>
            <pc:sldMk cId="3183556172" sldId="2598"/>
            <ac:spMk id="11" creationId="{B15667C6-574A-FB1B-F245-83609C1F0EC9}"/>
          </ac:spMkLst>
        </pc:spChg>
        <pc:spChg chg="mod">
          <ac:chgData name="Priyanshu Raj" userId="30862f99-6f88-49e0-aa61-421ac71a1b59" providerId="ADAL" clId="{25869E48-117E-4C7C-B0F9-42658C0D8C33}" dt="2024-03-19T06:02:05.095" v="950"/>
          <ac:spMkLst>
            <pc:docMk/>
            <pc:sldMk cId="3183556172" sldId="2598"/>
            <ac:spMk id="13" creationId="{32FA9391-A3EC-4C85-9849-DBD2683C73FF}"/>
          </ac:spMkLst>
        </pc:spChg>
        <pc:spChg chg="mod">
          <ac:chgData name="Priyanshu Raj" userId="30862f99-6f88-49e0-aa61-421ac71a1b59" providerId="ADAL" clId="{25869E48-117E-4C7C-B0F9-42658C0D8C33}" dt="2024-03-19T06:02:05.095" v="950"/>
          <ac:spMkLst>
            <pc:docMk/>
            <pc:sldMk cId="3183556172" sldId="2598"/>
            <ac:spMk id="14" creationId="{526BF46E-DE6A-FC2B-0495-4B8466BE237C}"/>
          </ac:spMkLst>
        </pc:spChg>
        <pc:spChg chg="add mod">
          <ac:chgData name="Priyanshu Raj" userId="30862f99-6f88-49e0-aa61-421ac71a1b59" providerId="ADAL" clId="{25869E48-117E-4C7C-B0F9-42658C0D8C33}" dt="2024-03-20T18:36:08.020" v="4608" actId="20577"/>
          <ac:spMkLst>
            <pc:docMk/>
            <pc:sldMk cId="3183556172" sldId="2598"/>
            <ac:spMk id="15" creationId="{21A7E554-DB72-1635-B1CD-3109035E2FDA}"/>
          </ac:spMkLst>
        </pc:spChg>
        <pc:spChg chg="add del mod">
          <ac:chgData name="Priyanshu Raj" userId="30862f99-6f88-49e0-aa61-421ac71a1b59" providerId="ADAL" clId="{25869E48-117E-4C7C-B0F9-42658C0D8C33}" dt="2024-03-19T19:29:25.664" v="1534" actId="1035"/>
          <ac:spMkLst>
            <pc:docMk/>
            <pc:sldMk cId="3183556172" sldId="2598"/>
            <ac:spMk id="16" creationId="{13F14177-D4B6-6636-FDDB-00E66C9FC418}"/>
          </ac:spMkLst>
        </pc:spChg>
        <pc:grpChg chg="add del mod">
          <ac:chgData name="Priyanshu Raj" userId="30862f99-6f88-49e0-aa61-421ac71a1b59" providerId="ADAL" clId="{25869E48-117E-4C7C-B0F9-42658C0D8C33}" dt="2024-03-19T06:01:44.045" v="949" actId="478"/>
          <ac:grpSpMkLst>
            <pc:docMk/>
            <pc:sldMk cId="3183556172" sldId="2598"/>
            <ac:grpSpMk id="2" creationId="{653E89C2-C1F2-1283-7F29-10CA3232AEEF}"/>
          </ac:grpSpMkLst>
        </pc:grpChg>
        <pc:grpChg chg="add mod">
          <ac:chgData name="Priyanshu Raj" userId="30862f99-6f88-49e0-aa61-421ac71a1b59" providerId="ADAL" clId="{25869E48-117E-4C7C-B0F9-42658C0D8C33}" dt="2024-03-19T06:02:06.227" v="951" actId="164"/>
          <ac:grpSpMkLst>
            <pc:docMk/>
            <pc:sldMk cId="3183556172" sldId="2598"/>
            <ac:grpSpMk id="12" creationId="{A804F4A0-08CE-F2CB-2003-C48DC34AD137}"/>
          </ac:grpSpMkLst>
        </pc:grpChg>
        <pc:grpChg chg="add del mod">
          <ac:chgData name="Priyanshu Raj" userId="30862f99-6f88-49e0-aa61-421ac71a1b59" providerId="ADAL" clId="{25869E48-117E-4C7C-B0F9-42658C0D8C33}" dt="2024-03-20T07:12:53.589" v="3381" actId="1036"/>
          <ac:grpSpMkLst>
            <pc:docMk/>
            <pc:sldMk cId="3183556172" sldId="2598"/>
            <ac:grpSpMk id="17" creationId="{5E69FF28-5C18-4AEB-DB86-41A78234663A}"/>
          </ac:grpSpMkLst>
        </pc:grpChg>
        <pc:grpChg chg="del">
          <ac:chgData name="Priyanshu Raj" userId="30862f99-6f88-49e0-aa61-421ac71a1b59" providerId="ADAL" clId="{25869E48-117E-4C7C-B0F9-42658C0D8C33}" dt="2024-03-19T06:01:41.079" v="947" actId="478"/>
          <ac:grpSpMkLst>
            <pc:docMk/>
            <pc:sldMk cId="3183556172" sldId="2598"/>
            <ac:grpSpMk id="19" creationId="{C0BDFD2C-C1DC-2938-1F96-CDADDD6E59FA}"/>
          </ac:grpSpMkLst>
        </pc:grpChg>
        <pc:picChg chg="add del mod">
          <ac:chgData name="Priyanshu Raj" userId="30862f99-6f88-49e0-aa61-421ac71a1b59" providerId="ADAL" clId="{25869E48-117E-4C7C-B0F9-42658C0D8C33}" dt="2024-03-19T06:52:45.788" v="1181" actId="478"/>
          <ac:picMkLst>
            <pc:docMk/>
            <pc:sldMk cId="3183556172" sldId="2598"/>
            <ac:picMk id="20" creationId="{9F0ACB64-61AF-9C8B-04D8-D7499F27D2D2}"/>
          </ac:picMkLst>
        </pc:picChg>
        <pc:picChg chg="del">
          <ac:chgData name="Priyanshu Raj" userId="30862f99-6f88-49e0-aa61-421ac71a1b59" providerId="ADAL" clId="{25869E48-117E-4C7C-B0F9-42658C0D8C33}" dt="2024-03-19T06:02:17.600" v="1002" actId="478"/>
          <ac:picMkLst>
            <pc:docMk/>
            <pc:sldMk cId="3183556172" sldId="2598"/>
            <ac:picMk id="21" creationId="{9D149782-4C48-9A33-59FC-915C9A4C312A}"/>
          </ac:picMkLst>
        </pc:picChg>
        <pc:picChg chg="add del mod">
          <ac:chgData name="Priyanshu Raj" userId="30862f99-6f88-49e0-aa61-421ac71a1b59" providerId="ADAL" clId="{25869E48-117E-4C7C-B0F9-42658C0D8C33}" dt="2024-03-19T19:26:10.831" v="1478" actId="478"/>
          <ac:picMkLst>
            <pc:docMk/>
            <pc:sldMk cId="3183556172" sldId="2598"/>
            <ac:picMk id="22" creationId="{7373BDF7-97F6-9DC0-C55E-9E235757A6BA}"/>
          </ac:picMkLst>
        </pc:picChg>
        <pc:picChg chg="add mod">
          <ac:chgData name="Priyanshu Raj" userId="30862f99-6f88-49e0-aa61-421ac71a1b59" providerId="ADAL" clId="{25869E48-117E-4C7C-B0F9-42658C0D8C33}" dt="2024-03-20T07:16:08.085" v="3408" actId="1035"/>
          <ac:picMkLst>
            <pc:docMk/>
            <pc:sldMk cId="3183556172" sldId="2598"/>
            <ac:picMk id="24" creationId="{69489471-5A80-6B5C-0666-F20FC407CAA5}"/>
          </ac:picMkLst>
        </pc:picChg>
      </pc:sldChg>
      <pc:sldChg chg="new del">
        <pc:chgData name="Priyanshu Raj" userId="30862f99-6f88-49e0-aa61-421ac71a1b59" providerId="ADAL" clId="{25869E48-117E-4C7C-B0F9-42658C0D8C33}" dt="2024-03-18T18:22:27.385" v="576" actId="47"/>
        <pc:sldMkLst>
          <pc:docMk/>
          <pc:sldMk cId="3693836210" sldId="2598"/>
        </pc:sldMkLst>
      </pc:sldChg>
      <pc:sldChg chg="addSp delSp modSp add mod modNotesTx">
        <pc:chgData name="Priyanshu Raj" userId="30862f99-6f88-49e0-aa61-421ac71a1b59" providerId="ADAL" clId="{25869E48-117E-4C7C-B0F9-42658C0D8C33}" dt="2024-03-28T07:08:26.857" v="10138" actId="113"/>
        <pc:sldMkLst>
          <pc:docMk/>
          <pc:sldMk cId="2224709633" sldId="2599"/>
        </pc:sldMkLst>
        <pc:spChg chg="mod">
          <ac:chgData name="Priyanshu Raj" userId="30862f99-6f88-49e0-aa61-421ac71a1b59" providerId="ADAL" clId="{25869E48-117E-4C7C-B0F9-42658C0D8C33}" dt="2024-03-19T19:30:29.176" v="1542" actId="207"/>
          <ac:spMkLst>
            <pc:docMk/>
            <pc:sldMk cId="2224709633" sldId="2599"/>
            <ac:spMk id="13" creationId="{32FA9391-A3EC-4C85-9849-DBD2683C73FF}"/>
          </ac:spMkLst>
        </pc:spChg>
        <pc:spChg chg="mod">
          <ac:chgData name="Priyanshu Raj" userId="30862f99-6f88-49e0-aa61-421ac71a1b59" providerId="ADAL" clId="{25869E48-117E-4C7C-B0F9-42658C0D8C33}" dt="2024-03-19T19:30:40.870" v="1543" actId="207"/>
          <ac:spMkLst>
            <pc:docMk/>
            <pc:sldMk cId="2224709633" sldId="2599"/>
            <ac:spMk id="14" creationId="{526BF46E-DE6A-FC2B-0495-4B8466BE237C}"/>
          </ac:spMkLst>
        </pc:spChg>
        <pc:spChg chg="mod">
          <ac:chgData name="Priyanshu Raj" userId="30862f99-6f88-49e0-aa61-421ac71a1b59" providerId="ADAL" clId="{25869E48-117E-4C7C-B0F9-42658C0D8C33}" dt="2024-03-20T18:36:50.077" v="4617" actId="20577"/>
          <ac:spMkLst>
            <pc:docMk/>
            <pc:sldMk cId="2224709633" sldId="2599"/>
            <ac:spMk id="15" creationId="{21A7E554-DB72-1635-B1CD-3109035E2FDA}"/>
          </ac:spMkLst>
        </pc:spChg>
        <pc:spChg chg="mod">
          <ac:chgData name="Priyanshu Raj" userId="30862f99-6f88-49e0-aa61-421ac71a1b59" providerId="ADAL" clId="{25869E48-117E-4C7C-B0F9-42658C0D8C33}" dt="2024-03-19T19:35:03.512" v="1603" actId="1035"/>
          <ac:spMkLst>
            <pc:docMk/>
            <pc:sldMk cId="2224709633" sldId="2599"/>
            <ac:spMk id="16" creationId="{13F14177-D4B6-6636-FDDB-00E66C9FC418}"/>
          </ac:spMkLst>
        </pc:spChg>
        <pc:grpChg chg="mod">
          <ac:chgData name="Priyanshu Raj" userId="30862f99-6f88-49e0-aa61-421ac71a1b59" providerId="ADAL" clId="{25869E48-117E-4C7C-B0F9-42658C0D8C33}" dt="2024-03-20T07:07:41.472" v="3345" actId="1035"/>
          <ac:grpSpMkLst>
            <pc:docMk/>
            <pc:sldMk cId="2224709633" sldId="2599"/>
            <ac:grpSpMk id="17" creationId="{5E69FF28-5C18-4AEB-DB86-41A78234663A}"/>
          </ac:grpSpMkLst>
        </pc:grpChg>
        <pc:picChg chg="add mod">
          <ac:chgData name="Priyanshu Raj" userId="30862f99-6f88-49e0-aa61-421ac71a1b59" providerId="ADAL" clId="{25869E48-117E-4C7C-B0F9-42658C0D8C33}" dt="2024-03-20T07:17:45.376" v="3412" actId="1036"/>
          <ac:picMkLst>
            <pc:docMk/>
            <pc:sldMk cId="2224709633" sldId="2599"/>
            <ac:picMk id="3" creationId="{0970CA00-D021-2306-42F0-5E3170B25C8C}"/>
          </ac:picMkLst>
        </pc:picChg>
        <pc:picChg chg="del">
          <ac:chgData name="Priyanshu Raj" userId="30862f99-6f88-49e0-aa61-421ac71a1b59" providerId="ADAL" clId="{25869E48-117E-4C7C-B0F9-42658C0D8C33}" dt="2024-03-19T19:33:01.204" v="1550" actId="478"/>
          <ac:picMkLst>
            <pc:docMk/>
            <pc:sldMk cId="2224709633" sldId="2599"/>
            <ac:picMk id="24" creationId="{69489471-5A80-6B5C-0666-F20FC407CAA5}"/>
          </ac:picMkLst>
        </pc:picChg>
      </pc:sldChg>
      <pc:sldChg chg="addSp delSp modSp add mod modNotesTx">
        <pc:chgData name="Priyanshu Raj" userId="30862f99-6f88-49e0-aa61-421ac71a1b59" providerId="ADAL" clId="{25869E48-117E-4C7C-B0F9-42658C0D8C33}" dt="2024-03-28T07:18:30.486" v="10369" actId="20577"/>
        <pc:sldMkLst>
          <pc:docMk/>
          <pc:sldMk cId="3006651603" sldId="2600"/>
        </pc:sldMkLst>
        <pc:spChg chg="add mod">
          <ac:chgData name="Priyanshu Raj" userId="30862f99-6f88-49e0-aa61-421ac71a1b59" providerId="ADAL" clId="{25869E48-117E-4C7C-B0F9-42658C0D8C33}" dt="2024-03-19T19:55:47.177" v="1642"/>
          <ac:spMkLst>
            <pc:docMk/>
            <pc:sldMk cId="3006651603" sldId="2600"/>
            <ac:spMk id="3" creationId="{F91F9AA9-9BEC-EFD9-0E4E-254B5B1A187E}"/>
          </ac:spMkLst>
        </pc:spChg>
        <pc:spChg chg="del">
          <ac:chgData name="Priyanshu Raj" userId="30862f99-6f88-49e0-aa61-421ac71a1b59" providerId="ADAL" clId="{25869E48-117E-4C7C-B0F9-42658C0D8C33}" dt="2024-03-19T19:55:40.798" v="1616" actId="478"/>
          <ac:spMkLst>
            <pc:docMk/>
            <pc:sldMk cId="3006651603" sldId="2600"/>
            <ac:spMk id="4" creationId="{62698A27-5E64-71F8-AEF6-143455C7449B}"/>
          </ac:spMkLst>
        </pc:spChg>
        <pc:spChg chg="mod">
          <ac:chgData name="Priyanshu Raj" userId="30862f99-6f88-49e0-aa61-421ac71a1b59" providerId="ADAL" clId="{25869E48-117E-4C7C-B0F9-42658C0D8C33}" dt="2024-03-20T02:58:52.646" v="2139"/>
          <ac:spMkLst>
            <pc:docMk/>
            <pc:sldMk cId="3006651603" sldId="2600"/>
            <ac:spMk id="5" creationId="{AF6B602B-9F4F-69B0-80AF-800AAAC37E45}"/>
          </ac:spMkLst>
        </pc:spChg>
        <pc:spChg chg="add mod">
          <ac:chgData name="Priyanshu Raj" userId="30862f99-6f88-49e0-aa61-421ac71a1b59" providerId="ADAL" clId="{25869E48-117E-4C7C-B0F9-42658C0D8C33}" dt="2024-03-19T20:06:25.477" v="1757" actId="948"/>
          <ac:spMkLst>
            <pc:docMk/>
            <pc:sldMk cId="3006651603" sldId="2600"/>
            <ac:spMk id="6" creationId="{6147F3D3-8BBD-5522-DDB4-A8139BAAC10B}"/>
          </ac:spMkLst>
        </pc:spChg>
        <pc:spChg chg="add mod">
          <ac:chgData name="Priyanshu Raj" userId="30862f99-6f88-49e0-aa61-421ac71a1b59" providerId="ADAL" clId="{25869E48-117E-4C7C-B0F9-42658C0D8C33}" dt="2024-03-19T20:05:25.055" v="1750" actId="20577"/>
          <ac:spMkLst>
            <pc:docMk/>
            <pc:sldMk cId="3006651603" sldId="2600"/>
            <ac:spMk id="7" creationId="{43C21CD6-8E8A-9129-5A43-85D1E8A7B150}"/>
          </ac:spMkLst>
        </pc:spChg>
        <pc:spChg chg="add mod">
          <ac:chgData name="Priyanshu Raj" userId="30862f99-6f88-49e0-aa61-421ac71a1b59" providerId="ADAL" clId="{25869E48-117E-4C7C-B0F9-42658C0D8C33}" dt="2024-03-20T16:38:00.908" v="3861" actId="207"/>
          <ac:spMkLst>
            <pc:docMk/>
            <pc:sldMk cId="3006651603" sldId="2600"/>
            <ac:spMk id="11" creationId="{FD931E54-F4BB-3E09-1095-D5F7C07DA69A}"/>
          </ac:spMkLst>
        </pc:spChg>
        <pc:spChg chg="add mod">
          <ac:chgData name="Priyanshu Raj" userId="30862f99-6f88-49e0-aa61-421ac71a1b59" providerId="ADAL" clId="{25869E48-117E-4C7C-B0F9-42658C0D8C33}" dt="2024-03-20T09:21:46.596" v="3782" actId="207"/>
          <ac:spMkLst>
            <pc:docMk/>
            <pc:sldMk cId="3006651603" sldId="2600"/>
            <ac:spMk id="12" creationId="{8C04C546-B210-FC6B-0060-F4F77B06E84C}"/>
          </ac:spMkLst>
        </pc:spChg>
        <pc:spChg chg="mod">
          <ac:chgData name="Priyanshu Raj" userId="30862f99-6f88-49e0-aa61-421ac71a1b59" providerId="ADAL" clId="{25869E48-117E-4C7C-B0F9-42658C0D8C33}" dt="2024-03-20T16:32:19.541" v="3829" actId="20577"/>
          <ac:spMkLst>
            <pc:docMk/>
            <pc:sldMk cId="3006651603" sldId="2600"/>
            <ac:spMk id="22" creationId="{F0E9E5AF-A66C-DDA5-D954-3EF9E26E87CB}"/>
          </ac:spMkLst>
        </pc:spChg>
        <pc:spChg chg="mod">
          <ac:chgData name="Priyanshu Raj" userId="30862f99-6f88-49e0-aa61-421ac71a1b59" providerId="ADAL" clId="{25869E48-117E-4C7C-B0F9-42658C0D8C33}" dt="2024-03-19T20:03:49.300" v="1695" actId="20577"/>
          <ac:spMkLst>
            <pc:docMk/>
            <pc:sldMk cId="3006651603" sldId="2600"/>
            <ac:spMk id="32" creationId="{DDE8D1B5-F9D6-06B3-C0DC-89F939AFDA8D}"/>
          </ac:spMkLst>
        </pc:spChg>
        <pc:grpChg chg="add del mod">
          <ac:chgData name="Priyanshu Raj" userId="30862f99-6f88-49e0-aa61-421ac71a1b59" providerId="ADAL" clId="{25869E48-117E-4C7C-B0F9-42658C0D8C33}" dt="2024-03-19T20:31:03.367" v="1965" actId="478"/>
          <ac:grpSpMkLst>
            <pc:docMk/>
            <pc:sldMk cId="3006651603" sldId="2600"/>
            <ac:grpSpMk id="8" creationId="{42154E68-6757-AAE1-DF7E-F2569BF92A42}"/>
          </ac:grpSpMkLst>
        </pc:grpChg>
        <pc:grpChg chg="add mod">
          <ac:chgData name="Priyanshu Raj" userId="30862f99-6f88-49e0-aa61-421ac71a1b59" providerId="ADAL" clId="{25869E48-117E-4C7C-B0F9-42658C0D8C33}" dt="2024-03-19T20:33:04.079" v="2055" actId="1035"/>
          <ac:grpSpMkLst>
            <pc:docMk/>
            <pc:sldMk cId="3006651603" sldId="2600"/>
            <ac:grpSpMk id="13" creationId="{2B3C39D8-D841-E2D7-ACB1-02E9ADE396BE}"/>
          </ac:grpSpMkLst>
        </pc:grpChg>
        <pc:grpChg chg="del">
          <ac:chgData name="Priyanshu Raj" userId="30862f99-6f88-49e0-aa61-421ac71a1b59" providerId="ADAL" clId="{25869E48-117E-4C7C-B0F9-42658C0D8C33}" dt="2024-03-19T20:03:56.629" v="1696" actId="478"/>
          <ac:grpSpMkLst>
            <pc:docMk/>
            <pc:sldMk cId="3006651603" sldId="2600"/>
            <ac:grpSpMk id="29" creationId="{FABD1F77-A1FB-C4EF-07A7-A20EB928D113}"/>
          </ac:grpSpMkLst>
        </pc:grpChg>
        <pc:picChg chg="add del mod">
          <ac:chgData name="Priyanshu Raj" userId="30862f99-6f88-49e0-aa61-421ac71a1b59" providerId="ADAL" clId="{25869E48-117E-4C7C-B0F9-42658C0D8C33}" dt="2024-03-19T20:30:59.111" v="1964" actId="478"/>
          <ac:picMkLst>
            <pc:docMk/>
            <pc:sldMk cId="3006651603" sldId="2600"/>
            <ac:picMk id="10" creationId="{6C5F664D-18B6-AA01-AC43-1BD86760E4C8}"/>
          </ac:picMkLst>
        </pc:picChg>
        <pc:picChg chg="add del mod">
          <ac:chgData name="Priyanshu Raj" userId="30862f99-6f88-49e0-aa61-421ac71a1b59" providerId="ADAL" clId="{25869E48-117E-4C7C-B0F9-42658C0D8C33}" dt="2024-03-20T07:37:42.207" v="3598" actId="478"/>
          <ac:picMkLst>
            <pc:docMk/>
            <pc:sldMk cId="3006651603" sldId="2600"/>
            <ac:picMk id="15" creationId="{23B7CD35-6BA1-E81D-BAFE-AA1A75C5A362}"/>
          </ac:picMkLst>
        </pc:picChg>
        <pc:picChg chg="add mod">
          <ac:chgData name="Priyanshu Raj" userId="30862f99-6f88-49e0-aa61-421ac71a1b59" providerId="ADAL" clId="{25869E48-117E-4C7C-B0F9-42658C0D8C33}" dt="2024-03-20T09:15:15.684" v="3677" actId="208"/>
          <ac:picMkLst>
            <pc:docMk/>
            <pc:sldMk cId="3006651603" sldId="2600"/>
            <ac:picMk id="17" creationId="{445CC1AF-541F-B880-2EB2-1ABA856524BD}"/>
          </ac:picMkLst>
        </pc:picChg>
        <pc:picChg chg="del">
          <ac:chgData name="Priyanshu Raj" userId="30862f99-6f88-49e0-aa61-421ac71a1b59" providerId="ADAL" clId="{25869E48-117E-4C7C-B0F9-42658C0D8C33}" dt="2024-03-19T20:19:09.815" v="1758" actId="478"/>
          <ac:picMkLst>
            <pc:docMk/>
            <pc:sldMk cId="3006651603" sldId="2600"/>
            <ac:picMk id="40" creationId="{CBBD19CB-99FD-A7D1-49D2-AE92948B1140}"/>
          </ac:picMkLst>
        </pc:picChg>
        <pc:cxnChg chg="add del mod replST">
          <ac:chgData name="Priyanshu Raj" userId="30862f99-6f88-49e0-aa61-421ac71a1b59" providerId="ADAL" clId="{25869E48-117E-4C7C-B0F9-42658C0D8C33}" dt="2024-03-19T19:55:47.192" v="1644"/>
          <ac:cxnSpMkLst>
            <pc:docMk/>
            <pc:sldMk cId="3006651603" sldId="2600"/>
            <ac:cxnSpMk id="2" creationId="{DCA1D1B1-15B8-7F74-53C2-780CBCF4810C}"/>
          </ac:cxnSpMkLst>
        </pc:cxnChg>
      </pc:sldChg>
      <pc:sldChg chg="modSp add del mod">
        <pc:chgData name="Priyanshu Raj" userId="30862f99-6f88-49e0-aa61-421ac71a1b59" providerId="ADAL" clId="{25869E48-117E-4C7C-B0F9-42658C0D8C33}" dt="2024-03-20T09:17:40.862" v="3714" actId="47"/>
        <pc:sldMkLst>
          <pc:docMk/>
          <pc:sldMk cId="3126551054" sldId="2601"/>
        </pc:sldMkLst>
        <pc:spChg chg="mod">
          <ac:chgData name="Priyanshu Raj" userId="30862f99-6f88-49e0-aa61-421ac71a1b59" providerId="ADAL" clId="{25869E48-117E-4C7C-B0F9-42658C0D8C33}" dt="2024-03-20T02:59:17.681" v="2141"/>
          <ac:spMkLst>
            <pc:docMk/>
            <pc:sldMk cId="3126551054" sldId="2601"/>
            <ac:spMk id="5" creationId="{AF6B602B-9F4F-69B0-80AF-800AAAC37E45}"/>
          </ac:spMkLst>
        </pc:spChg>
      </pc:sldChg>
      <pc:sldChg chg="addSp delSp modSp add del mod">
        <pc:chgData name="Priyanshu Raj" userId="30862f99-6f88-49e0-aa61-421ac71a1b59" providerId="ADAL" clId="{25869E48-117E-4C7C-B0F9-42658C0D8C33}" dt="2024-03-19T20:30:48.557" v="1962" actId="2696"/>
        <pc:sldMkLst>
          <pc:docMk/>
          <pc:sldMk cId="3313707522" sldId="2601"/>
        </pc:sldMkLst>
        <pc:spChg chg="add del mod">
          <ac:chgData name="Priyanshu Raj" userId="30862f99-6f88-49e0-aa61-421ac71a1b59" providerId="ADAL" clId="{25869E48-117E-4C7C-B0F9-42658C0D8C33}" dt="2024-03-19T20:20:34.945" v="1810" actId="478"/>
          <ac:spMkLst>
            <pc:docMk/>
            <pc:sldMk cId="3313707522" sldId="2601"/>
            <ac:spMk id="4" creationId="{1D0158DA-FAB7-8AF1-485D-7866097BF971}"/>
          </ac:spMkLst>
        </pc:spChg>
        <pc:spChg chg="add mod">
          <ac:chgData name="Priyanshu Raj" userId="30862f99-6f88-49e0-aa61-421ac71a1b59" providerId="ADAL" clId="{25869E48-117E-4C7C-B0F9-42658C0D8C33}" dt="2024-03-19T20:26:26.782" v="1906" actId="948"/>
          <ac:spMkLst>
            <pc:docMk/>
            <pc:sldMk cId="3313707522" sldId="2601"/>
            <ac:spMk id="9" creationId="{C56037D3-8436-CBC9-F362-CA5E5DD10E93}"/>
          </ac:spMkLst>
        </pc:spChg>
        <pc:spChg chg="add mod">
          <ac:chgData name="Priyanshu Raj" userId="30862f99-6f88-49e0-aa61-421ac71a1b59" providerId="ADAL" clId="{25869E48-117E-4C7C-B0F9-42658C0D8C33}" dt="2024-03-19T20:24:36.412" v="1896" actId="20577"/>
          <ac:spMkLst>
            <pc:docMk/>
            <pc:sldMk cId="3313707522" sldId="2601"/>
            <ac:spMk id="11" creationId="{62BC8595-8BF5-7AB2-A5B6-10C2CB1D35C0}"/>
          </ac:spMkLst>
        </pc:spChg>
        <pc:spChg chg="del">
          <ac:chgData name="Priyanshu Raj" userId="30862f99-6f88-49e0-aa61-421ac71a1b59" providerId="ADAL" clId="{25869E48-117E-4C7C-B0F9-42658C0D8C33}" dt="2024-03-19T20:20:29.570" v="1809" actId="478"/>
          <ac:spMkLst>
            <pc:docMk/>
            <pc:sldMk cId="3313707522" sldId="2601"/>
            <ac:spMk id="22" creationId="{F0E9E5AF-A66C-DDA5-D954-3EF9E26E87CB}"/>
          </ac:spMkLst>
        </pc:spChg>
        <pc:grpChg chg="del">
          <ac:chgData name="Priyanshu Raj" userId="30862f99-6f88-49e0-aa61-421ac71a1b59" providerId="ADAL" clId="{25869E48-117E-4C7C-B0F9-42658C0D8C33}" dt="2024-03-19T20:22:03.056" v="1811" actId="478"/>
          <ac:grpSpMkLst>
            <pc:docMk/>
            <pc:sldMk cId="3313707522" sldId="2601"/>
            <ac:grpSpMk id="8" creationId="{42154E68-6757-AAE1-DF7E-F2569BF92A42}"/>
          </ac:grpSpMkLst>
        </pc:grpChg>
        <pc:grpChg chg="add mod">
          <ac:chgData name="Priyanshu Raj" userId="30862f99-6f88-49e0-aa61-421ac71a1b59" providerId="ADAL" clId="{25869E48-117E-4C7C-B0F9-42658C0D8C33}" dt="2024-03-19T20:22:43.044" v="1853" actId="1035"/>
          <ac:grpSpMkLst>
            <pc:docMk/>
            <pc:sldMk cId="3313707522" sldId="2601"/>
            <ac:grpSpMk id="12" creationId="{D975C22F-8CEA-A461-07E3-6F4F28497DA0}"/>
          </ac:grpSpMkLst>
        </pc:grpChg>
        <pc:picChg chg="del">
          <ac:chgData name="Priyanshu Raj" userId="30862f99-6f88-49e0-aa61-421ac71a1b59" providerId="ADAL" clId="{25869E48-117E-4C7C-B0F9-42658C0D8C33}" dt="2024-03-19T20:22:47.307" v="1854" actId="478"/>
          <ac:picMkLst>
            <pc:docMk/>
            <pc:sldMk cId="3313707522" sldId="2601"/>
            <ac:picMk id="10" creationId="{6C5F664D-18B6-AA01-AC43-1BD86760E4C8}"/>
          </ac:picMkLst>
        </pc:picChg>
        <pc:picChg chg="add mod">
          <ac:chgData name="Priyanshu Raj" userId="30862f99-6f88-49e0-aa61-421ac71a1b59" providerId="ADAL" clId="{25869E48-117E-4C7C-B0F9-42658C0D8C33}" dt="2024-03-19T20:23:03.085" v="1882" actId="1035"/>
          <ac:picMkLst>
            <pc:docMk/>
            <pc:sldMk cId="3313707522" sldId="2601"/>
            <ac:picMk id="14" creationId="{9A457443-E95E-44BD-2F0C-938C67CA47A7}"/>
          </ac:picMkLst>
        </pc:picChg>
      </pc:sldChg>
      <pc:sldChg chg="addSp delSp modSp add del mod">
        <pc:chgData name="Priyanshu Raj" userId="30862f99-6f88-49e0-aa61-421ac71a1b59" providerId="ADAL" clId="{25869E48-117E-4C7C-B0F9-42658C0D8C33}" dt="2024-03-20T09:17:40.485" v="3713" actId="47"/>
        <pc:sldMkLst>
          <pc:docMk/>
          <pc:sldMk cId="2215864789" sldId="2602"/>
        </pc:sldMkLst>
        <pc:spChg chg="add del mod">
          <ac:chgData name="Priyanshu Raj" userId="30862f99-6f88-49e0-aa61-421ac71a1b59" providerId="ADAL" clId="{25869E48-117E-4C7C-B0F9-42658C0D8C33}" dt="2024-03-19T20:29:51.774" v="1909" actId="478"/>
          <ac:spMkLst>
            <pc:docMk/>
            <pc:sldMk cId="2215864789" sldId="2602"/>
            <ac:spMk id="4" creationId="{3C23BB5F-8E41-20B5-637C-4A41392C8973}"/>
          </ac:spMkLst>
        </pc:spChg>
        <pc:spChg chg="mod">
          <ac:chgData name="Priyanshu Raj" userId="30862f99-6f88-49e0-aa61-421ac71a1b59" providerId="ADAL" clId="{25869E48-117E-4C7C-B0F9-42658C0D8C33}" dt="2024-03-20T02:59:10.487" v="2140"/>
          <ac:spMkLst>
            <pc:docMk/>
            <pc:sldMk cId="2215864789" sldId="2602"/>
            <ac:spMk id="5" creationId="{AF6B602B-9F4F-69B0-80AF-800AAAC37E45}"/>
          </ac:spMkLst>
        </pc:spChg>
        <pc:spChg chg="del">
          <ac:chgData name="Priyanshu Raj" userId="30862f99-6f88-49e0-aa61-421ac71a1b59" providerId="ADAL" clId="{25869E48-117E-4C7C-B0F9-42658C0D8C33}" dt="2024-03-19T20:29:47.692" v="1908" actId="478"/>
          <ac:spMkLst>
            <pc:docMk/>
            <pc:sldMk cId="2215864789" sldId="2602"/>
            <ac:spMk id="22" creationId="{F0E9E5AF-A66C-DDA5-D954-3EF9E26E87CB}"/>
          </ac:spMkLst>
        </pc:spChg>
        <pc:grpChg chg="mod">
          <ac:chgData name="Priyanshu Raj" userId="30862f99-6f88-49e0-aa61-421ac71a1b59" providerId="ADAL" clId="{25869E48-117E-4C7C-B0F9-42658C0D8C33}" dt="2024-03-20T09:17:04.426" v="3712" actId="1036"/>
          <ac:grpSpMkLst>
            <pc:docMk/>
            <pc:sldMk cId="2215864789" sldId="2602"/>
            <ac:grpSpMk id="8" creationId="{42154E68-6757-AAE1-DF7E-F2569BF92A42}"/>
          </ac:grpSpMkLst>
        </pc:grpChg>
        <pc:picChg chg="del mod">
          <ac:chgData name="Priyanshu Raj" userId="30862f99-6f88-49e0-aa61-421ac71a1b59" providerId="ADAL" clId="{25869E48-117E-4C7C-B0F9-42658C0D8C33}" dt="2024-03-20T03:11:46.224" v="2178" actId="478"/>
          <ac:picMkLst>
            <pc:docMk/>
            <pc:sldMk cId="2215864789" sldId="2602"/>
            <ac:picMk id="10" creationId="{6C5F664D-18B6-AA01-AC43-1BD86760E4C8}"/>
          </ac:picMkLst>
        </pc:picChg>
        <pc:picChg chg="add del mod">
          <ac:chgData name="Priyanshu Raj" userId="30862f99-6f88-49e0-aa61-421ac71a1b59" providerId="ADAL" clId="{25869E48-117E-4C7C-B0F9-42658C0D8C33}" dt="2024-03-20T09:16:00.696" v="3678" actId="478"/>
          <ac:picMkLst>
            <pc:docMk/>
            <pc:sldMk cId="2215864789" sldId="2602"/>
            <ac:picMk id="11" creationId="{A22F595A-433F-5459-AB14-26118E89EF47}"/>
          </ac:picMkLst>
        </pc:picChg>
        <pc:picChg chg="add mod">
          <ac:chgData name="Priyanshu Raj" userId="30862f99-6f88-49e0-aa61-421ac71a1b59" providerId="ADAL" clId="{25869E48-117E-4C7C-B0F9-42658C0D8C33}" dt="2024-03-20T09:16:50.616" v="3711" actId="1035"/>
          <ac:picMkLst>
            <pc:docMk/>
            <pc:sldMk cId="2215864789" sldId="2602"/>
            <ac:picMk id="13" creationId="{50622815-1A82-81C5-2B4D-772AFD4A85FD}"/>
          </ac:picMkLst>
        </pc:picChg>
      </pc:sldChg>
      <pc:sldChg chg="addSp delSp modSp add del mod">
        <pc:chgData name="Priyanshu Raj" userId="30862f99-6f88-49e0-aa61-421ac71a1b59" providerId="ADAL" clId="{25869E48-117E-4C7C-B0F9-42658C0D8C33}" dt="2024-03-20T09:17:40.925" v="3715" actId="47"/>
        <pc:sldMkLst>
          <pc:docMk/>
          <pc:sldMk cId="1251405345" sldId="2603"/>
        </pc:sldMkLst>
        <pc:spChg chg="add mod">
          <ac:chgData name="Priyanshu Raj" userId="30862f99-6f88-49e0-aa61-421ac71a1b59" providerId="ADAL" clId="{25869E48-117E-4C7C-B0F9-42658C0D8C33}" dt="2024-03-20T02:57:54.031" v="2136"/>
          <ac:spMkLst>
            <pc:docMk/>
            <pc:sldMk cId="1251405345" sldId="2603"/>
            <ac:spMk id="3" creationId="{2F16ECC9-7D1E-BAA9-C40D-D88C0AB157F6}"/>
          </ac:spMkLst>
        </pc:spChg>
        <pc:spChg chg="del">
          <ac:chgData name="Priyanshu Raj" userId="30862f99-6f88-49e0-aa61-421ac71a1b59" providerId="ADAL" clId="{25869E48-117E-4C7C-B0F9-42658C0D8C33}" dt="2024-03-20T02:57:47.353" v="2110" actId="478"/>
          <ac:spMkLst>
            <pc:docMk/>
            <pc:sldMk cId="1251405345" sldId="2603"/>
            <ac:spMk id="4" creationId="{62698A27-5E64-71F8-AEF6-143455C7449B}"/>
          </ac:spMkLst>
        </pc:spChg>
        <pc:spChg chg="mod">
          <ac:chgData name="Priyanshu Raj" userId="30862f99-6f88-49e0-aa61-421ac71a1b59" providerId="ADAL" clId="{25869E48-117E-4C7C-B0F9-42658C0D8C33}" dt="2024-03-20T02:59:42.718" v="2142"/>
          <ac:spMkLst>
            <pc:docMk/>
            <pc:sldMk cId="1251405345" sldId="2603"/>
            <ac:spMk id="5" creationId="{AF6B602B-9F4F-69B0-80AF-800AAAC37E45}"/>
          </ac:spMkLst>
        </pc:spChg>
        <pc:spChg chg="mod">
          <ac:chgData name="Priyanshu Raj" userId="30862f99-6f88-49e0-aa61-421ac71a1b59" providerId="ADAL" clId="{25869E48-117E-4C7C-B0F9-42658C0D8C33}" dt="2024-03-20T03:17:18.711" v="2297" actId="20577"/>
          <ac:spMkLst>
            <pc:docMk/>
            <pc:sldMk cId="1251405345" sldId="2603"/>
            <ac:spMk id="8" creationId="{773C7895-436E-A12D-30BE-080B9A00901D}"/>
          </ac:spMkLst>
        </pc:spChg>
        <pc:spChg chg="mod">
          <ac:chgData name="Priyanshu Raj" userId="30862f99-6f88-49e0-aa61-421ac71a1b59" providerId="ADAL" clId="{25869E48-117E-4C7C-B0F9-42658C0D8C33}" dt="2024-03-20T03:18:29.693" v="2309" actId="948"/>
          <ac:spMkLst>
            <pc:docMk/>
            <pc:sldMk cId="1251405345" sldId="2603"/>
            <ac:spMk id="9" creationId="{D16E7BDF-6AA6-A142-A902-6002D8DD2BA1}"/>
          </ac:spMkLst>
        </pc:spChg>
        <pc:spChg chg="mod">
          <ac:chgData name="Priyanshu Raj" userId="30862f99-6f88-49e0-aa61-421ac71a1b59" providerId="ADAL" clId="{25869E48-117E-4C7C-B0F9-42658C0D8C33}" dt="2024-03-20T03:08:33.516" v="2161"/>
          <ac:spMkLst>
            <pc:docMk/>
            <pc:sldMk cId="1251405345" sldId="2603"/>
            <ac:spMk id="10" creationId="{DD3B2793-E5A9-EF0C-A044-45000EE2F368}"/>
          </ac:spMkLst>
        </pc:spChg>
        <pc:spChg chg="mod">
          <ac:chgData name="Priyanshu Raj" userId="30862f99-6f88-49e0-aa61-421ac71a1b59" providerId="ADAL" clId="{25869E48-117E-4C7C-B0F9-42658C0D8C33}" dt="2024-03-20T03:08:33.516" v="2161"/>
          <ac:spMkLst>
            <pc:docMk/>
            <pc:sldMk cId="1251405345" sldId="2603"/>
            <ac:spMk id="11" creationId="{0DE0448E-0E8B-ECE3-FB1A-161801004377}"/>
          </ac:spMkLst>
        </pc:spChg>
        <pc:spChg chg="mod">
          <ac:chgData name="Priyanshu Raj" userId="30862f99-6f88-49e0-aa61-421ac71a1b59" providerId="ADAL" clId="{25869E48-117E-4C7C-B0F9-42658C0D8C33}" dt="2024-03-20T03:27:13.037" v="2436" actId="20577"/>
          <ac:spMkLst>
            <pc:docMk/>
            <pc:sldMk cId="1251405345" sldId="2603"/>
            <ac:spMk id="22" creationId="{F0E9E5AF-A66C-DDA5-D954-3EF9E26E87CB}"/>
          </ac:spMkLst>
        </pc:spChg>
        <pc:grpChg chg="add mod">
          <ac:chgData name="Priyanshu Raj" userId="30862f99-6f88-49e0-aa61-421ac71a1b59" providerId="ADAL" clId="{25869E48-117E-4C7C-B0F9-42658C0D8C33}" dt="2024-03-20T03:19:01.548" v="2335" actId="1035"/>
          <ac:grpSpMkLst>
            <pc:docMk/>
            <pc:sldMk cId="1251405345" sldId="2603"/>
            <ac:grpSpMk id="6" creationId="{472F041D-C17C-1825-A04B-D086D1712143}"/>
          </ac:grpSpMkLst>
        </pc:grpChg>
        <pc:grpChg chg="mod">
          <ac:chgData name="Priyanshu Raj" userId="30862f99-6f88-49e0-aa61-421ac71a1b59" providerId="ADAL" clId="{25869E48-117E-4C7C-B0F9-42658C0D8C33}" dt="2024-03-20T03:08:33.516" v="2161"/>
          <ac:grpSpMkLst>
            <pc:docMk/>
            <pc:sldMk cId="1251405345" sldId="2603"/>
            <ac:grpSpMk id="7" creationId="{1948EB8B-2AF8-0C87-491C-CE25E7EB245E}"/>
          </ac:grpSpMkLst>
        </pc:grpChg>
        <pc:grpChg chg="del">
          <ac:chgData name="Priyanshu Raj" userId="30862f99-6f88-49e0-aa61-421ac71a1b59" providerId="ADAL" clId="{25869E48-117E-4C7C-B0F9-42658C0D8C33}" dt="2024-03-20T03:08:31.913" v="2160" actId="478"/>
          <ac:grpSpMkLst>
            <pc:docMk/>
            <pc:sldMk cId="1251405345" sldId="2603"/>
            <ac:grpSpMk id="29" creationId="{FABD1F77-A1FB-C4EF-07A7-A20EB928D113}"/>
          </ac:grpSpMkLst>
        </pc:grpChg>
        <pc:picChg chg="add mod">
          <ac:chgData name="Priyanshu Raj" userId="30862f99-6f88-49e0-aa61-421ac71a1b59" providerId="ADAL" clId="{25869E48-117E-4C7C-B0F9-42658C0D8C33}" dt="2024-03-20T03:18:55.189" v="2331" actId="1036"/>
          <ac:picMkLst>
            <pc:docMk/>
            <pc:sldMk cId="1251405345" sldId="2603"/>
            <ac:picMk id="13" creationId="{775CEF50-62AF-4269-EAD4-1C65A968B1CB}"/>
          </ac:picMkLst>
        </pc:picChg>
        <pc:picChg chg="del">
          <ac:chgData name="Priyanshu Raj" userId="30862f99-6f88-49e0-aa61-421ac71a1b59" providerId="ADAL" clId="{25869E48-117E-4C7C-B0F9-42658C0D8C33}" dt="2024-03-20T03:08:39.600" v="2177" actId="478"/>
          <ac:picMkLst>
            <pc:docMk/>
            <pc:sldMk cId="1251405345" sldId="2603"/>
            <ac:picMk id="40" creationId="{CBBD19CB-99FD-A7D1-49D2-AE92948B1140}"/>
          </ac:picMkLst>
        </pc:picChg>
        <pc:cxnChg chg="add del mod replST">
          <ac:chgData name="Priyanshu Raj" userId="30862f99-6f88-49e0-aa61-421ac71a1b59" providerId="ADAL" clId="{25869E48-117E-4C7C-B0F9-42658C0D8C33}" dt="2024-03-20T02:57:54.046" v="2138"/>
          <ac:cxnSpMkLst>
            <pc:docMk/>
            <pc:sldMk cId="1251405345" sldId="2603"/>
            <ac:cxnSpMk id="2" creationId="{DCF1592A-22E9-D744-66BA-EB2B0381CCC9}"/>
          </ac:cxnSpMkLst>
        </pc:cxnChg>
      </pc:sldChg>
      <pc:sldChg chg="addSp delSp modSp add del mod">
        <pc:chgData name="Priyanshu Raj" userId="30862f99-6f88-49e0-aa61-421ac71a1b59" providerId="ADAL" clId="{25869E48-117E-4C7C-B0F9-42658C0D8C33}" dt="2024-03-20T09:17:40.973" v="3716" actId="47"/>
        <pc:sldMkLst>
          <pc:docMk/>
          <pc:sldMk cId="1700228509" sldId="2604"/>
        </pc:sldMkLst>
        <pc:spChg chg="add mod">
          <ac:chgData name="Priyanshu Raj" userId="30862f99-6f88-49e0-aa61-421ac71a1b59" providerId="ADAL" clId="{25869E48-117E-4C7C-B0F9-42658C0D8C33}" dt="2024-03-20T03:22:58.865" v="2364"/>
          <ac:spMkLst>
            <pc:docMk/>
            <pc:sldMk cId="1700228509" sldId="2604"/>
            <ac:spMk id="3" creationId="{197ACCD3-2E68-AD00-5D2E-886A9A322432}"/>
          </ac:spMkLst>
        </pc:spChg>
        <pc:spChg chg="del">
          <ac:chgData name="Priyanshu Raj" userId="30862f99-6f88-49e0-aa61-421ac71a1b59" providerId="ADAL" clId="{25869E48-117E-4C7C-B0F9-42658C0D8C33}" dt="2024-03-20T03:22:54.623" v="2338" actId="478"/>
          <ac:spMkLst>
            <pc:docMk/>
            <pc:sldMk cId="1700228509" sldId="2604"/>
            <ac:spMk id="4" creationId="{62698A27-5E64-71F8-AEF6-143455C7449B}"/>
          </ac:spMkLst>
        </pc:spChg>
        <pc:spChg chg="mod">
          <ac:chgData name="Priyanshu Raj" userId="30862f99-6f88-49e0-aa61-421ac71a1b59" providerId="ADAL" clId="{25869E48-117E-4C7C-B0F9-42658C0D8C33}" dt="2024-03-20T03:22:52.092" v="2337"/>
          <ac:spMkLst>
            <pc:docMk/>
            <pc:sldMk cId="1700228509" sldId="2604"/>
            <ac:spMk id="5" creationId="{AF6B602B-9F4F-69B0-80AF-800AAAC37E45}"/>
          </ac:spMkLst>
        </pc:spChg>
        <pc:spChg chg="mod">
          <ac:chgData name="Priyanshu Raj" userId="30862f99-6f88-49e0-aa61-421ac71a1b59" providerId="ADAL" clId="{25869E48-117E-4C7C-B0F9-42658C0D8C33}" dt="2024-03-20T03:29:42.033" v="2453" actId="948"/>
          <ac:spMkLst>
            <pc:docMk/>
            <pc:sldMk cId="1700228509" sldId="2604"/>
            <ac:spMk id="22" creationId="{F0E9E5AF-A66C-DDA5-D954-3EF9E26E87CB}"/>
          </ac:spMkLst>
        </pc:spChg>
        <pc:spChg chg="mod">
          <ac:chgData name="Priyanshu Raj" userId="30862f99-6f88-49e0-aa61-421ac71a1b59" providerId="ADAL" clId="{25869E48-117E-4C7C-B0F9-42658C0D8C33}" dt="2024-03-20T03:49:34.190" v="2496" actId="20577"/>
          <ac:spMkLst>
            <pc:docMk/>
            <pc:sldMk cId="1700228509" sldId="2604"/>
            <ac:spMk id="32" creationId="{DDE8D1B5-F9D6-06B3-C0DC-89F939AFDA8D}"/>
          </ac:spMkLst>
        </pc:spChg>
        <pc:spChg chg="mod">
          <ac:chgData name="Priyanshu Raj" userId="30862f99-6f88-49e0-aa61-421ac71a1b59" providerId="ADAL" clId="{25869E48-117E-4C7C-B0F9-42658C0D8C33}" dt="2024-03-20T03:52:23.871" v="2507" actId="1035"/>
          <ac:spMkLst>
            <pc:docMk/>
            <pc:sldMk cId="1700228509" sldId="2604"/>
            <ac:spMk id="33" creationId="{7E2095F2-6212-B11D-040D-0B79B8C14416}"/>
          </ac:spMkLst>
        </pc:spChg>
        <pc:picChg chg="add mod">
          <ac:chgData name="Priyanshu Raj" userId="30862f99-6f88-49e0-aa61-421ac71a1b59" providerId="ADAL" clId="{25869E48-117E-4C7C-B0F9-42658C0D8C33}" dt="2024-03-20T03:33:34.090" v="2482" actId="1035"/>
          <ac:picMkLst>
            <pc:docMk/>
            <pc:sldMk cId="1700228509" sldId="2604"/>
            <ac:picMk id="7" creationId="{AD449848-6EA8-590E-0952-4CA2B84C7F13}"/>
          </ac:picMkLst>
        </pc:picChg>
        <pc:picChg chg="del">
          <ac:chgData name="Priyanshu Raj" userId="30862f99-6f88-49e0-aa61-421ac71a1b59" providerId="ADAL" clId="{25869E48-117E-4C7C-B0F9-42658C0D8C33}" dt="2024-03-20T03:30:56.904" v="2454" actId="478"/>
          <ac:picMkLst>
            <pc:docMk/>
            <pc:sldMk cId="1700228509" sldId="2604"/>
            <ac:picMk id="40" creationId="{CBBD19CB-99FD-A7D1-49D2-AE92948B1140}"/>
          </ac:picMkLst>
        </pc:picChg>
        <pc:cxnChg chg="add del mod replST">
          <ac:chgData name="Priyanshu Raj" userId="30862f99-6f88-49e0-aa61-421ac71a1b59" providerId="ADAL" clId="{25869E48-117E-4C7C-B0F9-42658C0D8C33}" dt="2024-03-20T03:22:58.868" v="2366"/>
          <ac:cxnSpMkLst>
            <pc:docMk/>
            <pc:sldMk cId="1700228509" sldId="2604"/>
            <ac:cxnSpMk id="2" creationId="{1F6FF536-52AB-044D-76B6-D566D1C48161}"/>
          </ac:cxnSpMkLst>
        </pc:cxnChg>
      </pc:sldChg>
      <pc:sldChg chg="add del">
        <pc:chgData name="Priyanshu Raj" userId="30862f99-6f88-49e0-aa61-421ac71a1b59" providerId="ADAL" clId="{25869E48-117E-4C7C-B0F9-42658C0D8C33}" dt="2024-03-20T02:49:10.512" v="2070"/>
        <pc:sldMkLst>
          <pc:docMk/>
          <pc:sldMk cId="3677985250" sldId="2604"/>
        </pc:sldMkLst>
      </pc:sldChg>
      <pc:sldChg chg="addSp delSp modSp add del mod">
        <pc:chgData name="Priyanshu Raj" userId="30862f99-6f88-49e0-aa61-421ac71a1b59" providerId="ADAL" clId="{25869E48-117E-4C7C-B0F9-42658C0D8C33}" dt="2024-03-20T09:17:41.020" v="3717" actId="47"/>
        <pc:sldMkLst>
          <pc:docMk/>
          <pc:sldMk cId="3288360675" sldId="2605"/>
        </pc:sldMkLst>
        <pc:spChg chg="add mod">
          <ac:chgData name="Priyanshu Raj" userId="30862f99-6f88-49e0-aa61-421ac71a1b59" providerId="ADAL" clId="{25869E48-117E-4C7C-B0F9-42658C0D8C33}" dt="2024-03-20T04:00:29.071" v="2538"/>
          <ac:spMkLst>
            <pc:docMk/>
            <pc:sldMk cId="3288360675" sldId="2605"/>
            <ac:spMk id="3" creationId="{3F5E9D3F-216A-88C9-84CB-E456082C64E3}"/>
          </ac:spMkLst>
        </pc:spChg>
        <pc:spChg chg="del">
          <ac:chgData name="Priyanshu Raj" userId="30862f99-6f88-49e0-aa61-421ac71a1b59" providerId="ADAL" clId="{25869E48-117E-4C7C-B0F9-42658C0D8C33}" dt="2024-03-20T04:00:18.442" v="2512" actId="478"/>
          <ac:spMkLst>
            <pc:docMk/>
            <pc:sldMk cId="3288360675" sldId="2605"/>
            <ac:spMk id="4" creationId="{62698A27-5E64-71F8-AEF6-143455C7449B}"/>
          </ac:spMkLst>
        </pc:spChg>
        <pc:spChg chg="mod">
          <ac:chgData name="Priyanshu Raj" userId="30862f99-6f88-49e0-aa61-421ac71a1b59" providerId="ADAL" clId="{25869E48-117E-4C7C-B0F9-42658C0D8C33}" dt="2024-03-20T04:00:15.297" v="2511"/>
          <ac:spMkLst>
            <pc:docMk/>
            <pc:sldMk cId="3288360675" sldId="2605"/>
            <ac:spMk id="5" creationId="{AF6B602B-9F4F-69B0-80AF-800AAAC37E45}"/>
          </ac:spMkLst>
        </pc:spChg>
        <pc:spChg chg="mod">
          <ac:chgData name="Priyanshu Raj" userId="30862f99-6f88-49e0-aa61-421ac71a1b59" providerId="ADAL" clId="{25869E48-117E-4C7C-B0F9-42658C0D8C33}" dt="2024-03-20T04:08:48.136" v="2648" actId="20577"/>
          <ac:spMkLst>
            <pc:docMk/>
            <pc:sldMk cId="3288360675" sldId="2605"/>
            <ac:spMk id="15" creationId="{21A7E554-DB72-1635-B1CD-3109035E2FDA}"/>
          </ac:spMkLst>
        </pc:spChg>
        <pc:spChg chg="mod">
          <ac:chgData name="Priyanshu Raj" userId="30862f99-6f88-49e0-aa61-421ac71a1b59" providerId="ADAL" clId="{25869E48-117E-4C7C-B0F9-42658C0D8C33}" dt="2024-03-20T04:04:49.931" v="2615" actId="1035"/>
          <ac:spMkLst>
            <pc:docMk/>
            <pc:sldMk cId="3288360675" sldId="2605"/>
            <ac:spMk id="16" creationId="{13F14177-D4B6-6636-FDDB-00E66C9FC418}"/>
          </ac:spMkLst>
        </pc:spChg>
        <pc:picChg chg="add mod">
          <ac:chgData name="Priyanshu Raj" userId="30862f99-6f88-49e0-aa61-421ac71a1b59" providerId="ADAL" clId="{25869E48-117E-4C7C-B0F9-42658C0D8C33}" dt="2024-03-20T04:01:48.991" v="2588" actId="1036"/>
          <ac:picMkLst>
            <pc:docMk/>
            <pc:sldMk cId="3288360675" sldId="2605"/>
            <ac:picMk id="7" creationId="{8B8721B3-F772-DDCB-8D27-D81E7771A18E}"/>
          </ac:picMkLst>
        </pc:picChg>
        <pc:picChg chg="del">
          <ac:chgData name="Priyanshu Raj" userId="30862f99-6f88-49e0-aa61-421ac71a1b59" providerId="ADAL" clId="{25869E48-117E-4C7C-B0F9-42658C0D8C33}" dt="2024-03-20T04:01:31.461" v="2561" actId="478"/>
          <ac:picMkLst>
            <pc:docMk/>
            <pc:sldMk cId="3288360675" sldId="2605"/>
            <ac:picMk id="24" creationId="{69489471-5A80-6B5C-0666-F20FC407CAA5}"/>
          </ac:picMkLst>
        </pc:picChg>
        <pc:cxnChg chg="add del mod replST">
          <ac:chgData name="Priyanshu Raj" userId="30862f99-6f88-49e0-aa61-421ac71a1b59" providerId="ADAL" clId="{25869E48-117E-4C7C-B0F9-42658C0D8C33}" dt="2024-03-20T04:00:29.074" v="2540"/>
          <ac:cxnSpMkLst>
            <pc:docMk/>
            <pc:sldMk cId="3288360675" sldId="2605"/>
            <ac:cxnSpMk id="2" creationId="{89153BD4-5250-4F90-35E8-A7767A875748}"/>
          </ac:cxnSpMkLst>
        </pc:cxnChg>
      </pc:sldChg>
      <pc:sldChg chg="addSp delSp modSp add del mod">
        <pc:chgData name="Priyanshu Raj" userId="30862f99-6f88-49e0-aa61-421ac71a1b59" providerId="ADAL" clId="{25869E48-117E-4C7C-B0F9-42658C0D8C33}" dt="2024-03-20T17:28:16.473" v="3976" actId="47"/>
        <pc:sldMkLst>
          <pc:docMk/>
          <pc:sldMk cId="1557851262" sldId="2606"/>
        </pc:sldMkLst>
        <pc:spChg chg="add mod">
          <ac:chgData name="Priyanshu Raj" userId="30862f99-6f88-49e0-aa61-421ac71a1b59" providerId="ADAL" clId="{25869E48-117E-4C7C-B0F9-42658C0D8C33}" dt="2024-03-20T04:08:12.359" v="2644"/>
          <ac:spMkLst>
            <pc:docMk/>
            <pc:sldMk cId="1557851262" sldId="2606"/>
            <ac:spMk id="3" creationId="{1C829B5D-BFA1-73C3-8C15-A9752F7AD806}"/>
          </ac:spMkLst>
        </pc:spChg>
        <pc:spChg chg="del">
          <ac:chgData name="Priyanshu Raj" userId="30862f99-6f88-49e0-aa61-421ac71a1b59" providerId="ADAL" clId="{25869E48-117E-4C7C-B0F9-42658C0D8C33}" dt="2024-03-20T04:07:58.123" v="2618" actId="478"/>
          <ac:spMkLst>
            <pc:docMk/>
            <pc:sldMk cId="1557851262" sldId="2606"/>
            <ac:spMk id="4" creationId="{62698A27-5E64-71F8-AEF6-143455C7449B}"/>
          </ac:spMkLst>
        </pc:spChg>
        <pc:spChg chg="mod">
          <ac:chgData name="Priyanshu Raj" userId="30862f99-6f88-49e0-aa61-421ac71a1b59" providerId="ADAL" clId="{25869E48-117E-4C7C-B0F9-42658C0D8C33}" dt="2024-03-20T04:07:53.133" v="2617"/>
          <ac:spMkLst>
            <pc:docMk/>
            <pc:sldMk cId="1557851262" sldId="2606"/>
            <ac:spMk id="5" creationId="{AF6B602B-9F4F-69B0-80AF-800AAAC37E45}"/>
          </ac:spMkLst>
        </pc:spChg>
        <pc:spChg chg="mod">
          <ac:chgData name="Priyanshu Raj" userId="30862f99-6f88-49e0-aa61-421ac71a1b59" providerId="ADAL" clId="{25869E48-117E-4C7C-B0F9-42658C0D8C33}" dt="2024-03-20T04:09:16.985" v="2673" actId="20577"/>
          <ac:spMkLst>
            <pc:docMk/>
            <pc:sldMk cId="1557851262" sldId="2606"/>
            <ac:spMk id="9" creationId="{A938836B-5118-CBA2-3F7D-1CB7AFD1072D}"/>
          </ac:spMkLst>
        </pc:spChg>
        <pc:spChg chg="mod">
          <ac:chgData name="Priyanshu Raj" userId="30862f99-6f88-49e0-aa61-421ac71a1b59" providerId="ADAL" clId="{25869E48-117E-4C7C-B0F9-42658C0D8C33}" dt="2024-03-20T04:11:15.213" v="2687" actId="948"/>
          <ac:spMkLst>
            <pc:docMk/>
            <pc:sldMk cId="1557851262" sldId="2606"/>
            <ac:spMk id="10" creationId="{A06969DC-AC6D-2BFE-4077-F8C1DB064637}"/>
          </ac:spMkLst>
        </pc:spChg>
        <pc:picChg chg="add del">
          <ac:chgData name="Priyanshu Raj" userId="30862f99-6f88-49e0-aa61-421ac71a1b59" providerId="ADAL" clId="{25869E48-117E-4C7C-B0F9-42658C0D8C33}" dt="2024-03-20T04:11:29.790" v="2690" actId="22"/>
          <ac:picMkLst>
            <pc:docMk/>
            <pc:sldMk cId="1557851262" sldId="2606"/>
            <ac:picMk id="12" creationId="{3CF8D93B-198A-6A88-63E7-B33E26190E14}"/>
          </ac:picMkLst>
        </pc:picChg>
        <pc:picChg chg="add mod">
          <ac:chgData name="Priyanshu Raj" userId="30862f99-6f88-49e0-aa61-421ac71a1b59" providerId="ADAL" clId="{25869E48-117E-4C7C-B0F9-42658C0D8C33}" dt="2024-03-20T04:11:37.921" v="2707" actId="1036"/>
          <ac:picMkLst>
            <pc:docMk/>
            <pc:sldMk cId="1557851262" sldId="2606"/>
            <ac:picMk id="14" creationId="{5B127FC5-6C6B-C3F4-4B2A-D4C9DF134902}"/>
          </ac:picMkLst>
        </pc:picChg>
        <pc:picChg chg="del">
          <ac:chgData name="Priyanshu Raj" userId="30862f99-6f88-49e0-aa61-421ac71a1b59" providerId="ADAL" clId="{25869E48-117E-4C7C-B0F9-42658C0D8C33}" dt="2024-03-20T04:11:20.658" v="2688" actId="478"/>
          <ac:picMkLst>
            <pc:docMk/>
            <pc:sldMk cId="1557851262" sldId="2606"/>
            <ac:picMk id="26" creationId="{F0B639E9-39B3-3C40-157D-C822F1F46AF6}"/>
          </ac:picMkLst>
        </pc:picChg>
        <pc:cxnChg chg="add del mod replST">
          <ac:chgData name="Priyanshu Raj" userId="30862f99-6f88-49e0-aa61-421ac71a1b59" providerId="ADAL" clId="{25869E48-117E-4C7C-B0F9-42658C0D8C33}" dt="2024-03-20T04:08:12.362" v="2646"/>
          <ac:cxnSpMkLst>
            <pc:docMk/>
            <pc:sldMk cId="1557851262" sldId="2606"/>
            <ac:cxnSpMk id="2" creationId="{57CF05E2-9688-26BE-4E64-7F41A1CB6A75}"/>
          </ac:cxnSpMkLst>
        </pc:cxnChg>
      </pc:sldChg>
      <pc:sldChg chg="addSp delSp modSp add del mod">
        <pc:chgData name="Priyanshu Raj" userId="30862f99-6f88-49e0-aa61-421ac71a1b59" providerId="ADAL" clId="{25869E48-117E-4C7C-B0F9-42658C0D8C33}" dt="2024-03-20T17:28:17.351" v="3977" actId="47"/>
        <pc:sldMkLst>
          <pc:docMk/>
          <pc:sldMk cId="3928412251" sldId="2607"/>
        </pc:sldMkLst>
        <pc:spChg chg="del">
          <ac:chgData name="Priyanshu Raj" userId="30862f99-6f88-49e0-aa61-421ac71a1b59" providerId="ADAL" clId="{25869E48-117E-4C7C-B0F9-42658C0D8C33}" dt="2024-03-20T04:15:43.322" v="2710" actId="478"/>
          <ac:spMkLst>
            <pc:docMk/>
            <pc:sldMk cId="3928412251" sldId="2607"/>
            <ac:spMk id="4" creationId="{62698A27-5E64-71F8-AEF6-143455C7449B}"/>
          </ac:spMkLst>
        </pc:spChg>
        <pc:spChg chg="mod">
          <ac:chgData name="Priyanshu Raj" userId="30862f99-6f88-49e0-aa61-421ac71a1b59" providerId="ADAL" clId="{25869E48-117E-4C7C-B0F9-42658C0D8C33}" dt="2024-03-20T04:15:40.096" v="2709"/>
          <ac:spMkLst>
            <pc:docMk/>
            <pc:sldMk cId="3928412251" sldId="2607"/>
            <ac:spMk id="5" creationId="{AF6B602B-9F4F-69B0-80AF-800AAAC37E45}"/>
          </ac:spMkLst>
        </pc:spChg>
        <pc:spChg chg="add mod">
          <ac:chgData name="Priyanshu Raj" userId="30862f99-6f88-49e0-aa61-421ac71a1b59" providerId="ADAL" clId="{25869E48-117E-4C7C-B0F9-42658C0D8C33}" dt="2024-03-20T04:15:50.662" v="2736"/>
          <ac:spMkLst>
            <pc:docMk/>
            <pc:sldMk cId="3928412251" sldId="2607"/>
            <ac:spMk id="6" creationId="{083B6184-ACC0-5F89-6358-AC3F72366FBD}"/>
          </ac:spMkLst>
        </pc:spChg>
        <pc:spChg chg="mod">
          <ac:chgData name="Priyanshu Raj" userId="30862f99-6f88-49e0-aa61-421ac71a1b59" providerId="ADAL" clId="{25869E48-117E-4C7C-B0F9-42658C0D8C33}" dt="2024-03-20T04:16:38.605" v="2770" actId="20577"/>
          <ac:spMkLst>
            <pc:docMk/>
            <pc:sldMk cId="3928412251" sldId="2607"/>
            <ac:spMk id="15" creationId="{21A7E554-DB72-1635-B1CD-3109035E2FDA}"/>
          </ac:spMkLst>
        </pc:spChg>
        <pc:spChg chg="mod">
          <ac:chgData name="Priyanshu Raj" userId="30862f99-6f88-49e0-aa61-421ac71a1b59" providerId="ADAL" clId="{25869E48-117E-4C7C-B0F9-42658C0D8C33}" dt="2024-03-20T04:18:13.718" v="2777" actId="948"/>
          <ac:spMkLst>
            <pc:docMk/>
            <pc:sldMk cId="3928412251" sldId="2607"/>
            <ac:spMk id="16" creationId="{13F14177-D4B6-6636-FDDB-00E66C9FC418}"/>
          </ac:spMkLst>
        </pc:spChg>
        <pc:picChg chg="del">
          <ac:chgData name="Priyanshu Raj" userId="30862f99-6f88-49e0-aa61-421ac71a1b59" providerId="ADAL" clId="{25869E48-117E-4C7C-B0F9-42658C0D8C33}" dt="2024-03-20T04:15:57.385" v="2739" actId="478"/>
          <ac:picMkLst>
            <pc:docMk/>
            <pc:sldMk cId="3928412251" sldId="2607"/>
            <ac:picMk id="3" creationId="{0970CA00-D021-2306-42F0-5E3170B25C8C}"/>
          </ac:picMkLst>
        </pc:picChg>
        <pc:picChg chg="add mod">
          <ac:chgData name="Priyanshu Raj" userId="30862f99-6f88-49e0-aa61-421ac71a1b59" providerId="ADAL" clId="{25869E48-117E-4C7C-B0F9-42658C0D8C33}" dt="2024-03-20T04:16:05.944" v="2762" actId="1036"/>
          <ac:picMkLst>
            <pc:docMk/>
            <pc:sldMk cId="3928412251" sldId="2607"/>
            <ac:picMk id="8" creationId="{7FF2BFE8-B628-7C51-D10C-B322D30C1BDA}"/>
          </ac:picMkLst>
        </pc:picChg>
        <pc:cxnChg chg="add del mod replST">
          <ac:chgData name="Priyanshu Raj" userId="30862f99-6f88-49e0-aa61-421ac71a1b59" providerId="ADAL" clId="{25869E48-117E-4C7C-B0F9-42658C0D8C33}" dt="2024-03-20T04:15:50.665" v="2738"/>
          <ac:cxnSpMkLst>
            <pc:docMk/>
            <pc:sldMk cId="3928412251" sldId="2607"/>
            <ac:cxnSpMk id="2" creationId="{3C4641F6-CFF0-7396-72EA-9E0139D731CA}"/>
          </ac:cxnSpMkLst>
        </pc:cxnChg>
      </pc:sldChg>
      <pc:sldChg chg="addSp delSp modSp add del mod">
        <pc:chgData name="Priyanshu Raj" userId="30862f99-6f88-49e0-aa61-421ac71a1b59" providerId="ADAL" clId="{25869E48-117E-4C7C-B0F9-42658C0D8C33}" dt="2024-03-20T17:28:23.863" v="3978" actId="47"/>
        <pc:sldMkLst>
          <pc:docMk/>
          <pc:sldMk cId="2390143672" sldId="2608"/>
        </pc:sldMkLst>
        <pc:spChg chg="del">
          <ac:chgData name="Priyanshu Raj" userId="30862f99-6f88-49e0-aa61-421ac71a1b59" providerId="ADAL" clId="{25869E48-117E-4C7C-B0F9-42658C0D8C33}" dt="2024-03-20T04:26:13.346" v="2780" actId="478"/>
          <ac:spMkLst>
            <pc:docMk/>
            <pc:sldMk cId="2390143672" sldId="2608"/>
            <ac:spMk id="3" creationId="{F91F9AA9-9BEC-EFD9-0E4E-254B5B1A187E}"/>
          </ac:spMkLst>
        </pc:spChg>
        <pc:spChg chg="add mod">
          <ac:chgData name="Priyanshu Raj" userId="30862f99-6f88-49e0-aa61-421ac71a1b59" providerId="ADAL" clId="{25869E48-117E-4C7C-B0F9-42658C0D8C33}" dt="2024-03-20T04:26:17.457" v="2806"/>
          <ac:spMkLst>
            <pc:docMk/>
            <pc:sldMk cId="2390143672" sldId="2608"/>
            <ac:spMk id="4" creationId="{C9CC30BE-D9E2-8D19-E869-3BACBC748C32}"/>
          </ac:spMkLst>
        </pc:spChg>
        <pc:spChg chg="mod">
          <ac:chgData name="Priyanshu Raj" userId="30862f99-6f88-49e0-aa61-421ac71a1b59" providerId="ADAL" clId="{25869E48-117E-4C7C-B0F9-42658C0D8C33}" dt="2024-03-20T04:26:10.488" v="2779"/>
          <ac:spMkLst>
            <pc:docMk/>
            <pc:sldMk cId="2390143672" sldId="2608"/>
            <ac:spMk id="5" creationId="{AF6B602B-9F4F-69B0-80AF-800AAAC37E45}"/>
          </ac:spMkLst>
        </pc:spChg>
        <pc:spChg chg="mod">
          <ac:chgData name="Priyanshu Raj" userId="30862f99-6f88-49e0-aa61-421ac71a1b59" providerId="ADAL" clId="{25869E48-117E-4C7C-B0F9-42658C0D8C33}" dt="2024-03-20T04:30:54.617" v="2823" actId="20577"/>
          <ac:spMkLst>
            <pc:docMk/>
            <pc:sldMk cId="2390143672" sldId="2608"/>
            <ac:spMk id="22" creationId="{F0E9E5AF-A66C-DDA5-D954-3EF9E26E87CB}"/>
          </ac:spMkLst>
        </pc:spChg>
        <pc:cxnChg chg="add del mod replST">
          <ac:chgData name="Priyanshu Raj" userId="30862f99-6f88-49e0-aa61-421ac71a1b59" providerId="ADAL" clId="{25869E48-117E-4C7C-B0F9-42658C0D8C33}" dt="2024-03-20T04:26:17.463" v="2808"/>
          <ac:cxnSpMkLst>
            <pc:docMk/>
            <pc:sldMk cId="2390143672" sldId="2608"/>
            <ac:cxnSpMk id="2" creationId="{9155A4B7-E3B1-218D-9682-E67B0F57B186}"/>
          </ac:cxnSpMkLst>
        </pc:cxnChg>
      </pc:sldChg>
      <pc:sldChg chg="addSp delSp modSp add del mod">
        <pc:chgData name="Priyanshu Raj" userId="30862f99-6f88-49e0-aa61-421ac71a1b59" providerId="ADAL" clId="{25869E48-117E-4C7C-B0F9-42658C0D8C33}" dt="2024-03-20T07:11:20.598" v="3357" actId="47"/>
        <pc:sldMkLst>
          <pc:docMk/>
          <pc:sldMk cId="1915817049" sldId="2609"/>
        </pc:sldMkLst>
        <pc:spChg chg="mod">
          <ac:chgData name="Priyanshu Raj" userId="30862f99-6f88-49e0-aa61-421ac71a1b59" providerId="ADAL" clId="{25869E48-117E-4C7C-B0F9-42658C0D8C33}" dt="2024-03-20T04:51:16.652" v="2924" actId="20577"/>
          <ac:spMkLst>
            <pc:docMk/>
            <pc:sldMk cId="1915817049" sldId="2609"/>
            <ac:spMk id="15" creationId="{21A7E554-DB72-1635-B1CD-3109035E2FDA}"/>
          </ac:spMkLst>
        </pc:spChg>
        <pc:spChg chg="mod">
          <ac:chgData name="Priyanshu Raj" userId="30862f99-6f88-49e0-aa61-421ac71a1b59" providerId="ADAL" clId="{25869E48-117E-4C7C-B0F9-42658C0D8C33}" dt="2024-03-20T04:50:35.029" v="2885" actId="948"/>
          <ac:spMkLst>
            <pc:docMk/>
            <pc:sldMk cId="1915817049" sldId="2609"/>
            <ac:spMk id="16" creationId="{13F14177-D4B6-6636-FDDB-00E66C9FC418}"/>
          </ac:spMkLst>
        </pc:spChg>
        <pc:grpChg chg="mod">
          <ac:chgData name="Priyanshu Raj" userId="30862f99-6f88-49e0-aa61-421ac71a1b59" providerId="ADAL" clId="{25869E48-117E-4C7C-B0F9-42658C0D8C33}" dt="2024-03-20T07:04:55.841" v="3303" actId="1036"/>
          <ac:grpSpMkLst>
            <pc:docMk/>
            <pc:sldMk cId="1915817049" sldId="2609"/>
            <ac:grpSpMk id="17" creationId="{5E69FF28-5C18-4AEB-DB86-41A78234663A}"/>
          </ac:grpSpMkLst>
        </pc:grpChg>
        <pc:picChg chg="del">
          <ac:chgData name="Priyanshu Raj" userId="30862f99-6f88-49e0-aa61-421ac71a1b59" providerId="ADAL" clId="{25869E48-117E-4C7C-B0F9-42658C0D8C33}" dt="2024-03-20T04:50:39.288" v="2886" actId="478"/>
          <ac:picMkLst>
            <pc:docMk/>
            <pc:sldMk cId="1915817049" sldId="2609"/>
            <ac:picMk id="3" creationId="{0970CA00-D021-2306-42F0-5E3170B25C8C}"/>
          </ac:picMkLst>
        </pc:picChg>
        <pc:picChg chg="add mod">
          <ac:chgData name="Priyanshu Raj" userId="30862f99-6f88-49e0-aa61-421ac71a1b59" providerId="ADAL" clId="{25869E48-117E-4C7C-B0F9-42658C0D8C33}" dt="2024-03-20T04:51:04.561" v="2903" actId="1036"/>
          <ac:picMkLst>
            <pc:docMk/>
            <pc:sldMk cId="1915817049" sldId="2609"/>
            <ac:picMk id="6" creationId="{572B18AF-9D2E-C60C-37DF-5388CA67E35C}"/>
          </ac:picMkLst>
        </pc:picChg>
      </pc:sldChg>
      <pc:sldChg chg="addSp delSp modSp add mod modNotesTx">
        <pc:chgData name="Priyanshu Raj" userId="30862f99-6f88-49e0-aa61-421ac71a1b59" providerId="ADAL" clId="{25869E48-117E-4C7C-B0F9-42658C0D8C33}" dt="2024-03-28T06:36:36.305" v="10098" actId="20577"/>
        <pc:sldMkLst>
          <pc:docMk/>
          <pc:sldMk cId="2505381944" sldId="2610"/>
        </pc:sldMkLst>
        <pc:spChg chg="mod">
          <ac:chgData name="Priyanshu Raj" userId="30862f99-6f88-49e0-aa61-421ac71a1b59" providerId="ADAL" clId="{25869E48-117E-4C7C-B0F9-42658C0D8C33}" dt="2024-03-20T04:54:46.872" v="2984" actId="20577"/>
          <ac:spMkLst>
            <pc:docMk/>
            <pc:sldMk cId="2505381944" sldId="2610"/>
            <ac:spMk id="15" creationId="{21A7E554-DB72-1635-B1CD-3109035E2FDA}"/>
          </ac:spMkLst>
        </pc:spChg>
        <pc:spChg chg="mod">
          <ac:chgData name="Priyanshu Raj" userId="30862f99-6f88-49e0-aa61-421ac71a1b59" providerId="ADAL" clId="{25869E48-117E-4C7C-B0F9-42658C0D8C33}" dt="2024-03-20T04:54:17.698" v="2942" actId="1036"/>
          <ac:spMkLst>
            <pc:docMk/>
            <pc:sldMk cId="2505381944" sldId="2610"/>
            <ac:spMk id="16" creationId="{13F14177-D4B6-6636-FDDB-00E66C9FC418}"/>
          </ac:spMkLst>
        </pc:spChg>
        <pc:grpChg chg="mod">
          <ac:chgData name="Priyanshu Raj" userId="30862f99-6f88-49e0-aa61-421ac71a1b59" providerId="ADAL" clId="{25869E48-117E-4C7C-B0F9-42658C0D8C33}" dt="2024-03-20T07:11:38.472" v="3367" actId="1036"/>
          <ac:grpSpMkLst>
            <pc:docMk/>
            <pc:sldMk cId="2505381944" sldId="2610"/>
            <ac:grpSpMk id="17" creationId="{5E69FF28-5C18-4AEB-DB86-41A78234663A}"/>
          </ac:grpSpMkLst>
        </pc:grpChg>
        <pc:picChg chg="add mod">
          <ac:chgData name="Priyanshu Raj" userId="30862f99-6f88-49e0-aa61-421ac71a1b59" providerId="ADAL" clId="{25869E48-117E-4C7C-B0F9-42658C0D8C33}" dt="2024-03-20T07:15:09.369" v="3403" actId="1036"/>
          <ac:picMkLst>
            <pc:docMk/>
            <pc:sldMk cId="2505381944" sldId="2610"/>
            <ac:picMk id="3" creationId="{4A396817-4981-B49C-E6F7-B385FD8360F0}"/>
          </ac:picMkLst>
        </pc:picChg>
        <pc:picChg chg="del">
          <ac:chgData name="Priyanshu Raj" userId="30862f99-6f88-49e0-aa61-421ac71a1b59" providerId="ADAL" clId="{25869E48-117E-4C7C-B0F9-42658C0D8C33}" dt="2024-03-20T04:54:23.136" v="2943" actId="478"/>
          <ac:picMkLst>
            <pc:docMk/>
            <pc:sldMk cId="2505381944" sldId="2610"/>
            <ac:picMk id="24" creationId="{69489471-5A80-6B5C-0666-F20FC407CAA5}"/>
          </ac:picMkLst>
        </pc:picChg>
      </pc:sldChg>
      <pc:sldChg chg="add delCm">
        <pc:chgData name="Priyanshu Raj" userId="30862f99-6f88-49e0-aa61-421ac71a1b59" providerId="ADAL" clId="{25869E48-117E-4C7C-B0F9-42658C0D8C33}" dt="2024-03-21T15:19:45.751" v="7831"/>
        <pc:sldMkLst>
          <pc:docMk/>
          <pc:sldMk cId="2070891827" sldId="2611"/>
        </pc:sldMkLst>
        <pc:extLst>
          <p:ext xmlns:p="http://schemas.openxmlformats.org/presentationml/2006/main" uri="{D6D511B9-2390-475A-947B-AFAB55BFBCF1}">
            <pc226:cmChg xmlns:pc226="http://schemas.microsoft.com/office/powerpoint/2022/06/main/command" chg="del">
              <pc226:chgData name="Priyanshu Raj" userId="30862f99-6f88-49e0-aa61-421ac71a1b59" providerId="ADAL" clId="{25869E48-117E-4C7C-B0F9-42658C0D8C33}" dt="2024-03-21T15:19:45.751" v="7831"/>
              <pc2:cmMkLst xmlns:pc2="http://schemas.microsoft.com/office/powerpoint/2019/9/main/command">
                <pc:docMk/>
                <pc:sldMk cId="2070891827" sldId="2611"/>
                <pc2:cmMk id="{B289F70F-EA04-4E8E-9685-4F8FC01E5A37}"/>
              </pc2:cmMkLst>
            </pc226:cmChg>
          </p:ext>
        </pc:extLst>
      </pc:sldChg>
      <pc:sldChg chg="add delCm">
        <pc:chgData name="Priyanshu Raj" userId="30862f99-6f88-49e0-aa61-421ac71a1b59" providerId="ADAL" clId="{25869E48-117E-4C7C-B0F9-42658C0D8C33}" dt="2024-03-22T06:04:27.922" v="7990"/>
        <pc:sldMkLst>
          <pc:docMk/>
          <pc:sldMk cId="614861141" sldId="2612"/>
        </pc:sldMkLst>
        <pc:extLst>
          <p:ext xmlns:p="http://schemas.openxmlformats.org/presentationml/2006/main" uri="{D6D511B9-2390-475A-947B-AFAB55BFBCF1}">
            <pc226:cmChg xmlns:pc226="http://schemas.microsoft.com/office/powerpoint/2022/06/main/command" chg="del">
              <pc226:chgData name="Priyanshu Raj" userId="30862f99-6f88-49e0-aa61-421ac71a1b59" providerId="ADAL" clId="{25869E48-117E-4C7C-B0F9-42658C0D8C33}" dt="2024-03-22T06:04:27.922" v="7990"/>
              <pc2:cmMkLst xmlns:pc2="http://schemas.microsoft.com/office/powerpoint/2019/9/main/command">
                <pc:docMk/>
                <pc:sldMk cId="614861141" sldId="2612"/>
                <pc2:cmMk id="{0574813B-7C19-4961-99A0-92486CB18381}"/>
              </pc2:cmMkLst>
            </pc226:cmChg>
          </p:ext>
        </pc:extLst>
      </pc:sldChg>
      <pc:sldChg chg="add del">
        <pc:chgData name="Priyanshu Raj" userId="30862f99-6f88-49e0-aa61-421ac71a1b59" providerId="ADAL" clId="{25869E48-117E-4C7C-B0F9-42658C0D8C33}" dt="2024-03-20T06:35:16.084" v="3073"/>
        <pc:sldMkLst>
          <pc:docMk/>
          <pc:sldMk cId="145638198" sldId="2613"/>
        </pc:sldMkLst>
      </pc:sldChg>
      <pc:sldChg chg="addSp delSp modSp add mod modNotesTx">
        <pc:chgData name="Priyanshu Raj" userId="30862f99-6f88-49e0-aa61-421ac71a1b59" providerId="ADAL" clId="{25869E48-117E-4C7C-B0F9-42658C0D8C33}" dt="2024-03-28T06:37:55.961" v="10100" actId="20577"/>
        <pc:sldMkLst>
          <pc:docMk/>
          <pc:sldMk cId="303531938" sldId="2613"/>
        </pc:sldMkLst>
        <pc:spChg chg="mod">
          <ac:chgData name="Priyanshu Raj" userId="30862f99-6f88-49e0-aa61-421ac71a1b59" providerId="ADAL" clId="{25869E48-117E-4C7C-B0F9-42658C0D8C33}" dt="2024-03-20T06:57:48.826" v="3204"/>
          <ac:spMkLst>
            <pc:docMk/>
            <pc:sldMk cId="303531938" sldId="2613"/>
            <ac:spMk id="10" creationId="{7F3045D9-E376-84FC-3482-B0B1F496087D}"/>
          </ac:spMkLst>
        </pc:spChg>
        <pc:spChg chg="mod">
          <ac:chgData name="Priyanshu Raj" userId="30862f99-6f88-49e0-aa61-421ac71a1b59" providerId="ADAL" clId="{25869E48-117E-4C7C-B0F9-42658C0D8C33}" dt="2024-03-20T06:57:48.826" v="3204"/>
          <ac:spMkLst>
            <pc:docMk/>
            <pc:sldMk cId="303531938" sldId="2613"/>
            <ac:spMk id="11" creationId="{CF006806-5857-3A8E-1F96-8492AE7DE75C}"/>
          </ac:spMkLst>
        </pc:spChg>
        <pc:spChg chg="mod">
          <ac:chgData name="Priyanshu Raj" userId="30862f99-6f88-49e0-aa61-421ac71a1b59" providerId="ADAL" clId="{25869E48-117E-4C7C-B0F9-42658C0D8C33}" dt="2024-03-20T06:58:21.266" v="3260"/>
          <ac:spMkLst>
            <pc:docMk/>
            <pc:sldMk cId="303531938" sldId="2613"/>
            <ac:spMk id="18" creationId="{795DA661-F4DD-E561-7C1B-CCC4B57B9634}"/>
          </ac:spMkLst>
        </pc:spChg>
        <pc:spChg chg="mod">
          <ac:chgData name="Priyanshu Raj" userId="30862f99-6f88-49e0-aa61-421ac71a1b59" providerId="ADAL" clId="{25869E48-117E-4C7C-B0F9-42658C0D8C33}" dt="2024-03-20T07:01:57.710" v="3271" actId="948"/>
          <ac:spMkLst>
            <pc:docMk/>
            <pc:sldMk cId="303531938" sldId="2613"/>
            <ac:spMk id="19" creationId="{65DD0472-6543-4CB3-6EEA-73105A350986}"/>
          </ac:spMkLst>
        </pc:spChg>
        <pc:grpChg chg="add mod">
          <ac:chgData name="Priyanshu Raj" userId="30862f99-6f88-49e0-aa61-421ac71a1b59" providerId="ADAL" clId="{25869E48-117E-4C7C-B0F9-42658C0D8C33}" dt="2024-03-20T07:11:51.122" v="3373" actId="1036"/>
          <ac:grpSpMkLst>
            <pc:docMk/>
            <pc:sldMk cId="303531938" sldId="2613"/>
            <ac:grpSpMk id="9" creationId="{5775D8BD-B1F1-E9FC-702A-18D935915A10}"/>
          </ac:grpSpMkLst>
        </pc:grpChg>
        <pc:grpChg chg="del">
          <ac:chgData name="Priyanshu Raj" userId="30862f99-6f88-49e0-aa61-421ac71a1b59" providerId="ADAL" clId="{25869E48-117E-4C7C-B0F9-42658C0D8C33}" dt="2024-03-20T06:40:23.921" v="3109" actId="478"/>
          <ac:grpSpMkLst>
            <pc:docMk/>
            <pc:sldMk cId="303531938" sldId="2613"/>
            <ac:grpSpMk id="17" creationId="{5E69FF28-5C18-4AEB-DB86-41A78234663A}"/>
          </ac:grpSpMkLst>
        </pc:grpChg>
        <pc:picChg chg="del">
          <ac:chgData name="Priyanshu Raj" userId="30862f99-6f88-49e0-aa61-421ac71a1b59" providerId="ADAL" clId="{25869E48-117E-4C7C-B0F9-42658C0D8C33}" dt="2024-03-20T06:47:08.721" v="3174" actId="478"/>
          <ac:picMkLst>
            <pc:docMk/>
            <pc:sldMk cId="303531938" sldId="2613"/>
            <ac:picMk id="3" creationId="{4A396817-4981-B49C-E6F7-B385FD8360F0}"/>
          </ac:picMkLst>
        </pc:picChg>
        <pc:picChg chg="add del mod">
          <ac:chgData name="Priyanshu Raj" userId="30862f99-6f88-49e0-aa61-421ac71a1b59" providerId="ADAL" clId="{25869E48-117E-4C7C-B0F9-42658C0D8C33}" dt="2024-03-20T06:57:19.195" v="3203" actId="478"/>
          <ac:picMkLst>
            <pc:docMk/>
            <pc:sldMk cId="303531938" sldId="2613"/>
            <ac:picMk id="6" creationId="{8035FB47-3282-B6DD-0FB9-0F3028256D01}"/>
          </ac:picMkLst>
        </pc:picChg>
        <pc:picChg chg="add mod">
          <ac:chgData name="Priyanshu Raj" userId="30862f99-6f88-49e0-aa61-421ac71a1b59" providerId="ADAL" clId="{25869E48-117E-4C7C-B0F9-42658C0D8C33}" dt="2024-03-20T07:15:18.688" v="3404" actId="1036"/>
          <ac:picMkLst>
            <pc:docMk/>
            <pc:sldMk cId="303531938" sldId="2613"/>
            <ac:picMk id="8" creationId="{A36B558C-D418-2123-F825-DFA8F12D2B5C}"/>
          </ac:picMkLst>
        </pc:picChg>
      </pc:sldChg>
      <pc:sldChg chg="add del">
        <pc:chgData name="Priyanshu Raj" userId="30862f99-6f88-49e0-aa61-421ac71a1b59" providerId="ADAL" clId="{25869E48-117E-4C7C-B0F9-42658C0D8C33}" dt="2024-03-20T06:35:04.328" v="3071"/>
        <pc:sldMkLst>
          <pc:docMk/>
          <pc:sldMk cId="1086671665" sldId="2613"/>
        </pc:sldMkLst>
      </pc:sldChg>
      <pc:sldChg chg="modSp add del mod">
        <pc:chgData name="Priyanshu Raj" userId="30862f99-6f88-49e0-aa61-421ac71a1b59" providerId="ADAL" clId="{25869E48-117E-4C7C-B0F9-42658C0D8C33}" dt="2024-03-20T06:39:24.494" v="3105" actId="47"/>
        <pc:sldMkLst>
          <pc:docMk/>
          <pc:sldMk cId="2353315232" sldId="2613"/>
        </pc:sldMkLst>
        <pc:spChg chg="mod">
          <ac:chgData name="Priyanshu Raj" userId="30862f99-6f88-49e0-aa61-421ac71a1b59" providerId="ADAL" clId="{25869E48-117E-4C7C-B0F9-42658C0D8C33}" dt="2024-03-20T06:39:17.615" v="3101" actId="207"/>
          <ac:spMkLst>
            <pc:docMk/>
            <pc:sldMk cId="2353315232" sldId="2613"/>
            <ac:spMk id="13" creationId="{32FA9391-A3EC-4C85-9849-DBD2683C73FF}"/>
          </ac:spMkLst>
        </pc:spChg>
        <pc:spChg chg="mod">
          <ac:chgData name="Priyanshu Raj" userId="30862f99-6f88-49e0-aa61-421ac71a1b59" providerId="ADAL" clId="{25869E48-117E-4C7C-B0F9-42658C0D8C33}" dt="2024-03-20T06:39:16.875" v="3099" actId="208"/>
          <ac:spMkLst>
            <pc:docMk/>
            <pc:sldMk cId="2353315232" sldId="2613"/>
            <ac:spMk id="14" creationId="{526BF46E-DE6A-FC2B-0495-4B8466BE237C}"/>
          </ac:spMkLst>
        </pc:spChg>
        <pc:spChg chg="mod">
          <ac:chgData name="Priyanshu Raj" userId="30862f99-6f88-49e0-aa61-421ac71a1b59" providerId="ADAL" clId="{25869E48-117E-4C7C-B0F9-42658C0D8C33}" dt="2024-03-20T06:39:17.993" v="3102" actId="207"/>
          <ac:spMkLst>
            <pc:docMk/>
            <pc:sldMk cId="2353315232" sldId="2613"/>
            <ac:spMk id="15" creationId="{21A7E554-DB72-1635-B1CD-3109035E2FDA}"/>
          </ac:spMkLst>
        </pc:spChg>
        <pc:spChg chg="mod">
          <ac:chgData name="Priyanshu Raj" userId="30862f99-6f88-49e0-aa61-421ac71a1b59" providerId="ADAL" clId="{25869E48-117E-4C7C-B0F9-42658C0D8C33}" dt="2024-03-20T06:39:04.252" v="3095" actId="208"/>
          <ac:spMkLst>
            <pc:docMk/>
            <pc:sldMk cId="2353315232" sldId="2613"/>
            <ac:spMk id="16" creationId="{13F14177-D4B6-6636-FDDB-00E66C9FC418}"/>
          </ac:spMkLst>
        </pc:spChg>
      </pc:sldChg>
      <pc:sldChg chg="add del">
        <pc:chgData name="Priyanshu Raj" userId="30862f99-6f88-49e0-aa61-421ac71a1b59" providerId="ADAL" clId="{25869E48-117E-4C7C-B0F9-42658C0D8C33}" dt="2024-03-20T06:39:34.622" v="3107"/>
        <pc:sldMkLst>
          <pc:docMk/>
          <pc:sldMk cId="3928246601" sldId="2613"/>
        </pc:sldMkLst>
      </pc:sldChg>
      <pc:sldChg chg="addSp delSp modSp add del mod">
        <pc:chgData name="Priyanshu Raj" userId="30862f99-6f88-49e0-aa61-421ac71a1b59" providerId="ADAL" clId="{25869E48-117E-4C7C-B0F9-42658C0D8C33}" dt="2024-03-20T07:07:38.343" v="3343" actId="2890"/>
        <pc:sldMkLst>
          <pc:docMk/>
          <pc:sldMk cId="392913170" sldId="2614"/>
        </pc:sldMkLst>
        <pc:spChg chg="mod">
          <ac:chgData name="Priyanshu Raj" userId="30862f99-6f88-49e0-aa61-421ac71a1b59" providerId="ADAL" clId="{25869E48-117E-4C7C-B0F9-42658C0D8C33}" dt="2024-03-20T07:07:35.643" v="3338" actId="207"/>
          <ac:spMkLst>
            <pc:docMk/>
            <pc:sldMk cId="392913170" sldId="2614"/>
            <ac:spMk id="10" creationId="{7F3045D9-E376-84FC-3482-B0B1F496087D}"/>
          </ac:spMkLst>
        </pc:spChg>
        <pc:spChg chg="mod">
          <ac:chgData name="Priyanshu Raj" userId="30862f99-6f88-49e0-aa61-421ac71a1b59" providerId="ADAL" clId="{25869E48-117E-4C7C-B0F9-42658C0D8C33}" dt="2024-03-20T07:07:36.585" v="3340"/>
          <ac:spMkLst>
            <pc:docMk/>
            <pc:sldMk cId="392913170" sldId="2614"/>
            <ac:spMk id="18" creationId="{795DA661-F4DD-E561-7C1B-CCC4B57B9634}"/>
          </ac:spMkLst>
        </pc:spChg>
        <pc:spChg chg="mod">
          <ac:chgData name="Priyanshu Raj" userId="30862f99-6f88-49e0-aa61-421ac71a1b59" providerId="ADAL" clId="{25869E48-117E-4C7C-B0F9-42658C0D8C33}" dt="2024-03-20T07:07:36.163" v="3339"/>
          <ac:spMkLst>
            <pc:docMk/>
            <pc:sldMk cId="392913170" sldId="2614"/>
            <ac:spMk id="19" creationId="{65DD0472-6543-4CB3-6EEA-73105A350986}"/>
          </ac:spMkLst>
        </pc:spChg>
        <pc:picChg chg="add del mod">
          <ac:chgData name="Priyanshu Raj" userId="30862f99-6f88-49e0-aa61-421ac71a1b59" providerId="ADAL" clId="{25869E48-117E-4C7C-B0F9-42658C0D8C33}" dt="2024-03-20T07:07:36.993" v="3341"/>
          <ac:picMkLst>
            <pc:docMk/>
            <pc:sldMk cId="392913170" sldId="2614"/>
            <ac:picMk id="2" creationId="{49FADA6F-2EE6-7B02-B606-FBB03F67211C}"/>
          </ac:picMkLst>
        </pc:picChg>
        <pc:picChg chg="add del">
          <ac:chgData name="Priyanshu Raj" userId="30862f99-6f88-49e0-aa61-421ac71a1b59" providerId="ADAL" clId="{25869E48-117E-4C7C-B0F9-42658C0D8C33}" dt="2024-03-20T07:07:37.475" v="3342" actId="478"/>
          <ac:picMkLst>
            <pc:docMk/>
            <pc:sldMk cId="392913170" sldId="2614"/>
            <ac:picMk id="8" creationId="{A36B558C-D418-2123-F825-DFA8F12D2B5C}"/>
          </ac:picMkLst>
        </pc:picChg>
      </pc:sldChg>
      <pc:sldChg chg="addSp delSp modSp add mod modNotesTx">
        <pc:chgData name="Priyanshu Raj" userId="30862f99-6f88-49e0-aa61-421ac71a1b59" providerId="ADAL" clId="{25869E48-117E-4C7C-B0F9-42658C0D8C33}" dt="2024-03-28T06:33:51.974" v="10089" actId="20577"/>
        <pc:sldMkLst>
          <pc:docMk/>
          <pc:sldMk cId="3207755786" sldId="2614"/>
        </pc:sldMkLst>
        <pc:spChg chg="mod">
          <ac:chgData name="Priyanshu Raj" userId="30862f99-6f88-49e0-aa61-421ac71a1b59" providerId="ADAL" clId="{25869E48-117E-4C7C-B0F9-42658C0D8C33}" dt="2024-03-20T07:08:19.370" v="3349"/>
          <ac:spMkLst>
            <pc:docMk/>
            <pc:sldMk cId="3207755786" sldId="2614"/>
            <ac:spMk id="11" creationId="{C599B009-78FE-AF5E-2361-CB637BA3B3D7}"/>
          </ac:spMkLst>
        </pc:spChg>
        <pc:spChg chg="mod">
          <ac:chgData name="Priyanshu Raj" userId="30862f99-6f88-49e0-aa61-421ac71a1b59" providerId="ADAL" clId="{25869E48-117E-4C7C-B0F9-42658C0D8C33}" dt="2024-03-20T07:08:19.370" v="3349"/>
          <ac:spMkLst>
            <pc:docMk/>
            <pc:sldMk cId="3207755786" sldId="2614"/>
            <ac:spMk id="12" creationId="{DD6956B1-76DC-47B8-4EA2-3AC1272BAD8A}"/>
          </ac:spMkLst>
        </pc:spChg>
        <pc:spChg chg="mod">
          <ac:chgData name="Priyanshu Raj" userId="30862f99-6f88-49e0-aa61-421ac71a1b59" providerId="ADAL" clId="{25869E48-117E-4C7C-B0F9-42658C0D8C33}" dt="2024-03-20T07:08:19.370" v="3349"/>
          <ac:spMkLst>
            <pc:docMk/>
            <pc:sldMk cId="3207755786" sldId="2614"/>
            <ac:spMk id="13" creationId="{A0CCB857-C1B6-796A-0A82-8D188277047E}"/>
          </ac:spMkLst>
        </pc:spChg>
        <pc:spChg chg="mod">
          <ac:chgData name="Priyanshu Raj" userId="30862f99-6f88-49e0-aa61-421ac71a1b59" providerId="ADAL" clId="{25869E48-117E-4C7C-B0F9-42658C0D8C33}" dt="2024-03-20T07:08:19.370" v="3349"/>
          <ac:spMkLst>
            <pc:docMk/>
            <pc:sldMk cId="3207755786" sldId="2614"/>
            <ac:spMk id="14" creationId="{2365B959-8070-33FD-36D0-BD38D8C39F60}"/>
          </ac:spMkLst>
        </pc:spChg>
        <pc:grpChg chg="add mod">
          <ac:chgData name="Priyanshu Raj" userId="30862f99-6f88-49e0-aa61-421ac71a1b59" providerId="ADAL" clId="{25869E48-117E-4C7C-B0F9-42658C0D8C33}" dt="2024-03-20T07:10:44.008" v="3355" actId="1036"/>
          <ac:grpSpMkLst>
            <pc:docMk/>
            <pc:sldMk cId="3207755786" sldId="2614"/>
            <ac:grpSpMk id="2" creationId="{556A7905-7C07-9E13-5FDC-037BD42FAC05}"/>
          </ac:grpSpMkLst>
        </pc:grpChg>
        <pc:grpChg chg="mod">
          <ac:chgData name="Priyanshu Raj" userId="30862f99-6f88-49e0-aa61-421ac71a1b59" providerId="ADAL" clId="{25869E48-117E-4C7C-B0F9-42658C0D8C33}" dt="2024-03-20T07:08:19.370" v="3349"/>
          <ac:grpSpMkLst>
            <pc:docMk/>
            <pc:sldMk cId="3207755786" sldId="2614"/>
            <ac:grpSpMk id="3" creationId="{1B337E04-262A-6ED7-396B-30B4E03E2CCE}"/>
          </ac:grpSpMkLst>
        </pc:grpChg>
        <pc:grpChg chg="del">
          <ac:chgData name="Priyanshu Raj" userId="30862f99-6f88-49e0-aa61-421ac71a1b59" providerId="ADAL" clId="{25869E48-117E-4C7C-B0F9-42658C0D8C33}" dt="2024-03-20T07:08:12.624" v="3348" actId="478"/>
          <ac:grpSpMkLst>
            <pc:docMk/>
            <pc:sldMk cId="3207755786" sldId="2614"/>
            <ac:grpSpMk id="19" creationId="{C0BDFD2C-C1DC-2938-1F96-CDADDD6E59FA}"/>
          </ac:grpSpMkLst>
        </pc:grpChg>
        <pc:picChg chg="add mod">
          <ac:chgData name="Priyanshu Raj" userId="30862f99-6f88-49e0-aa61-421ac71a1b59" providerId="ADAL" clId="{25869E48-117E-4C7C-B0F9-42658C0D8C33}" dt="2024-03-20T07:14:49.006" v="3398" actId="1036"/>
          <ac:picMkLst>
            <pc:docMk/>
            <pc:sldMk cId="3207755786" sldId="2614"/>
            <ac:picMk id="15" creationId="{52C2C3A6-4C46-556D-38B0-03AA5A9448BD}"/>
          </ac:picMkLst>
        </pc:picChg>
        <pc:picChg chg="del">
          <ac:chgData name="Priyanshu Raj" userId="30862f99-6f88-49e0-aa61-421ac71a1b59" providerId="ADAL" clId="{25869E48-117E-4C7C-B0F9-42658C0D8C33}" dt="2024-03-20T07:08:24.211" v="3350" actId="478"/>
          <ac:picMkLst>
            <pc:docMk/>
            <pc:sldMk cId="3207755786" sldId="2614"/>
            <ac:picMk id="28" creationId="{8BEF3700-B9B8-13EA-D258-2357253B65AA}"/>
          </ac:picMkLst>
        </pc:picChg>
      </pc:sldChg>
      <pc:sldChg chg="add del">
        <pc:chgData name="Priyanshu Raj" userId="30862f99-6f88-49e0-aa61-421ac71a1b59" providerId="ADAL" clId="{25869E48-117E-4C7C-B0F9-42658C0D8C33}" dt="2024-03-20T07:17:42.268" v="3411"/>
        <pc:sldMkLst>
          <pc:docMk/>
          <pc:sldMk cId="2046467123" sldId="2615"/>
        </pc:sldMkLst>
      </pc:sldChg>
      <pc:sldChg chg="addSp delSp modSp add mod modNotesTx">
        <pc:chgData name="Priyanshu Raj" userId="30862f99-6f88-49e0-aa61-421ac71a1b59" providerId="ADAL" clId="{25869E48-117E-4C7C-B0F9-42658C0D8C33}" dt="2024-03-28T06:38:49.808" v="10104" actId="20577"/>
        <pc:sldMkLst>
          <pc:docMk/>
          <pc:sldMk cId="2357894565" sldId="2615"/>
        </pc:sldMkLst>
        <pc:spChg chg="mod">
          <ac:chgData name="Priyanshu Raj" userId="30862f99-6f88-49e0-aa61-421ac71a1b59" providerId="ADAL" clId="{25869E48-117E-4C7C-B0F9-42658C0D8C33}" dt="2024-03-20T07:18:54.185" v="3433" actId="20577"/>
          <ac:spMkLst>
            <pc:docMk/>
            <pc:sldMk cId="2357894565" sldId="2615"/>
            <ac:spMk id="9" creationId="{A938836B-5118-CBA2-3F7D-1CB7AFD1072D}"/>
          </ac:spMkLst>
        </pc:spChg>
        <pc:spChg chg="mod">
          <ac:chgData name="Priyanshu Raj" userId="30862f99-6f88-49e0-aa61-421ac71a1b59" providerId="ADAL" clId="{25869E48-117E-4C7C-B0F9-42658C0D8C33}" dt="2024-03-20T07:21:14.604" v="3499" actId="948"/>
          <ac:spMkLst>
            <pc:docMk/>
            <pc:sldMk cId="2357894565" sldId="2615"/>
            <ac:spMk id="10" creationId="{A06969DC-AC6D-2BFE-4077-F8C1DB064637}"/>
          </ac:spMkLst>
        </pc:spChg>
        <pc:picChg chg="add mod">
          <ac:chgData name="Priyanshu Raj" userId="30862f99-6f88-49e0-aa61-421ac71a1b59" providerId="ADAL" clId="{25869E48-117E-4C7C-B0F9-42658C0D8C33}" dt="2024-03-20T07:19:32.021" v="3461" actId="1036"/>
          <ac:picMkLst>
            <pc:docMk/>
            <pc:sldMk cId="2357894565" sldId="2615"/>
            <ac:picMk id="3" creationId="{ABA115B9-7B3D-DE17-C5E6-66697C4BF032}"/>
          </ac:picMkLst>
        </pc:picChg>
        <pc:picChg chg="del">
          <ac:chgData name="Priyanshu Raj" userId="30862f99-6f88-49e0-aa61-421ac71a1b59" providerId="ADAL" clId="{25869E48-117E-4C7C-B0F9-42658C0D8C33}" dt="2024-03-20T07:19:10.270" v="3434" actId="478"/>
          <ac:picMkLst>
            <pc:docMk/>
            <pc:sldMk cId="2357894565" sldId="2615"/>
            <ac:picMk id="28" creationId="{8BEF3700-B9B8-13EA-D258-2357253B65AA}"/>
          </ac:picMkLst>
        </pc:picChg>
      </pc:sldChg>
      <pc:sldChg chg="addSp delSp modSp add mod modNotesTx">
        <pc:chgData name="Priyanshu Raj" userId="30862f99-6f88-49e0-aa61-421ac71a1b59" providerId="ADAL" clId="{25869E48-117E-4C7C-B0F9-42658C0D8C33}" dt="2024-03-28T06:59:02.885" v="10111" actId="20577"/>
        <pc:sldMkLst>
          <pc:docMk/>
          <pc:sldMk cId="3376936303" sldId="2616"/>
        </pc:sldMkLst>
        <pc:spChg chg="mod">
          <ac:chgData name="Priyanshu Raj" userId="30862f99-6f88-49e0-aa61-421ac71a1b59" providerId="ADAL" clId="{25869E48-117E-4C7C-B0F9-42658C0D8C33}" dt="2024-03-20T07:29:11.001" v="3597" actId="20577"/>
          <ac:spMkLst>
            <pc:docMk/>
            <pc:sldMk cId="3376936303" sldId="2616"/>
            <ac:spMk id="11" creationId="{C599B009-78FE-AF5E-2361-CB637BA3B3D7}"/>
          </ac:spMkLst>
        </pc:spChg>
        <pc:spChg chg="mod">
          <ac:chgData name="Priyanshu Raj" userId="30862f99-6f88-49e0-aa61-421ac71a1b59" providerId="ADAL" clId="{25869E48-117E-4C7C-B0F9-42658C0D8C33}" dt="2024-03-20T07:28:23.623" v="3563" actId="948"/>
          <ac:spMkLst>
            <pc:docMk/>
            <pc:sldMk cId="3376936303" sldId="2616"/>
            <ac:spMk id="12" creationId="{DD6956B1-76DC-47B8-4EA2-3AC1272BAD8A}"/>
          </ac:spMkLst>
        </pc:spChg>
        <pc:picChg chg="add mod">
          <ac:chgData name="Priyanshu Raj" userId="30862f99-6f88-49e0-aa61-421ac71a1b59" providerId="ADAL" clId="{25869E48-117E-4C7C-B0F9-42658C0D8C33}" dt="2024-03-20T07:28:11.787" v="3555" actId="1036"/>
          <ac:picMkLst>
            <pc:docMk/>
            <pc:sldMk cId="3376936303" sldId="2616"/>
            <ac:picMk id="7" creationId="{3AAB7005-EDC6-4B32-143E-9A99A5CF277B}"/>
          </ac:picMkLst>
        </pc:picChg>
        <pc:picChg chg="del">
          <ac:chgData name="Priyanshu Raj" userId="30862f99-6f88-49e0-aa61-421ac71a1b59" providerId="ADAL" clId="{25869E48-117E-4C7C-B0F9-42658C0D8C33}" dt="2024-03-20T07:27:48.548" v="3523" actId="478"/>
          <ac:picMkLst>
            <pc:docMk/>
            <pc:sldMk cId="3376936303" sldId="2616"/>
            <ac:picMk id="15" creationId="{52C2C3A6-4C46-556D-38B0-03AA5A9448BD}"/>
          </ac:picMkLst>
        </pc:picChg>
      </pc:sldChg>
      <pc:sldChg chg="addSp delSp modSp add mod modNotesTx">
        <pc:chgData name="Priyanshu Raj" userId="30862f99-6f88-49e0-aa61-421ac71a1b59" providerId="ADAL" clId="{25869E48-117E-4C7C-B0F9-42658C0D8C33}" dt="2024-03-28T07:29:46.486" v="10419" actId="113"/>
        <pc:sldMkLst>
          <pc:docMk/>
          <pc:sldMk cId="2507068" sldId="2617"/>
        </pc:sldMkLst>
        <pc:spChg chg="add del mod">
          <ac:chgData name="Priyanshu Raj" userId="30862f99-6f88-49e0-aa61-421ac71a1b59" providerId="ADAL" clId="{25869E48-117E-4C7C-B0F9-42658C0D8C33}" dt="2024-03-20T09:20:28.744" v="3720" actId="478"/>
          <ac:spMkLst>
            <pc:docMk/>
            <pc:sldMk cId="2507068" sldId="2617"/>
            <ac:spMk id="4" creationId="{5B938457-ACA5-EEF8-5E3E-C26C04D473FD}"/>
          </ac:spMkLst>
        </pc:spChg>
        <pc:spChg chg="mod">
          <ac:chgData name="Priyanshu Raj" userId="30862f99-6f88-49e0-aa61-421ac71a1b59" providerId="ADAL" clId="{25869E48-117E-4C7C-B0F9-42658C0D8C33}" dt="2024-03-20T09:29:54.144" v="3809" actId="948"/>
          <ac:spMkLst>
            <pc:docMk/>
            <pc:sldMk cId="2507068" sldId="2617"/>
            <ac:spMk id="11" creationId="{FD931E54-F4BB-3E09-1095-D5F7C07DA69A}"/>
          </ac:spMkLst>
        </pc:spChg>
        <pc:spChg chg="mod">
          <ac:chgData name="Priyanshu Raj" userId="30862f99-6f88-49e0-aa61-421ac71a1b59" providerId="ADAL" clId="{25869E48-117E-4C7C-B0F9-42658C0D8C33}" dt="2024-03-20T09:22:57.167" v="3802" actId="20577"/>
          <ac:spMkLst>
            <pc:docMk/>
            <pc:sldMk cId="2507068" sldId="2617"/>
            <ac:spMk id="12" creationId="{8C04C546-B210-FC6B-0060-F4F77B06E84C}"/>
          </ac:spMkLst>
        </pc:spChg>
        <pc:spChg chg="del">
          <ac:chgData name="Priyanshu Raj" userId="30862f99-6f88-49e0-aa61-421ac71a1b59" providerId="ADAL" clId="{25869E48-117E-4C7C-B0F9-42658C0D8C33}" dt="2024-03-20T09:20:25.875" v="3719" actId="478"/>
          <ac:spMkLst>
            <pc:docMk/>
            <pc:sldMk cId="2507068" sldId="2617"/>
            <ac:spMk id="22" creationId="{F0E9E5AF-A66C-DDA5-D954-3EF9E26E87CB}"/>
          </ac:spMkLst>
        </pc:spChg>
        <pc:grpChg chg="mod">
          <ac:chgData name="Priyanshu Raj" userId="30862f99-6f88-49e0-aa61-421ac71a1b59" providerId="ADAL" clId="{25869E48-117E-4C7C-B0F9-42658C0D8C33}" dt="2024-03-20T09:20:39.904" v="3743" actId="1036"/>
          <ac:grpSpMkLst>
            <pc:docMk/>
            <pc:sldMk cId="2507068" sldId="2617"/>
            <ac:grpSpMk id="13" creationId="{2B3C39D8-D841-E2D7-ACB1-02E9ADE396BE}"/>
          </ac:grpSpMkLst>
        </pc:grpChg>
        <pc:picChg chg="add mod">
          <ac:chgData name="Priyanshu Raj" userId="30862f99-6f88-49e0-aa61-421ac71a1b59" providerId="ADAL" clId="{25869E48-117E-4C7C-B0F9-42658C0D8C33}" dt="2024-03-20T16:46:32.740" v="3972" actId="1035"/>
          <ac:picMkLst>
            <pc:docMk/>
            <pc:sldMk cId="2507068" sldId="2617"/>
            <ac:picMk id="7" creationId="{DB403D90-89B6-AB0F-0DB9-FF20819A05E3}"/>
          </ac:picMkLst>
        </pc:picChg>
        <pc:picChg chg="del mod">
          <ac:chgData name="Priyanshu Raj" userId="30862f99-6f88-49e0-aa61-421ac71a1b59" providerId="ADAL" clId="{25869E48-117E-4C7C-B0F9-42658C0D8C33}" dt="2024-03-20T09:20:46.921" v="3750" actId="478"/>
          <ac:picMkLst>
            <pc:docMk/>
            <pc:sldMk cId="2507068" sldId="2617"/>
            <ac:picMk id="17" creationId="{445CC1AF-541F-B880-2EB2-1ABA856524BD}"/>
          </ac:picMkLst>
        </pc:picChg>
      </pc:sldChg>
      <pc:sldChg chg="add del">
        <pc:chgData name="Priyanshu Raj" userId="30862f99-6f88-49e0-aa61-421ac71a1b59" providerId="ADAL" clId="{25869E48-117E-4C7C-B0F9-42658C0D8C33}" dt="2024-03-20T07:27:04.841" v="3504"/>
        <pc:sldMkLst>
          <pc:docMk/>
          <pc:sldMk cId="2397720758" sldId="2617"/>
        </pc:sldMkLst>
      </pc:sldChg>
      <pc:sldChg chg="add del">
        <pc:chgData name="Priyanshu Raj" userId="30862f99-6f88-49e0-aa61-421ac71a1b59" providerId="ADAL" clId="{25869E48-117E-4C7C-B0F9-42658C0D8C33}" dt="2024-03-20T07:26:57.087" v="3502"/>
        <pc:sldMkLst>
          <pc:docMk/>
          <pc:sldMk cId="2576529388" sldId="2617"/>
        </pc:sldMkLst>
      </pc:sldChg>
      <pc:sldChg chg="addSp delSp modSp add mod modNotesTx">
        <pc:chgData name="Priyanshu Raj" userId="30862f99-6f88-49e0-aa61-421ac71a1b59" providerId="ADAL" clId="{25869E48-117E-4C7C-B0F9-42658C0D8C33}" dt="2024-04-02T06:12:05.890" v="10473" actId="20577"/>
        <pc:sldMkLst>
          <pc:docMk/>
          <pc:sldMk cId="1262475255" sldId="2618"/>
        </pc:sldMkLst>
        <pc:spChg chg="mod">
          <ac:chgData name="Priyanshu Raj" userId="30862f99-6f88-49e0-aa61-421ac71a1b59" providerId="ADAL" clId="{25869E48-117E-4C7C-B0F9-42658C0D8C33}" dt="2024-03-20T16:34:41.851" v="3836" actId="948"/>
          <ac:spMkLst>
            <pc:docMk/>
            <pc:sldMk cId="1262475255" sldId="2618"/>
            <ac:spMk id="11" creationId="{FD931E54-F4BB-3E09-1095-D5F7C07DA69A}"/>
          </ac:spMkLst>
        </pc:spChg>
        <pc:spChg chg="mod">
          <ac:chgData name="Priyanshu Raj" userId="30862f99-6f88-49e0-aa61-421ac71a1b59" providerId="ADAL" clId="{25869E48-117E-4C7C-B0F9-42658C0D8C33}" dt="2024-03-20T10:09:26.048" v="3825" actId="20577"/>
          <ac:spMkLst>
            <pc:docMk/>
            <pc:sldMk cId="1262475255" sldId="2618"/>
            <ac:spMk id="12" creationId="{8C04C546-B210-FC6B-0060-F4F77B06E84C}"/>
          </ac:spMkLst>
        </pc:spChg>
        <pc:picChg chg="add mod">
          <ac:chgData name="Priyanshu Raj" userId="30862f99-6f88-49e0-aa61-421ac71a1b59" providerId="ADAL" clId="{25869E48-117E-4C7C-B0F9-42658C0D8C33}" dt="2024-03-20T16:46:35.804" v="3974" actId="1035"/>
          <ac:picMkLst>
            <pc:docMk/>
            <pc:sldMk cId="1262475255" sldId="2618"/>
            <ac:picMk id="4" creationId="{1EE181DA-E4D2-F354-A229-FFCF443F0033}"/>
          </ac:picMkLst>
        </pc:picChg>
        <pc:picChg chg="del">
          <ac:chgData name="Priyanshu Raj" userId="30862f99-6f88-49e0-aa61-421ac71a1b59" providerId="ADAL" clId="{25869E48-117E-4C7C-B0F9-42658C0D8C33}" dt="2024-03-20T16:34:57.623" v="3837" actId="478"/>
          <ac:picMkLst>
            <pc:docMk/>
            <pc:sldMk cId="1262475255" sldId="2618"/>
            <ac:picMk id="7" creationId="{DB403D90-89B6-AB0F-0DB9-FF20819A05E3}"/>
          </ac:picMkLst>
        </pc:picChg>
      </pc:sldChg>
      <pc:sldChg chg="addSp delSp modSp add mod modNotesTx">
        <pc:chgData name="Priyanshu Raj" userId="30862f99-6f88-49e0-aa61-421ac71a1b59" providerId="ADAL" clId="{25869E48-117E-4C7C-B0F9-42658C0D8C33}" dt="2024-04-02T06:12:19.006" v="10477" actId="20577"/>
        <pc:sldMkLst>
          <pc:docMk/>
          <pc:sldMk cId="4036317210" sldId="2619"/>
        </pc:sldMkLst>
        <pc:spChg chg="mod">
          <ac:chgData name="Priyanshu Raj" userId="30862f99-6f88-49e0-aa61-421ac71a1b59" providerId="ADAL" clId="{25869E48-117E-4C7C-B0F9-42658C0D8C33}" dt="2024-03-20T16:41:11.916" v="3883" actId="948"/>
          <ac:spMkLst>
            <pc:docMk/>
            <pc:sldMk cId="4036317210" sldId="2619"/>
            <ac:spMk id="11" creationId="{FD931E54-F4BB-3E09-1095-D5F7C07DA69A}"/>
          </ac:spMkLst>
        </pc:spChg>
        <pc:spChg chg="mod">
          <ac:chgData name="Priyanshu Raj" userId="30862f99-6f88-49e0-aa61-421ac71a1b59" providerId="ADAL" clId="{25869E48-117E-4C7C-B0F9-42658C0D8C33}" dt="2024-03-20T16:39:18.119" v="3873" actId="20577"/>
          <ac:spMkLst>
            <pc:docMk/>
            <pc:sldMk cId="4036317210" sldId="2619"/>
            <ac:spMk id="12" creationId="{8C04C546-B210-FC6B-0060-F4F77B06E84C}"/>
          </ac:spMkLst>
        </pc:spChg>
        <pc:picChg chg="del">
          <ac:chgData name="Priyanshu Raj" userId="30862f99-6f88-49e0-aa61-421ac71a1b59" providerId="ADAL" clId="{25869E48-117E-4C7C-B0F9-42658C0D8C33}" dt="2024-03-20T16:41:17.846" v="3884" actId="478"/>
          <ac:picMkLst>
            <pc:docMk/>
            <pc:sldMk cId="4036317210" sldId="2619"/>
            <ac:picMk id="4" creationId="{1EE181DA-E4D2-F354-A229-FFCF443F0033}"/>
          </ac:picMkLst>
        </pc:picChg>
        <pc:picChg chg="add mod">
          <ac:chgData name="Priyanshu Raj" userId="30862f99-6f88-49e0-aa61-421ac71a1b59" providerId="ADAL" clId="{25869E48-117E-4C7C-B0F9-42658C0D8C33}" dt="2024-03-20T16:46:29.639" v="3970" actId="1035"/>
          <ac:picMkLst>
            <pc:docMk/>
            <pc:sldMk cId="4036317210" sldId="2619"/>
            <ac:picMk id="6" creationId="{CD12B9F2-FAEE-E134-5F87-B53189EE0C32}"/>
          </ac:picMkLst>
        </pc:picChg>
      </pc:sldChg>
      <pc:sldChg chg="addSp delSp modSp add mod modNotesTx">
        <pc:chgData name="Priyanshu Raj" userId="30862f99-6f88-49e0-aa61-421ac71a1b59" providerId="ADAL" clId="{25869E48-117E-4C7C-B0F9-42658C0D8C33}" dt="2024-04-02T06:37:49.755" v="10516" actId="20577"/>
        <pc:sldMkLst>
          <pc:docMk/>
          <pc:sldMk cId="1646363067" sldId="2620"/>
        </pc:sldMkLst>
        <pc:spChg chg="mod">
          <ac:chgData name="Priyanshu Raj" userId="30862f99-6f88-49e0-aa61-421ac71a1b59" providerId="ADAL" clId="{25869E48-117E-4C7C-B0F9-42658C0D8C33}" dt="2024-03-20T16:45:26.990" v="3935" actId="948"/>
          <ac:spMkLst>
            <pc:docMk/>
            <pc:sldMk cId="1646363067" sldId="2620"/>
            <ac:spMk id="11" creationId="{FD931E54-F4BB-3E09-1095-D5F7C07DA69A}"/>
          </ac:spMkLst>
        </pc:spChg>
        <pc:spChg chg="mod">
          <ac:chgData name="Priyanshu Raj" userId="30862f99-6f88-49e0-aa61-421ac71a1b59" providerId="ADAL" clId="{25869E48-117E-4C7C-B0F9-42658C0D8C33}" dt="2024-03-20T16:43:41.497" v="3920" actId="20577"/>
          <ac:spMkLst>
            <pc:docMk/>
            <pc:sldMk cId="1646363067" sldId="2620"/>
            <ac:spMk id="12" creationId="{8C04C546-B210-FC6B-0060-F4F77B06E84C}"/>
          </ac:spMkLst>
        </pc:spChg>
        <pc:picChg chg="add mod">
          <ac:chgData name="Priyanshu Raj" userId="30862f99-6f88-49e0-aa61-421ac71a1b59" providerId="ADAL" clId="{25869E48-117E-4C7C-B0F9-42658C0D8C33}" dt="2024-03-20T16:46:58.216" v="3975" actId="208"/>
          <ac:picMkLst>
            <pc:docMk/>
            <pc:sldMk cId="1646363067" sldId="2620"/>
            <ac:picMk id="4" creationId="{BFAC7F0F-057B-B326-4290-6D321231E4B7}"/>
          </ac:picMkLst>
        </pc:picChg>
        <pc:picChg chg="del">
          <ac:chgData name="Priyanshu Raj" userId="30862f99-6f88-49e0-aa61-421ac71a1b59" providerId="ADAL" clId="{25869E48-117E-4C7C-B0F9-42658C0D8C33}" dt="2024-03-20T16:45:37.111" v="3936" actId="478"/>
          <ac:picMkLst>
            <pc:docMk/>
            <pc:sldMk cId="1646363067" sldId="2620"/>
            <ac:picMk id="7" creationId="{DB403D90-89B6-AB0F-0DB9-FF20819A05E3}"/>
          </ac:picMkLst>
        </pc:picChg>
      </pc:sldChg>
      <pc:sldChg chg="addSp delSp modSp add mod modNotesTx">
        <pc:chgData name="Priyanshu Raj" userId="30862f99-6f88-49e0-aa61-421ac71a1b59" providerId="ADAL" clId="{25869E48-117E-4C7C-B0F9-42658C0D8C33}" dt="2024-03-22T06:09:19.320" v="8008"/>
        <pc:sldMkLst>
          <pc:docMk/>
          <pc:sldMk cId="4162303080" sldId="2621"/>
        </pc:sldMkLst>
        <pc:spChg chg="add del mod">
          <ac:chgData name="Priyanshu Raj" userId="30862f99-6f88-49e0-aa61-421ac71a1b59" providerId="ADAL" clId="{25869E48-117E-4C7C-B0F9-42658C0D8C33}" dt="2024-03-20T17:30:40.278" v="3984" actId="478"/>
          <ac:spMkLst>
            <pc:docMk/>
            <pc:sldMk cId="4162303080" sldId="2621"/>
            <ac:spMk id="3" creationId="{2197197E-7BB6-82CA-D804-8C1F90931199}"/>
          </ac:spMkLst>
        </pc:spChg>
        <pc:spChg chg="del">
          <ac:chgData name="Priyanshu Raj" userId="30862f99-6f88-49e0-aa61-421ac71a1b59" providerId="ADAL" clId="{25869E48-117E-4C7C-B0F9-42658C0D8C33}" dt="2024-03-20T17:30:46.532" v="3985" actId="478"/>
          <ac:spMkLst>
            <pc:docMk/>
            <pc:sldMk cId="4162303080" sldId="2621"/>
            <ac:spMk id="4" creationId="{62698A27-5E64-71F8-AEF6-143455C7449B}"/>
          </ac:spMkLst>
        </pc:spChg>
        <pc:spChg chg="del mod">
          <ac:chgData name="Priyanshu Raj" userId="30862f99-6f88-49e0-aa61-421ac71a1b59" providerId="ADAL" clId="{25869E48-117E-4C7C-B0F9-42658C0D8C33}" dt="2024-03-20T17:30:30.186" v="3981" actId="478"/>
          <ac:spMkLst>
            <pc:docMk/>
            <pc:sldMk cId="4162303080" sldId="2621"/>
            <ac:spMk id="5" creationId="{AF6B602B-9F4F-69B0-80AF-800AAAC37E45}"/>
          </ac:spMkLst>
        </pc:spChg>
        <pc:spChg chg="add del mod">
          <ac:chgData name="Priyanshu Raj" userId="30862f99-6f88-49e0-aa61-421ac71a1b59" providerId="ADAL" clId="{25869E48-117E-4C7C-B0F9-42658C0D8C33}" dt="2024-03-20T17:30:40.278" v="3984" actId="478"/>
          <ac:spMkLst>
            <pc:docMk/>
            <pc:sldMk cId="4162303080" sldId="2621"/>
            <ac:spMk id="7" creationId="{0028D486-96B8-B096-265B-5A8EAB61ABAE}"/>
          </ac:spMkLst>
        </pc:spChg>
        <pc:spChg chg="add mod">
          <ac:chgData name="Priyanshu Raj" userId="30862f99-6f88-49e0-aa61-421ac71a1b59" providerId="ADAL" clId="{25869E48-117E-4C7C-B0F9-42658C0D8C33}" dt="2024-03-20T17:30:50.115" v="4011"/>
          <ac:spMkLst>
            <pc:docMk/>
            <pc:sldMk cId="4162303080" sldId="2621"/>
            <ac:spMk id="9" creationId="{87B8195F-ED35-86B3-55D6-B3D4348712DA}"/>
          </ac:spMkLst>
        </pc:spChg>
        <pc:spChg chg="mod">
          <ac:chgData name="Priyanshu Raj" userId="30862f99-6f88-49e0-aa61-421ac71a1b59" providerId="ADAL" clId="{25869E48-117E-4C7C-B0F9-42658C0D8C33}" dt="2024-03-20T17:37:35.165" v="4044" actId="948"/>
          <ac:spMkLst>
            <pc:docMk/>
            <pc:sldMk cId="4162303080" sldId="2621"/>
            <ac:spMk id="22" creationId="{F0E9E5AF-A66C-DDA5-D954-3EF9E26E87CB}"/>
          </ac:spMkLst>
        </pc:spChg>
        <pc:spChg chg="mod">
          <ac:chgData name="Priyanshu Raj" userId="30862f99-6f88-49e0-aa61-421ac71a1b59" providerId="ADAL" clId="{25869E48-117E-4C7C-B0F9-42658C0D8C33}" dt="2024-03-20T17:37:57.418" v="4047"/>
          <ac:spMkLst>
            <pc:docMk/>
            <pc:sldMk cId="4162303080" sldId="2621"/>
            <ac:spMk id="32" creationId="{DDE8D1B5-F9D6-06B3-C0DC-89F939AFDA8D}"/>
          </ac:spMkLst>
        </pc:spChg>
        <pc:spChg chg="mod">
          <ac:chgData name="Priyanshu Raj" userId="30862f99-6f88-49e0-aa61-421ac71a1b59" providerId="ADAL" clId="{25869E48-117E-4C7C-B0F9-42658C0D8C33}" dt="2024-03-20T17:45:05.268" v="4110" actId="948"/>
          <ac:spMkLst>
            <pc:docMk/>
            <pc:sldMk cId="4162303080" sldId="2621"/>
            <ac:spMk id="33" creationId="{7E2095F2-6212-B11D-040D-0B79B8C14416}"/>
          </ac:spMkLst>
        </pc:spChg>
        <pc:picChg chg="add del mod">
          <ac:chgData name="Priyanshu Raj" userId="30862f99-6f88-49e0-aa61-421ac71a1b59" providerId="ADAL" clId="{25869E48-117E-4C7C-B0F9-42658C0D8C33}" dt="2024-03-20T18:13:58.520" v="4296" actId="478"/>
          <ac:picMkLst>
            <pc:docMk/>
            <pc:sldMk cId="4162303080" sldId="2621"/>
            <ac:picMk id="11" creationId="{72CFD5E6-2971-BC93-5924-48DDC49FC156}"/>
          </ac:picMkLst>
        </pc:picChg>
        <pc:picChg chg="add del">
          <ac:chgData name="Priyanshu Raj" userId="30862f99-6f88-49e0-aa61-421ac71a1b59" providerId="ADAL" clId="{25869E48-117E-4C7C-B0F9-42658C0D8C33}" dt="2024-03-20T18:14:04.560" v="4298" actId="22"/>
          <ac:picMkLst>
            <pc:docMk/>
            <pc:sldMk cId="4162303080" sldId="2621"/>
            <ac:picMk id="13" creationId="{74828667-431C-EFE1-9B7F-72719CDA3014}"/>
          </ac:picMkLst>
        </pc:picChg>
        <pc:picChg chg="add mod">
          <ac:chgData name="Priyanshu Raj" userId="30862f99-6f88-49e0-aa61-421ac71a1b59" providerId="ADAL" clId="{25869E48-117E-4C7C-B0F9-42658C0D8C33}" dt="2024-03-20T18:14:25.317" v="4319" actId="1035"/>
          <ac:picMkLst>
            <pc:docMk/>
            <pc:sldMk cId="4162303080" sldId="2621"/>
            <ac:picMk id="15" creationId="{0722565C-746C-AE7D-3E33-B9D45F827CC7}"/>
          </ac:picMkLst>
        </pc:picChg>
        <pc:picChg chg="del">
          <ac:chgData name="Priyanshu Raj" userId="30862f99-6f88-49e0-aa61-421ac71a1b59" providerId="ADAL" clId="{25869E48-117E-4C7C-B0F9-42658C0D8C33}" dt="2024-03-20T17:39:55.296" v="4072" actId="478"/>
          <ac:picMkLst>
            <pc:docMk/>
            <pc:sldMk cId="4162303080" sldId="2621"/>
            <ac:picMk id="40" creationId="{CBBD19CB-99FD-A7D1-49D2-AE92948B1140}"/>
          </ac:picMkLst>
        </pc:picChg>
        <pc:cxnChg chg="add del mod replST">
          <ac:chgData name="Priyanshu Raj" userId="30862f99-6f88-49e0-aa61-421ac71a1b59" providerId="ADAL" clId="{25869E48-117E-4C7C-B0F9-42658C0D8C33}" dt="2024-03-20T17:30:50.121" v="4013"/>
          <ac:cxnSpMkLst>
            <pc:docMk/>
            <pc:sldMk cId="4162303080" sldId="2621"/>
            <ac:cxnSpMk id="8" creationId="{5CF9340D-A061-1ED4-6987-D0888D85BACD}"/>
          </ac:cxnSpMkLst>
        </pc:cxnChg>
      </pc:sldChg>
      <pc:sldChg chg="addSp delSp modSp add mod modNotesTx">
        <pc:chgData name="Priyanshu Raj" userId="30862f99-6f88-49e0-aa61-421ac71a1b59" providerId="ADAL" clId="{25869E48-117E-4C7C-B0F9-42658C0D8C33}" dt="2024-03-22T06:10:23.963" v="8009"/>
        <pc:sldMkLst>
          <pc:docMk/>
          <pc:sldMk cId="1402429195" sldId="2622"/>
        </pc:sldMkLst>
        <pc:spChg chg="add mod">
          <ac:chgData name="Priyanshu Raj" userId="30862f99-6f88-49e0-aa61-421ac71a1b59" providerId="ADAL" clId="{25869E48-117E-4C7C-B0F9-42658C0D8C33}" dt="2024-03-20T17:50:16.913" v="4139"/>
          <ac:spMkLst>
            <pc:docMk/>
            <pc:sldMk cId="1402429195" sldId="2622"/>
            <ac:spMk id="3" creationId="{DB9D87F8-4693-B2E9-0D74-880DF9073880}"/>
          </ac:spMkLst>
        </pc:spChg>
        <pc:spChg chg="del">
          <ac:chgData name="Priyanshu Raj" userId="30862f99-6f88-49e0-aa61-421ac71a1b59" providerId="ADAL" clId="{25869E48-117E-4C7C-B0F9-42658C0D8C33}" dt="2024-03-20T17:50:11.992" v="4113" actId="478"/>
          <ac:spMkLst>
            <pc:docMk/>
            <pc:sldMk cId="1402429195" sldId="2622"/>
            <ac:spMk id="4" creationId="{62698A27-5E64-71F8-AEF6-143455C7449B}"/>
          </ac:spMkLst>
        </pc:spChg>
        <pc:spChg chg="mod">
          <ac:chgData name="Priyanshu Raj" userId="30862f99-6f88-49e0-aa61-421ac71a1b59" providerId="ADAL" clId="{25869E48-117E-4C7C-B0F9-42658C0D8C33}" dt="2024-03-20T17:50:08.647" v="4112"/>
          <ac:spMkLst>
            <pc:docMk/>
            <pc:sldMk cId="1402429195" sldId="2622"/>
            <ac:spMk id="5" creationId="{AF6B602B-9F4F-69B0-80AF-800AAAC37E45}"/>
          </ac:spMkLst>
        </pc:spChg>
        <pc:spChg chg="mod">
          <ac:chgData name="Priyanshu Raj" userId="30862f99-6f88-49e0-aa61-421ac71a1b59" providerId="ADAL" clId="{25869E48-117E-4C7C-B0F9-42658C0D8C33}" dt="2024-03-20T17:51:35.902" v="4186" actId="20577"/>
          <ac:spMkLst>
            <pc:docMk/>
            <pc:sldMk cId="1402429195" sldId="2622"/>
            <ac:spMk id="9" creationId="{A938836B-5118-CBA2-3F7D-1CB7AFD1072D}"/>
          </ac:spMkLst>
        </pc:spChg>
        <pc:spChg chg="mod">
          <ac:chgData name="Priyanshu Raj" userId="30862f99-6f88-49e0-aa61-421ac71a1b59" providerId="ADAL" clId="{25869E48-117E-4C7C-B0F9-42658C0D8C33}" dt="2024-03-20T17:53:18.617" v="4198" actId="948"/>
          <ac:spMkLst>
            <pc:docMk/>
            <pc:sldMk cId="1402429195" sldId="2622"/>
            <ac:spMk id="10" creationId="{A06969DC-AC6D-2BFE-4077-F8C1DB064637}"/>
          </ac:spMkLst>
        </pc:spChg>
        <pc:picChg chg="add del mod">
          <ac:chgData name="Priyanshu Raj" userId="30862f99-6f88-49e0-aa61-421ac71a1b59" providerId="ADAL" clId="{25869E48-117E-4C7C-B0F9-42658C0D8C33}" dt="2024-03-20T18:14:47.187" v="4320" actId="478"/>
          <ac:picMkLst>
            <pc:docMk/>
            <pc:sldMk cId="1402429195" sldId="2622"/>
            <ac:picMk id="12" creationId="{D275AB7D-DA10-7E72-F457-430CE0DBE61A}"/>
          </ac:picMkLst>
        </pc:picChg>
        <pc:picChg chg="add mod">
          <ac:chgData name="Priyanshu Raj" userId="30862f99-6f88-49e0-aa61-421ac71a1b59" providerId="ADAL" clId="{25869E48-117E-4C7C-B0F9-42658C0D8C33}" dt="2024-03-20T18:15:14.333" v="4344" actId="1035"/>
          <ac:picMkLst>
            <pc:docMk/>
            <pc:sldMk cId="1402429195" sldId="2622"/>
            <ac:picMk id="14" creationId="{295C13EE-BFDA-2634-ED47-2E90AE9658BA}"/>
          </ac:picMkLst>
        </pc:picChg>
        <pc:picChg chg="del">
          <ac:chgData name="Priyanshu Raj" userId="30862f99-6f88-49e0-aa61-421ac71a1b59" providerId="ADAL" clId="{25869E48-117E-4C7C-B0F9-42658C0D8C33}" dt="2024-03-20T17:50:38.288" v="4142" actId="478"/>
          <ac:picMkLst>
            <pc:docMk/>
            <pc:sldMk cId="1402429195" sldId="2622"/>
            <ac:picMk id="28" creationId="{8BEF3700-B9B8-13EA-D258-2357253B65AA}"/>
          </ac:picMkLst>
        </pc:picChg>
        <pc:cxnChg chg="add del mod replST">
          <ac:chgData name="Priyanshu Raj" userId="30862f99-6f88-49e0-aa61-421ac71a1b59" providerId="ADAL" clId="{25869E48-117E-4C7C-B0F9-42658C0D8C33}" dt="2024-03-20T17:50:16.916" v="4141"/>
          <ac:cxnSpMkLst>
            <pc:docMk/>
            <pc:sldMk cId="1402429195" sldId="2622"/>
            <ac:cxnSpMk id="2" creationId="{A3B651A3-2ADF-915D-AF8B-0859FEA47E8B}"/>
          </ac:cxnSpMkLst>
        </pc:cxnChg>
      </pc:sldChg>
      <pc:sldChg chg="addSp delSp modSp add mod modNotesTx">
        <pc:chgData name="Priyanshu Raj" userId="30862f99-6f88-49e0-aa61-421ac71a1b59" providerId="ADAL" clId="{25869E48-117E-4C7C-B0F9-42658C0D8C33}" dt="2024-03-22T06:10:29.419" v="8010"/>
        <pc:sldMkLst>
          <pc:docMk/>
          <pc:sldMk cId="1950348968" sldId="2623"/>
        </pc:sldMkLst>
        <pc:spChg chg="del">
          <ac:chgData name="Priyanshu Raj" userId="30862f99-6f88-49e0-aa61-421ac71a1b59" providerId="ADAL" clId="{25869E48-117E-4C7C-B0F9-42658C0D8C33}" dt="2024-03-20T18:00:59.043" v="4201" actId="478"/>
          <ac:spMkLst>
            <pc:docMk/>
            <pc:sldMk cId="1950348968" sldId="2623"/>
            <ac:spMk id="4" creationId="{62698A27-5E64-71F8-AEF6-143455C7449B}"/>
          </ac:spMkLst>
        </pc:spChg>
        <pc:spChg chg="mod">
          <ac:chgData name="Priyanshu Raj" userId="30862f99-6f88-49e0-aa61-421ac71a1b59" providerId="ADAL" clId="{25869E48-117E-4C7C-B0F9-42658C0D8C33}" dt="2024-03-20T18:00:54.461" v="4200"/>
          <ac:spMkLst>
            <pc:docMk/>
            <pc:sldMk cId="1950348968" sldId="2623"/>
            <ac:spMk id="5" creationId="{AF6B602B-9F4F-69B0-80AF-800AAAC37E45}"/>
          </ac:spMkLst>
        </pc:spChg>
        <pc:spChg chg="add mod">
          <ac:chgData name="Priyanshu Raj" userId="30862f99-6f88-49e0-aa61-421ac71a1b59" providerId="ADAL" clId="{25869E48-117E-4C7C-B0F9-42658C0D8C33}" dt="2024-03-20T18:01:05.281" v="4227"/>
          <ac:spMkLst>
            <pc:docMk/>
            <pc:sldMk cId="1950348968" sldId="2623"/>
            <ac:spMk id="7" creationId="{2FC0161D-97C5-2845-CB6D-B394F25689FB}"/>
          </ac:spMkLst>
        </pc:spChg>
        <pc:spChg chg="mod">
          <ac:chgData name="Priyanshu Raj" userId="30862f99-6f88-49e0-aa61-421ac71a1b59" providerId="ADAL" clId="{25869E48-117E-4C7C-B0F9-42658C0D8C33}" dt="2024-03-20T18:09:52.427" v="4295" actId="14100"/>
          <ac:spMkLst>
            <pc:docMk/>
            <pc:sldMk cId="1950348968" sldId="2623"/>
            <ac:spMk id="11" creationId="{C599B009-78FE-AF5E-2361-CB637BA3B3D7}"/>
          </ac:spMkLst>
        </pc:spChg>
        <pc:spChg chg="mod">
          <ac:chgData name="Priyanshu Raj" userId="30862f99-6f88-49e0-aa61-421ac71a1b59" providerId="ADAL" clId="{25869E48-117E-4C7C-B0F9-42658C0D8C33}" dt="2024-03-20T18:06:37.939" v="4236" actId="948"/>
          <ac:spMkLst>
            <pc:docMk/>
            <pc:sldMk cId="1950348968" sldId="2623"/>
            <ac:spMk id="12" creationId="{DD6956B1-76DC-47B8-4EA2-3AC1272BAD8A}"/>
          </ac:spMkLst>
        </pc:spChg>
        <pc:picChg chg="add del mod">
          <ac:chgData name="Priyanshu Raj" userId="30862f99-6f88-49e0-aa61-421ac71a1b59" providerId="ADAL" clId="{25869E48-117E-4C7C-B0F9-42658C0D8C33}" dt="2024-03-20T18:15:32.682" v="4345" actId="478"/>
          <ac:picMkLst>
            <pc:docMk/>
            <pc:sldMk cId="1950348968" sldId="2623"/>
            <ac:picMk id="9" creationId="{690D8C1C-4832-D4D8-AA8D-943E52097730}"/>
          </ac:picMkLst>
        </pc:picChg>
        <pc:picChg chg="del">
          <ac:chgData name="Priyanshu Raj" userId="30862f99-6f88-49e0-aa61-421ac71a1b59" providerId="ADAL" clId="{25869E48-117E-4C7C-B0F9-42658C0D8C33}" dt="2024-03-20T18:07:18.750" v="4237" actId="478"/>
          <ac:picMkLst>
            <pc:docMk/>
            <pc:sldMk cId="1950348968" sldId="2623"/>
            <ac:picMk id="15" creationId="{52C2C3A6-4C46-556D-38B0-03AA5A9448BD}"/>
          </ac:picMkLst>
        </pc:picChg>
        <pc:picChg chg="add mod">
          <ac:chgData name="Priyanshu Raj" userId="30862f99-6f88-49e0-aa61-421ac71a1b59" providerId="ADAL" clId="{25869E48-117E-4C7C-B0F9-42658C0D8C33}" dt="2024-03-20T18:16:00.202" v="4365" actId="1035"/>
          <ac:picMkLst>
            <pc:docMk/>
            <pc:sldMk cId="1950348968" sldId="2623"/>
            <ac:picMk id="16" creationId="{4419D79F-5334-2D0F-8FF9-C977930CC934}"/>
          </ac:picMkLst>
        </pc:picChg>
        <pc:cxnChg chg="add del mod replST">
          <ac:chgData name="Priyanshu Raj" userId="30862f99-6f88-49e0-aa61-421ac71a1b59" providerId="ADAL" clId="{25869E48-117E-4C7C-B0F9-42658C0D8C33}" dt="2024-03-20T18:01:05.286" v="4229"/>
          <ac:cxnSpMkLst>
            <pc:docMk/>
            <pc:sldMk cId="1950348968" sldId="2623"/>
            <ac:cxnSpMk id="6" creationId="{9A7875BE-B2F9-7712-9267-D22DFB2133AD}"/>
          </ac:cxnSpMkLst>
        </pc:cxnChg>
      </pc:sldChg>
      <pc:sldChg chg="addSp delSp modSp add mod modNotesTx">
        <pc:chgData name="Priyanshu Raj" userId="30862f99-6f88-49e0-aa61-421ac71a1b59" providerId="ADAL" clId="{25869E48-117E-4C7C-B0F9-42658C0D8C33}" dt="2024-03-22T06:10:33.887" v="8011"/>
        <pc:sldMkLst>
          <pc:docMk/>
          <pc:sldMk cId="2202298360" sldId="2624"/>
        </pc:sldMkLst>
        <pc:spChg chg="del">
          <ac:chgData name="Priyanshu Raj" userId="30862f99-6f88-49e0-aa61-421ac71a1b59" providerId="ADAL" clId="{25869E48-117E-4C7C-B0F9-42658C0D8C33}" dt="2024-03-20T18:19:48.547" v="4368" actId="478"/>
          <ac:spMkLst>
            <pc:docMk/>
            <pc:sldMk cId="2202298360" sldId="2624"/>
            <ac:spMk id="4" creationId="{62698A27-5E64-71F8-AEF6-143455C7449B}"/>
          </ac:spMkLst>
        </pc:spChg>
        <pc:spChg chg="mod">
          <ac:chgData name="Priyanshu Raj" userId="30862f99-6f88-49e0-aa61-421ac71a1b59" providerId="ADAL" clId="{25869E48-117E-4C7C-B0F9-42658C0D8C33}" dt="2024-03-20T18:19:44.747" v="4367"/>
          <ac:spMkLst>
            <pc:docMk/>
            <pc:sldMk cId="2202298360" sldId="2624"/>
            <ac:spMk id="5" creationId="{AF6B602B-9F4F-69B0-80AF-800AAAC37E45}"/>
          </ac:spMkLst>
        </pc:spChg>
        <pc:spChg chg="add mod">
          <ac:chgData name="Priyanshu Raj" userId="30862f99-6f88-49e0-aa61-421ac71a1b59" providerId="ADAL" clId="{25869E48-117E-4C7C-B0F9-42658C0D8C33}" dt="2024-03-20T18:19:57.460" v="4394"/>
          <ac:spMkLst>
            <pc:docMk/>
            <pc:sldMk cId="2202298360" sldId="2624"/>
            <ac:spMk id="6" creationId="{909A863E-422C-C13D-262C-E5C1997A79AF}"/>
          </ac:spMkLst>
        </pc:spChg>
        <pc:spChg chg="mod">
          <ac:chgData name="Priyanshu Raj" userId="30862f99-6f88-49e0-aa61-421ac71a1b59" providerId="ADAL" clId="{25869E48-117E-4C7C-B0F9-42658C0D8C33}" dt="2024-03-20T18:21:18.725" v="4442" actId="20577"/>
          <ac:spMkLst>
            <pc:docMk/>
            <pc:sldMk cId="2202298360" sldId="2624"/>
            <ac:spMk id="15" creationId="{21A7E554-DB72-1635-B1CD-3109035E2FDA}"/>
          </ac:spMkLst>
        </pc:spChg>
        <pc:spChg chg="mod">
          <ac:chgData name="Priyanshu Raj" userId="30862f99-6f88-49e0-aa61-421ac71a1b59" providerId="ADAL" clId="{25869E48-117E-4C7C-B0F9-42658C0D8C33}" dt="2024-03-20T18:20:34.523" v="4403" actId="948"/>
          <ac:spMkLst>
            <pc:docMk/>
            <pc:sldMk cId="2202298360" sldId="2624"/>
            <ac:spMk id="16" creationId="{13F14177-D4B6-6636-FDDB-00E66C9FC418}"/>
          </ac:spMkLst>
        </pc:spChg>
        <pc:picChg chg="del">
          <ac:chgData name="Priyanshu Raj" userId="30862f99-6f88-49e0-aa61-421ac71a1b59" providerId="ADAL" clId="{25869E48-117E-4C7C-B0F9-42658C0D8C33}" dt="2024-03-20T18:20:39.912" v="4404" actId="478"/>
          <ac:picMkLst>
            <pc:docMk/>
            <pc:sldMk cId="2202298360" sldId="2624"/>
            <ac:picMk id="3" creationId="{4A396817-4981-B49C-E6F7-B385FD8360F0}"/>
          </ac:picMkLst>
        </pc:picChg>
        <pc:picChg chg="add mod">
          <ac:chgData name="Priyanshu Raj" userId="30862f99-6f88-49e0-aa61-421ac71a1b59" providerId="ADAL" clId="{25869E48-117E-4C7C-B0F9-42658C0D8C33}" dt="2024-03-20T18:21:07.558" v="4424" actId="208"/>
          <ac:picMkLst>
            <pc:docMk/>
            <pc:sldMk cId="2202298360" sldId="2624"/>
            <ac:picMk id="8" creationId="{75448A0F-E16A-9796-08C2-0BFA6F5C8BD3}"/>
          </ac:picMkLst>
        </pc:picChg>
        <pc:cxnChg chg="add del mod replST">
          <ac:chgData name="Priyanshu Raj" userId="30862f99-6f88-49e0-aa61-421ac71a1b59" providerId="ADAL" clId="{25869E48-117E-4C7C-B0F9-42658C0D8C33}" dt="2024-03-20T18:19:57.464" v="4396"/>
          <ac:cxnSpMkLst>
            <pc:docMk/>
            <pc:sldMk cId="2202298360" sldId="2624"/>
            <ac:cxnSpMk id="2" creationId="{9B2F61E3-CBC3-8367-9243-31B6B3CD400E}"/>
          </ac:cxnSpMkLst>
        </pc:cxnChg>
      </pc:sldChg>
      <pc:sldChg chg="addSp delSp modSp add mod modNotesTx">
        <pc:chgData name="Priyanshu Raj" userId="30862f99-6f88-49e0-aa61-421ac71a1b59" providerId="ADAL" clId="{25869E48-117E-4C7C-B0F9-42658C0D8C33}" dt="2024-03-22T06:10:37.370" v="8012"/>
        <pc:sldMkLst>
          <pc:docMk/>
          <pc:sldMk cId="1237297657" sldId="2625"/>
        </pc:sldMkLst>
        <pc:spChg chg="del">
          <ac:chgData name="Priyanshu Raj" userId="30862f99-6f88-49e0-aa61-421ac71a1b59" providerId="ADAL" clId="{25869E48-117E-4C7C-B0F9-42658C0D8C33}" dt="2024-03-20T18:26:31.511" v="4445" actId="478"/>
          <ac:spMkLst>
            <pc:docMk/>
            <pc:sldMk cId="1237297657" sldId="2625"/>
            <ac:spMk id="3" creationId="{F91F9AA9-9BEC-EFD9-0E4E-254B5B1A187E}"/>
          </ac:spMkLst>
        </pc:spChg>
        <pc:spChg chg="add mod">
          <ac:chgData name="Priyanshu Raj" userId="30862f99-6f88-49e0-aa61-421ac71a1b59" providerId="ADAL" clId="{25869E48-117E-4C7C-B0F9-42658C0D8C33}" dt="2024-03-20T18:26:35.517" v="4471"/>
          <ac:spMkLst>
            <pc:docMk/>
            <pc:sldMk cId="1237297657" sldId="2625"/>
            <ac:spMk id="4" creationId="{D2051C4D-F5E4-341C-8BAA-9AE2415A843C}"/>
          </ac:spMkLst>
        </pc:spChg>
        <pc:spChg chg="mod">
          <ac:chgData name="Priyanshu Raj" userId="30862f99-6f88-49e0-aa61-421ac71a1b59" providerId="ADAL" clId="{25869E48-117E-4C7C-B0F9-42658C0D8C33}" dt="2024-03-20T18:26:28.155" v="4444"/>
          <ac:spMkLst>
            <pc:docMk/>
            <pc:sldMk cId="1237297657" sldId="2625"/>
            <ac:spMk id="5" creationId="{AF6B602B-9F4F-69B0-80AF-800AAAC37E45}"/>
          </ac:spMkLst>
        </pc:spChg>
        <pc:spChg chg="mod">
          <ac:chgData name="Priyanshu Raj" userId="30862f99-6f88-49e0-aa61-421ac71a1b59" providerId="ADAL" clId="{25869E48-117E-4C7C-B0F9-42658C0D8C33}" dt="2024-03-20T18:33:03.750" v="4487" actId="948"/>
          <ac:spMkLst>
            <pc:docMk/>
            <pc:sldMk cId="1237297657" sldId="2625"/>
            <ac:spMk id="11" creationId="{FD931E54-F4BB-3E09-1095-D5F7C07DA69A}"/>
          </ac:spMkLst>
        </pc:spChg>
        <pc:spChg chg="mod">
          <ac:chgData name="Priyanshu Raj" userId="30862f99-6f88-49e0-aa61-421ac71a1b59" providerId="ADAL" clId="{25869E48-117E-4C7C-B0F9-42658C0D8C33}" dt="2024-03-20T18:37:41.681" v="4619" actId="20577"/>
          <ac:spMkLst>
            <pc:docMk/>
            <pc:sldMk cId="1237297657" sldId="2625"/>
            <ac:spMk id="12" creationId="{8C04C546-B210-FC6B-0060-F4F77B06E84C}"/>
          </ac:spMkLst>
        </pc:spChg>
        <pc:spChg chg="mod">
          <ac:chgData name="Priyanshu Raj" userId="30862f99-6f88-49e0-aa61-421ac71a1b59" providerId="ADAL" clId="{25869E48-117E-4C7C-B0F9-42658C0D8C33}" dt="2024-03-20T18:29:49.059" v="4480" actId="948"/>
          <ac:spMkLst>
            <pc:docMk/>
            <pc:sldMk cId="1237297657" sldId="2625"/>
            <ac:spMk id="22" creationId="{F0E9E5AF-A66C-DDA5-D954-3EF9E26E87CB}"/>
          </ac:spMkLst>
        </pc:spChg>
        <pc:picChg chg="add mod">
          <ac:chgData name="Priyanshu Raj" userId="30862f99-6f88-49e0-aa61-421ac71a1b59" providerId="ADAL" clId="{25869E48-117E-4C7C-B0F9-42658C0D8C33}" dt="2024-03-20T18:33:29.624" v="4516" actId="1036"/>
          <ac:picMkLst>
            <pc:docMk/>
            <pc:sldMk cId="1237297657" sldId="2625"/>
            <ac:picMk id="7" creationId="{8BD09A31-C787-0AFE-8799-4AE29C9F1FBF}"/>
          </ac:picMkLst>
        </pc:picChg>
        <pc:picChg chg="del">
          <ac:chgData name="Priyanshu Raj" userId="30862f99-6f88-49e0-aa61-421ac71a1b59" providerId="ADAL" clId="{25869E48-117E-4C7C-B0F9-42658C0D8C33}" dt="2024-03-20T18:33:06.784" v="4488" actId="478"/>
          <ac:picMkLst>
            <pc:docMk/>
            <pc:sldMk cId="1237297657" sldId="2625"/>
            <ac:picMk id="17" creationId="{445CC1AF-541F-B880-2EB2-1ABA856524BD}"/>
          </ac:picMkLst>
        </pc:picChg>
        <pc:cxnChg chg="add del mod replST">
          <ac:chgData name="Priyanshu Raj" userId="30862f99-6f88-49e0-aa61-421ac71a1b59" providerId="ADAL" clId="{25869E48-117E-4C7C-B0F9-42658C0D8C33}" dt="2024-03-20T18:26:35.519" v="4473"/>
          <ac:cxnSpMkLst>
            <pc:docMk/>
            <pc:sldMk cId="1237297657" sldId="2625"/>
            <ac:cxnSpMk id="2" creationId="{2A8C8991-F114-72D9-5532-EA14FBFA0E31}"/>
          </ac:cxnSpMkLst>
        </pc:cxnChg>
      </pc:sldChg>
      <pc:sldChg chg="addSp delSp modSp add mod modNotesTx">
        <pc:chgData name="Priyanshu Raj" userId="30862f99-6f88-49e0-aa61-421ac71a1b59" providerId="ADAL" clId="{25869E48-117E-4C7C-B0F9-42658C0D8C33}" dt="2024-03-22T06:10:40.729" v="8013"/>
        <pc:sldMkLst>
          <pc:docMk/>
          <pc:sldMk cId="1054946427" sldId="2626"/>
        </pc:sldMkLst>
        <pc:spChg chg="del">
          <ac:chgData name="Priyanshu Raj" userId="30862f99-6f88-49e0-aa61-421ac71a1b59" providerId="ADAL" clId="{25869E48-117E-4C7C-B0F9-42658C0D8C33}" dt="2024-03-20T18:34:57.734" v="4531" actId="478"/>
          <ac:spMkLst>
            <pc:docMk/>
            <pc:sldMk cId="1054946427" sldId="2626"/>
            <ac:spMk id="3" creationId="{F91F9AA9-9BEC-EFD9-0E4E-254B5B1A187E}"/>
          </ac:spMkLst>
        </pc:spChg>
        <pc:spChg chg="mod">
          <ac:chgData name="Priyanshu Raj" userId="30862f99-6f88-49e0-aa61-421ac71a1b59" providerId="ADAL" clId="{25869E48-117E-4C7C-B0F9-42658C0D8C33}" dt="2024-03-20T18:34:54.101" v="4530"/>
          <ac:spMkLst>
            <pc:docMk/>
            <pc:sldMk cId="1054946427" sldId="2626"/>
            <ac:spMk id="5" creationId="{AF6B602B-9F4F-69B0-80AF-800AAAC37E45}"/>
          </ac:spMkLst>
        </pc:spChg>
        <pc:spChg chg="add mod">
          <ac:chgData name="Priyanshu Raj" userId="30862f99-6f88-49e0-aa61-421ac71a1b59" providerId="ADAL" clId="{25869E48-117E-4C7C-B0F9-42658C0D8C33}" dt="2024-03-20T18:35:03.715" v="4557"/>
          <ac:spMkLst>
            <pc:docMk/>
            <pc:sldMk cId="1054946427" sldId="2626"/>
            <ac:spMk id="6" creationId="{483767AF-C234-616F-D961-8BEF3FCFA2DD}"/>
          </ac:spMkLst>
        </pc:spChg>
        <pc:spChg chg="mod">
          <ac:chgData name="Priyanshu Raj" userId="30862f99-6f88-49e0-aa61-421ac71a1b59" providerId="ADAL" clId="{25869E48-117E-4C7C-B0F9-42658C0D8C33}" dt="2024-03-20T18:41:53.751" v="4633" actId="948"/>
          <ac:spMkLst>
            <pc:docMk/>
            <pc:sldMk cId="1054946427" sldId="2626"/>
            <ac:spMk id="11" creationId="{FD931E54-F4BB-3E09-1095-D5F7C07DA69A}"/>
          </ac:spMkLst>
        </pc:spChg>
        <pc:spChg chg="mod">
          <ac:chgData name="Priyanshu Raj" userId="30862f99-6f88-49e0-aa61-421ac71a1b59" providerId="ADAL" clId="{25869E48-117E-4C7C-B0F9-42658C0D8C33}" dt="2024-03-20T18:35:50.456" v="4606" actId="20577"/>
          <ac:spMkLst>
            <pc:docMk/>
            <pc:sldMk cId="1054946427" sldId="2626"/>
            <ac:spMk id="12" creationId="{8C04C546-B210-FC6B-0060-F4F77B06E84C}"/>
          </ac:spMkLst>
        </pc:spChg>
        <pc:picChg chg="del">
          <ac:chgData name="Priyanshu Raj" userId="30862f99-6f88-49e0-aa61-421ac71a1b59" providerId="ADAL" clId="{25869E48-117E-4C7C-B0F9-42658C0D8C33}" dt="2024-03-20T18:35:10.463" v="4560" actId="478"/>
          <ac:picMkLst>
            <pc:docMk/>
            <pc:sldMk cId="1054946427" sldId="2626"/>
            <ac:picMk id="4" creationId="{1EE181DA-E4D2-F354-A229-FFCF443F0033}"/>
          </ac:picMkLst>
        </pc:picChg>
        <pc:picChg chg="add mod">
          <ac:chgData name="Priyanshu Raj" userId="30862f99-6f88-49e0-aa61-421ac71a1b59" providerId="ADAL" clId="{25869E48-117E-4C7C-B0F9-42658C0D8C33}" dt="2024-03-20T18:35:36.062" v="4583" actId="1035"/>
          <ac:picMkLst>
            <pc:docMk/>
            <pc:sldMk cId="1054946427" sldId="2626"/>
            <ac:picMk id="8" creationId="{75A19AA5-4B26-CF67-EA70-0B021A530178}"/>
          </ac:picMkLst>
        </pc:picChg>
        <pc:cxnChg chg="add del mod replST">
          <ac:chgData name="Priyanshu Raj" userId="30862f99-6f88-49e0-aa61-421ac71a1b59" providerId="ADAL" clId="{25869E48-117E-4C7C-B0F9-42658C0D8C33}" dt="2024-03-20T18:35:03.718" v="4559"/>
          <ac:cxnSpMkLst>
            <pc:docMk/>
            <pc:sldMk cId="1054946427" sldId="2626"/>
            <ac:cxnSpMk id="2" creationId="{88EE1842-367C-6946-9D05-4DDACDF47BF5}"/>
          </ac:cxnSpMkLst>
        </pc:cxnChg>
      </pc:sldChg>
      <pc:sldChg chg="addSp delSp modSp add mod modNotesTx">
        <pc:chgData name="Priyanshu Raj" userId="30862f99-6f88-49e0-aa61-421ac71a1b59" providerId="ADAL" clId="{25869E48-117E-4C7C-B0F9-42658C0D8C33}" dt="2024-03-22T06:10:44.394" v="8014"/>
        <pc:sldMkLst>
          <pc:docMk/>
          <pc:sldMk cId="1094584897" sldId="2627"/>
        </pc:sldMkLst>
        <pc:spChg chg="del">
          <ac:chgData name="Priyanshu Raj" userId="30862f99-6f88-49e0-aa61-421ac71a1b59" providerId="ADAL" clId="{25869E48-117E-4C7C-B0F9-42658C0D8C33}" dt="2024-03-20T18:42:41.057" v="4636" actId="478"/>
          <ac:spMkLst>
            <pc:docMk/>
            <pc:sldMk cId="1094584897" sldId="2627"/>
            <ac:spMk id="3" creationId="{F91F9AA9-9BEC-EFD9-0E4E-254B5B1A187E}"/>
          </ac:spMkLst>
        </pc:spChg>
        <pc:spChg chg="add mod">
          <ac:chgData name="Priyanshu Raj" userId="30862f99-6f88-49e0-aa61-421ac71a1b59" providerId="ADAL" clId="{25869E48-117E-4C7C-B0F9-42658C0D8C33}" dt="2024-03-20T18:42:47.455" v="4662"/>
          <ac:spMkLst>
            <pc:docMk/>
            <pc:sldMk cId="1094584897" sldId="2627"/>
            <ac:spMk id="4" creationId="{0DE97D90-4EEA-68E1-CD5E-2CD763BA51D4}"/>
          </ac:spMkLst>
        </pc:spChg>
        <pc:spChg chg="mod">
          <ac:chgData name="Priyanshu Raj" userId="30862f99-6f88-49e0-aa61-421ac71a1b59" providerId="ADAL" clId="{25869E48-117E-4C7C-B0F9-42658C0D8C33}" dt="2024-03-20T18:42:33.196" v="4635"/>
          <ac:spMkLst>
            <pc:docMk/>
            <pc:sldMk cId="1094584897" sldId="2627"/>
            <ac:spMk id="5" creationId="{AF6B602B-9F4F-69B0-80AF-800AAAC37E45}"/>
          </ac:spMkLst>
        </pc:spChg>
        <pc:spChg chg="mod">
          <ac:chgData name="Priyanshu Raj" userId="30862f99-6f88-49e0-aa61-421ac71a1b59" providerId="ADAL" clId="{25869E48-117E-4C7C-B0F9-42658C0D8C33}" dt="2024-03-20T18:46:02.539" v="4694" actId="948"/>
          <ac:spMkLst>
            <pc:docMk/>
            <pc:sldMk cId="1094584897" sldId="2627"/>
            <ac:spMk id="11" creationId="{FD931E54-F4BB-3E09-1095-D5F7C07DA69A}"/>
          </ac:spMkLst>
        </pc:spChg>
        <pc:spChg chg="mod">
          <ac:chgData name="Priyanshu Raj" userId="30862f99-6f88-49e0-aa61-421ac71a1b59" providerId="ADAL" clId="{25869E48-117E-4C7C-B0F9-42658C0D8C33}" dt="2024-03-20T18:46:36.639" v="4714" actId="20577"/>
          <ac:spMkLst>
            <pc:docMk/>
            <pc:sldMk cId="1094584897" sldId="2627"/>
            <ac:spMk id="12" creationId="{8C04C546-B210-FC6B-0060-F4F77B06E84C}"/>
          </ac:spMkLst>
        </pc:spChg>
        <pc:picChg chg="del">
          <ac:chgData name="Priyanshu Raj" userId="30862f99-6f88-49e0-aa61-421ac71a1b59" providerId="ADAL" clId="{25869E48-117E-4C7C-B0F9-42658C0D8C33}" dt="2024-03-20T18:42:54.558" v="4665" actId="478"/>
          <ac:picMkLst>
            <pc:docMk/>
            <pc:sldMk cId="1094584897" sldId="2627"/>
            <ac:picMk id="6" creationId="{CD12B9F2-FAEE-E134-5F87-B53189EE0C32}"/>
          </ac:picMkLst>
        </pc:picChg>
        <pc:picChg chg="add mod">
          <ac:chgData name="Priyanshu Raj" userId="30862f99-6f88-49e0-aa61-421ac71a1b59" providerId="ADAL" clId="{25869E48-117E-4C7C-B0F9-42658C0D8C33}" dt="2024-03-20T18:43:29.814" v="4687" actId="1035"/>
          <ac:picMkLst>
            <pc:docMk/>
            <pc:sldMk cId="1094584897" sldId="2627"/>
            <ac:picMk id="8" creationId="{9D3F8031-0F26-B524-C8F9-6A6A7D698FFE}"/>
          </ac:picMkLst>
        </pc:picChg>
        <pc:cxnChg chg="add del mod replST">
          <ac:chgData name="Priyanshu Raj" userId="30862f99-6f88-49e0-aa61-421ac71a1b59" providerId="ADAL" clId="{25869E48-117E-4C7C-B0F9-42658C0D8C33}" dt="2024-03-20T18:42:47.458" v="4664"/>
          <ac:cxnSpMkLst>
            <pc:docMk/>
            <pc:sldMk cId="1094584897" sldId="2627"/>
            <ac:cxnSpMk id="2" creationId="{0B0C5F7A-8AB0-37DB-4BEA-33CEAAA1BB7A}"/>
          </ac:cxnSpMkLst>
        </pc:cxnChg>
      </pc:sldChg>
      <pc:sldChg chg="addSp delSp modSp add mod modNotesTx">
        <pc:chgData name="Priyanshu Raj" userId="30862f99-6f88-49e0-aa61-421ac71a1b59" providerId="ADAL" clId="{25869E48-117E-4C7C-B0F9-42658C0D8C33}" dt="2024-03-22T06:10:50.973" v="8015"/>
        <pc:sldMkLst>
          <pc:docMk/>
          <pc:sldMk cId="1230249783" sldId="2628"/>
        </pc:sldMkLst>
        <pc:spChg chg="del">
          <ac:chgData name="Priyanshu Raj" userId="30862f99-6f88-49e0-aa61-421ac71a1b59" providerId="ADAL" clId="{25869E48-117E-4C7C-B0F9-42658C0D8C33}" dt="2024-03-20T18:48:09.779" v="4740" actId="478"/>
          <ac:spMkLst>
            <pc:docMk/>
            <pc:sldMk cId="1230249783" sldId="2628"/>
            <ac:spMk id="3" creationId="{F91F9AA9-9BEC-EFD9-0E4E-254B5B1A187E}"/>
          </ac:spMkLst>
        </pc:spChg>
        <pc:spChg chg="mod">
          <ac:chgData name="Priyanshu Raj" userId="30862f99-6f88-49e0-aa61-421ac71a1b59" providerId="ADAL" clId="{25869E48-117E-4C7C-B0F9-42658C0D8C33}" dt="2024-03-20T18:48:07.738" v="4739"/>
          <ac:spMkLst>
            <pc:docMk/>
            <pc:sldMk cId="1230249783" sldId="2628"/>
            <ac:spMk id="5" creationId="{AF6B602B-9F4F-69B0-80AF-800AAAC37E45}"/>
          </ac:spMkLst>
        </pc:spChg>
        <pc:spChg chg="add mod">
          <ac:chgData name="Priyanshu Raj" userId="30862f99-6f88-49e0-aa61-421ac71a1b59" providerId="ADAL" clId="{25869E48-117E-4C7C-B0F9-42658C0D8C33}" dt="2024-03-20T18:48:15.275" v="4766"/>
          <ac:spMkLst>
            <pc:docMk/>
            <pc:sldMk cId="1230249783" sldId="2628"/>
            <ac:spMk id="8" creationId="{8A3FEA73-BA91-1F52-97CD-5B36D00EAEC8}"/>
          </ac:spMkLst>
        </pc:spChg>
        <pc:spChg chg="mod">
          <ac:chgData name="Priyanshu Raj" userId="30862f99-6f88-49e0-aa61-421ac71a1b59" providerId="ADAL" clId="{25869E48-117E-4C7C-B0F9-42658C0D8C33}" dt="2024-03-20T18:54:46.548" v="4784" actId="948"/>
          <ac:spMkLst>
            <pc:docMk/>
            <pc:sldMk cId="1230249783" sldId="2628"/>
            <ac:spMk id="11" creationId="{FD931E54-F4BB-3E09-1095-D5F7C07DA69A}"/>
          </ac:spMkLst>
        </pc:spChg>
        <pc:spChg chg="mod">
          <ac:chgData name="Priyanshu Raj" userId="30862f99-6f88-49e0-aa61-421ac71a1b59" providerId="ADAL" clId="{25869E48-117E-4C7C-B0F9-42658C0D8C33}" dt="2024-03-20T18:55:02.088" v="4802" actId="20577"/>
          <ac:spMkLst>
            <pc:docMk/>
            <pc:sldMk cId="1230249783" sldId="2628"/>
            <ac:spMk id="12" creationId="{8C04C546-B210-FC6B-0060-F4F77B06E84C}"/>
          </ac:spMkLst>
        </pc:spChg>
        <pc:picChg chg="add mod">
          <ac:chgData name="Priyanshu Raj" userId="30862f99-6f88-49e0-aa61-421ac71a1b59" providerId="ADAL" clId="{25869E48-117E-4C7C-B0F9-42658C0D8C33}" dt="2024-03-20T18:48:23.767" v="4769" actId="208"/>
          <ac:picMkLst>
            <pc:docMk/>
            <pc:sldMk cId="1230249783" sldId="2628"/>
            <ac:picMk id="4" creationId="{E76BD294-B41E-B1D3-C308-9E739F484D25}"/>
          </ac:picMkLst>
        </pc:picChg>
        <pc:picChg chg="del">
          <ac:chgData name="Priyanshu Raj" userId="30862f99-6f88-49e0-aa61-421ac71a1b59" providerId="ADAL" clId="{25869E48-117E-4C7C-B0F9-42658C0D8C33}" dt="2024-03-20T18:47:36.854" v="4716" actId="478"/>
          <ac:picMkLst>
            <pc:docMk/>
            <pc:sldMk cId="1230249783" sldId="2628"/>
            <ac:picMk id="7" creationId="{DB403D90-89B6-AB0F-0DB9-FF20819A05E3}"/>
          </ac:picMkLst>
        </pc:picChg>
        <pc:cxnChg chg="add del mod replST">
          <ac:chgData name="Priyanshu Raj" userId="30862f99-6f88-49e0-aa61-421ac71a1b59" providerId="ADAL" clId="{25869E48-117E-4C7C-B0F9-42658C0D8C33}" dt="2024-03-20T18:48:15.278" v="4768"/>
          <ac:cxnSpMkLst>
            <pc:docMk/>
            <pc:sldMk cId="1230249783" sldId="2628"/>
            <ac:cxnSpMk id="6" creationId="{73F98FC9-53A6-1923-5A26-A90AD325CA35}"/>
          </ac:cxnSpMkLst>
        </pc:cxnChg>
      </pc:sldChg>
      <pc:sldChg chg="addSp delSp modSp add mod modCm modNotesTx">
        <pc:chgData name="Priyanshu Raj" userId="30862f99-6f88-49e0-aa61-421ac71a1b59" providerId="ADAL" clId="{25869E48-117E-4C7C-B0F9-42658C0D8C33}" dt="2024-03-27T05:56:04.755" v="9999"/>
        <pc:sldMkLst>
          <pc:docMk/>
          <pc:sldMk cId="3809536535" sldId="2629"/>
        </pc:sldMkLst>
        <pc:spChg chg="add mod">
          <ac:chgData name="Priyanshu Raj" userId="30862f99-6f88-49e0-aa61-421ac71a1b59" providerId="ADAL" clId="{25869E48-117E-4C7C-B0F9-42658C0D8C33}" dt="2024-03-21T06:32:41.124" v="4831"/>
          <ac:spMkLst>
            <pc:docMk/>
            <pc:sldMk cId="3809536535" sldId="2629"/>
            <ac:spMk id="3" creationId="{08EA2B61-BD82-6595-897E-685A121E382E}"/>
          </ac:spMkLst>
        </pc:spChg>
        <pc:spChg chg="del">
          <ac:chgData name="Priyanshu Raj" userId="30862f99-6f88-49e0-aa61-421ac71a1b59" providerId="ADAL" clId="{25869E48-117E-4C7C-B0F9-42658C0D8C33}" dt="2024-03-21T06:32:37.155" v="4805" actId="478"/>
          <ac:spMkLst>
            <pc:docMk/>
            <pc:sldMk cId="3809536535" sldId="2629"/>
            <ac:spMk id="4" creationId="{62698A27-5E64-71F8-AEF6-143455C7449B}"/>
          </ac:spMkLst>
        </pc:spChg>
        <pc:spChg chg="mod">
          <ac:chgData name="Priyanshu Raj" userId="30862f99-6f88-49e0-aa61-421ac71a1b59" providerId="ADAL" clId="{25869E48-117E-4C7C-B0F9-42658C0D8C33}" dt="2024-03-21T06:32:33.909" v="4804"/>
          <ac:spMkLst>
            <pc:docMk/>
            <pc:sldMk cId="3809536535" sldId="2629"/>
            <ac:spMk id="5" creationId="{AF6B602B-9F4F-69B0-80AF-800AAAC37E45}"/>
          </ac:spMkLst>
        </pc:spChg>
        <pc:spChg chg="mod">
          <ac:chgData name="Priyanshu Raj" userId="30862f99-6f88-49e0-aa61-421ac71a1b59" providerId="ADAL" clId="{25869E48-117E-4C7C-B0F9-42658C0D8C33}" dt="2024-03-21T06:38:19.209" v="4874" actId="20577"/>
          <ac:spMkLst>
            <pc:docMk/>
            <pc:sldMk cId="3809536535" sldId="2629"/>
            <ac:spMk id="22" creationId="{F0E9E5AF-A66C-DDA5-D954-3EF9E26E87CB}"/>
          </ac:spMkLst>
        </pc:spChg>
        <pc:spChg chg="mod">
          <ac:chgData name="Priyanshu Raj" userId="30862f99-6f88-49e0-aa61-421ac71a1b59" providerId="ADAL" clId="{25869E48-117E-4C7C-B0F9-42658C0D8C33}" dt="2024-03-21T06:39:36.089" v="4931" actId="20577"/>
          <ac:spMkLst>
            <pc:docMk/>
            <pc:sldMk cId="3809536535" sldId="2629"/>
            <ac:spMk id="32" creationId="{DDE8D1B5-F9D6-06B3-C0DC-89F939AFDA8D}"/>
          </ac:spMkLst>
        </pc:spChg>
        <pc:spChg chg="mod">
          <ac:chgData name="Priyanshu Raj" userId="30862f99-6f88-49e0-aa61-421ac71a1b59" providerId="ADAL" clId="{25869E48-117E-4C7C-B0F9-42658C0D8C33}" dt="2024-03-21T06:55:58.962" v="4942" actId="1035"/>
          <ac:spMkLst>
            <pc:docMk/>
            <pc:sldMk cId="3809536535" sldId="2629"/>
            <ac:spMk id="33" creationId="{7E2095F2-6212-B11D-040D-0B79B8C14416}"/>
          </ac:spMkLst>
        </pc:spChg>
        <pc:picChg chg="add mod">
          <ac:chgData name="Priyanshu Raj" userId="30862f99-6f88-49e0-aa61-421ac71a1b59" providerId="ADAL" clId="{25869E48-117E-4C7C-B0F9-42658C0D8C33}" dt="2024-03-21T06:39:19.561" v="4903" actId="1035"/>
          <ac:picMkLst>
            <pc:docMk/>
            <pc:sldMk cId="3809536535" sldId="2629"/>
            <ac:picMk id="7" creationId="{9EE1A40F-FF49-A007-AE8C-FE443413ED39}"/>
          </ac:picMkLst>
        </pc:picChg>
        <pc:picChg chg="del">
          <ac:chgData name="Priyanshu Raj" userId="30862f99-6f88-49e0-aa61-421ac71a1b59" providerId="ADAL" clId="{25869E48-117E-4C7C-B0F9-42658C0D8C33}" dt="2024-03-21T06:38:24.260" v="4875" actId="478"/>
          <ac:picMkLst>
            <pc:docMk/>
            <pc:sldMk cId="3809536535" sldId="2629"/>
            <ac:picMk id="40" creationId="{CBBD19CB-99FD-A7D1-49D2-AE92948B1140}"/>
          </ac:picMkLst>
        </pc:picChg>
        <pc:cxnChg chg="add del mod replST">
          <ac:chgData name="Priyanshu Raj" userId="30862f99-6f88-49e0-aa61-421ac71a1b59" providerId="ADAL" clId="{25869E48-117E-4C7C-B0F9-42658C0D8C33}" dt="2024-03-21T06:32:41.140" v="4833"/>
          <ac:cxnSpMkLst>
            <pc:docMk/>
            <pc:sldMk cId="3809536535" sldId="2629"/>
            <ac:cxnSpMk id="2" creationId="{3D46A3B4-70DF-A679-E578-A61A82F92AD4}"/>
          </ac:cxnSpMkLst>
        </pc:cxnChg>
        <pc:extLst>
          <p:ext xmlns:p="http://schemas.openxmlformats.org/presentationml/2006/main" uri="{D6D511B9-2390-475A-947B-AFAB55BFBCF1}">
            <pc226:cmChg xmlns:pc226="http://schemas.microsoft.com/office/powerpoint/2022/06/main/command" chg="">
              <pc226:chgData name="Priyanshu Raj" userId="30862f99-6f88-49e0-aa61-421ac71a1b59" providerId="ADAL" clId="{25869E48-117E-4C7C-B0F9-42658C0D8C33}" dt="2024-03-27T05:56:04.755" v="9999"/>
              <pc2:cmMkLst xmlns:pc2="http://schemas.microsoft.com/office/powerpoint/2019/9/main/command">
                <pc:docMk/>
                <pc:sldMk cId="3809536535" sldId="2629"/>
                <pc2:cmMk id="{0E861BE9-1C68-4555-90C0-2507D4FCC3C0}"/>
              </pc2:cmMkLst>
              <pc226:cmRplyChg chg="add mod">
                <pc226:chgData name="Priyanshu Raj" userId="30862f99-6f88-49e0-aa61-421ac71a1b59" providerId="ADAL" clId="{25869E48-117E-4C7C-B0F9-42658C0D8C33}" dt="2024-03-27T05:56:04.755" v="9999"/>
                <pc2:cmRplyMkLst xmlns:pc2="http://schemas.microsoft.com/office/powerpoint/2019/9/main/command">
                  <pc:docMk/>
                  <pc:sldMk cId="3809536535" sldId="2629"/>
                  <pc2:cmMk id="{0E861BE9-1C68-4555-90C0-2507D4FCC3C0}"/>
                  <pc2:cmRplyMk id="{EFE07BF0-D609-43B2-A735-B8B9771E36AA}"/>
                </pc2:cmRplyMkLst>
              </pc226:cmRplyChg>
            </pc226:cmChg>
          </p:ext>
        </pc:extLst>
      </pc:sldChg>
      <pc:sldChg chg="addSp delSp modSp add mod modNotesTx">
        <pc:chgData name="Priyanshu Raj" userId="30862f99-6f88-49e0-aa61-421ac71a1b59" providerId="ADAL" clId="{25869E48-117E-4C7C-B0F9-42658C0D8C33}" dt="2024-03-22T06:10:58.511" v="8017"/>
        <pc:sldMkLst>
          <pc:docMk/>
          <pc:sldMk cId="3488768999" sldId="2630"/>
        </pc:sldMkLst>
        <pc:spChg chg="del">
          <ac:chgData name="Priyanshu Raj" userId="30862f99-6f88-49e0-aa61-421ac71a1b59" providerId="ADAL" clId="{25869E48-117E-4C7C-B0F9-42658C0D8C33}" dt="2024-03-21T06:59:58.622" v="5049" actId="478"/>
          <ac:spMkLst>
            <pc:docMk/>
            <pc:sldMk cId="3488768999" sldId="2630"/>
            <ac:spMk id="3" creationId="{F91F9AA9-9BEC-EFD9-0E4E-254B5B1A187E}"/>
          </ac:spMkLst>
        </pc:spChg>
        <pc:spChg chg="mod">
          <ac:chgData name="Priyanshu Raj" userId="30862f99-6f88-49e0-aa61-421ac71a1b59" providerId="ADAL" clId="{25869E48-117E-4C7C-B0F9-42658C0D8C33}" dt="2024-03-21T06:59:55.878" v="5048"/>
          <ac:spMkLst>
            <pc:docMk/>
            <pc:sldMk cId="3488768999" sldId="2630"/>
            <ac:spMk id="5" creationId="{AF6B602B-9F4F-69B0-80AF-800AAAC37E45}"/>
          </ac:spMkLst>
        </pc:spChg>
        <pc:spChg chg="add mod">
          <ac:chgData name="Priyanshu Raj" userId="30862f99-6f88-49e0-aa61-421ac71a1b59" providerId="ADAL" clId="{25869E48-117E-4C7C-B0F9-42658C0D8C33}" dt="2024-03-21T07:00:09.868" v="5075"/>
          <ac:spMkLst>
            <pc:docMk/>
            <pc:sldMk cId="3488768999" sldId="2630"/>
            <ac:spMk id="7" creationId="{487DFCD0-3F7F-FA8A-21E8-C92BA9634005}"/>
          </ac:spMkLst>
        </pc:spChg>
        <pc:spChg chg="mod">
          <ac:chgData name="Priyanshu Raj" userId="30862f99-6f88-49e0-aa61-421ac71a1b59" providerId="ADAL" clId="{25869E48-117E-4C7C-B0F9-42658C0D8C33}" dt="2024-03-21T07:13:21.997" v="5113" actId="948"/>
          <ac:spMkLst>
            <pc:docMk/>
            <pc:sldMk cId="3488768999" sldId="2630"/>
            <ac:spMk id="11" creationId="{FD931E54-F4BB-3E09-1095-D5F7C07DA69A}"/>
          </ac:spMkLst>
        </pc:spChg>
        <pc:spChg chg="mod">
          <ac:chgData name="Priyanshu Raj" userId="30862f99-6f88-49e0-aa61-421ac71a1b59" providerId="ADAL" clId="{25869E48-117E-4C7C-B0F9-42658C0D8C33}" dt="2024-03-21T07:12:04.158" v="5106" actId="14100"/>
          <ac:spMkLst>
            <pc:docMk/>
            <pc:sldMk cId="3488768999" sldId="2630"/>
            <ac:spMk id="12" creationId="{8C04C546-B210-FC6B-0060-F4F77B06E84C}"/>
          </ac:spMkLst>
        </pc:spChg>
        <pc:spChg chg="mod">
          <ac:chgData name="Priyanshu Raj" userId="30862f99-6f88-49e0-aa61-421ac71a1b59" providerId="ADAL" clId="{25869E48-117E-4C7C-B0F9-42658C0D8C33}" dt="2024-03-21T07:10:47.582" v="5091" actId="948"/>
          <ac:spMkLst>
            <pc:docMk/>
            <pc:sldMk cId="3488768999" sldId="2630"/>
            <ac:spMk id="22" creationId="{F0E9E5AF-A66C-DDA5-D954-3EF9E26E87CB}"/>
          </ac:spMkLst>
        </pc:spChg>
        <pc:picChg chg="add mod modCrop">
          <ac:chgData name="Priyanshu Raj" userId="30862f99-6f88-49e0-aa61-421ac71a1b59" providerId="ADAL" clId="{25869E48-117E-4C7C-B0F9-42658C0D8C33}" dt="2024-03-21T06:58:43.463" v="5002" actId="1036"/>
          <ac:picMkLst>
            <pc:docMk/>
            <pc:sldMk cId="3488768999" sldId="2630"/>
            <ac:picMk id="4" creationId="{61587B67-6F02-6387-D579-22BF104EFBD0}"/>
          </ac:picMkLst>
        </pc:picChg>
        <pc:picChg chg="del">
          <ac:chgData name="Priyanshu Raj" userId="30862f99-6f88-49e0-aa61-421ac71a1b59" providerId="ADAL" clId="{25869E48-117E-4C7C-B0F9-42658C0D8C33}" dt="2024-03-21T06:58:13.638" v="4944" actId="478"/>
          <ac:picMkLst>
            <pc:docMk/>
            <pc:sldMk cId="3488768999" sldId="2630"/>
            <ac:picMk id="17" creationId="{445CC1AF-541F-B880-2EB2-1ABA856524BD}"/>
          </ac:picMkLst>
        </pc:picChg>
        <pc:cxnChg chg="add del mod replST">
          <ac:chgData name="Priyanshu Raj" userId="30862f99-6f88-49e0-aa61-421ac71a1b59" providerId="ADAL" clId="{25869E48-117E-4C7C-B0F9-42658C0D8C33}" dt="2024-03-21T07:00:09.868" v="5077"/>
          <ac:cxnSpMkLst>
            <pc:docMk/>
            <pc:sldMk cId="3488768999" sldId="2630"/>
            <ac:cxnSpMk id="6" creationId="{A5ABC22A-D979-1085-5E63-424FA5F13DDD}"/>
          </ac:cxnSpMkLst>
        </pc:cxnChg>
      </pc:sldChg>
      <pc:sldChg chg="addSp delSp modSp add mod modNotesTx">
        <pc:chgData name="Priyanshu Raj" userId="30862f99-6f88-49e0-aa61-421ac71a1b59" providerId="ADAL" clId="{25869E48-117E-4C7C-B0F9-42658C0D8C33}" dt="2024-03-22T06:11:02.621" v="8018"/>
        <pc:sldMkLst>
          <pc:docMk/>
          <pc:sldMk cId="1025481923" sldId="2631"/>
        </pc:sldMkLst>
        <pc:spChg chg="add mod">
          <ac:chgData name="Priyanshu Raj" userId="30862f99-6f88-49e0-aa61-421ac71a1b59" providerId="ADAL" clId="{25869E48-117E-4C7C-B0F9-42658C0D8C33}" dt="2024-03-21T07:13:58.441" v="5142"/>
          <ac:spMkLst>
            <pc:docMk/>
            <pc:sldMk cId="1025481923" sldId="2631"/>
            <ac:spMk id="3" creationId="{AFFF464D-A3CB-D9B0-03DD-9181E99EA613}"/>
          </ac:spMkLst>
        </pc:spChg>
        <pc:spChg chg="mod">
          <ac:chgData name="Priyanshu Raj" userId="30862f99-6f88-49e0-aa61-421ac71a1b59" providerId="ADAL" clId="{25869E48-117E-4C7C-B0F9-42658C0D8C33}" dt="2024-03-21T07:16:12.153" v="5152" actId="1076"/>
          <ac:spMkLst>
            <pc:docMk/>
            <pc:sldMk cId="1025481923" sldId="2631"/>
            <ac:spMk id="5" creationId="{AF6B602B-9F4F-69B0-80AF-800AAAC37E45}"/>
          </ac:spMkLst>
        </pc:spChg>
        <pc:spChg chg="del">
          <ac:chgData name="Priyanshu Raj" userId="30862f99-6f88-49e0-aa61-421ac71a1b59" providerId="ADAL" clId="{25869E48-117E-4C7C-B0F9-42658C0D8C33}" dt="2024-03-21T07:13:53.906" v="5116" actId="478"/>
          <ac:spMkLst>
            <pc:docMk/>
            <pc:sldMk cId="1025481923" sldId="2631"/>
            <ac:spMk id="6" creationId="{483767AF-C234-616F-D961-8BEF3FCFA2DD}"/>
          </ac:spMkLst>
        </pc:spChg>
        <pc:spChg chg="mod">
          <ac:chgData name="Priyanshu Raj" userId="30862f99-6f88-49e0-aa61-421ac71a1b59" providerId="ADAL" clId="{25869E48-117E-4C7C-B0F9-42658C0D8C33}" dt="2024-03-21T07:16:59.668" v="5206" actId="948"/>
          <ac:spMkLst>
            <pc:docMk/>
            <pc:sldMk cId="1025481923" sldId="2631"/>
            <ac:spMk id="11" creationId="{FD931E54-F4BB-3E09-1095-D5F7C07DA69A}"/>
          </ac:spMkLst>
        </pc:spChg>
        <pc:spChg chg="mod">
          <ac:chgData name="Priyanshu Raj" userId="30862f99-6f88-49e0-aa61-421ac71a1b59" providerId="ADAL" clId="{25869E48-117E-4C7C-B0F9-42658C0D8C33}" dt="2024-03-21T07:14:20.398" v="5147"/>
          <ac:spMkLst>
            <pc:docMk/>
            <pc:sldMk cId="1025481923" sldId="2631"/>
            <ac:spMk id="12" creationId="{8C04C546-B210-FC6B-0060-F4F77B06E84C}"/>
          </ac:spMkLst>
        </pc:spChg>
        <pc:picChg chg="add del mod">
          <ac:chgData name="Priyanshu Raj" userId="30862f99-6f88-49e0-aa61-421ac71a1b59" providerId="ADAL" clId="{25869E48-117E-4C7C-B0F9-42658C0D8C33}" dt="2024-03-21T07:16:30.076" v="5199" actId="1035"/>
          <ac:picMkLst>
            <pc:docMk/>
            <pc:sldMk cId="1025481923" sldId="2631"/>
            <ac:picMk id="7" creationId="{B6A9BFB1-7EEB-B7FB-0B02-2B2BF4D52900}"/>
          </ac:picMkLst>
        </pc:picChg>
        <pc:picChg chg="del">
          <ac:chgData name="Priyanshu Raj" userId="30862f99-6f88-49e0-aa61-421ac71a1b59" providerId="ADAL" clId="{25869E48-117E-4C7C-B0F9-42658C0D8C33}" dt="2024-03-21T07:15:38.201" v="5148" actId="478"/>
          <ac:picMkLst>
            <pc:docMk/>
            <pc:sldMk cId="1025481923" sldId="2631"/>
            <ac:picMk id="8" creationId="{75A19AA5-4B26-CF67-EA70-0B021A530178}"/>
          </ac:picMkLst>
        </pc:picChg>
        <pc:cxnChg chg="add del mod replST">
          <ac:chgData name="Priyanshu Raj" userId="30862f99-6f88-49e0-aa61-421ac71a1b59" providerId="ADAL" clId="{25869E48-117E-4C7C-B0F9-42658C0D8C33}" dt="2024-03-21T07:13:58.441" v="5144"/>
          <ac:cxnSpMkLst>
            <pc:docMk/>
            <pc:sldMk cId="1025481923" sldId="2631"/>
            <ac:cxnSpMk id="2" creationId="{49CA4170-E215-10F7-2862-890023BF09D1}"/>
          </ac:cxnSpMkLst>
        </pc:cxnChg>
      </pc:sldChg>
      <pc:sldChg chg="addSp delSp modSp add mod modNotesTx">
        <pc:chgData name="Priyanshu Raj" userId="30862f99-6f88-49e0-aa61-421ac71a1b59" providerId="ADAL" clId="{25869E48-117E-4C7C-B0F9-42658C0D8C33}" dt="2024-03-22T06:11:09.414" v="8020"/>
        <pc:sldMkLst>
          <pc:docMk/>
          <pc:sldMk cId="1380677524" sldId="2632"/>
        </pc:sldMkLst>
        <pc:spChg chg="add mod">
          <ac:chgData name="Priyanshu Raj" userId="30862f99-6f88-49e0-aa61-421ac71a1b59" providerId="ADAL" clId="{25869E48-117E-4C7C-B0F9-42658C0D8C33}" dt="2024-03-21T07:17:35.025" v="5235"/>
          <ac:spMkLst>
            <pc:docMk/>
            <pc:sldMk cId="1380677524" sldId="2632"/>
            <ac:spMk id="3" creationId="{7B9B4084-F7CE-83CD-8205-B3C0E5D8C023}"/>
          </ac:spMkLst>
        </pc:spChg>
        <pc:spChg chg="del">
          <ac:chgData name="Priyanshu Raj" userId="30862f99-6f88-49e0-aa61-421ac71a1b59" providerId="ADAL" clId="{25869E48-117E-4C7C-B0F9-42658C0D8C33}" dt="2024-03-21T07:17:30.701" v="5209" actId="478"/>
          <ac:spMkLst>
            <pc:docMk/>
            <pc:sldMk cId="1380677524" sldId="2632"/>
            <ac:spMk id="4" creationId="{0DE97D90-4EEA-68E1-CD5E-2CD763BA51D4}"/>
          </ac:spMkLst>
        </pc:spChg>
        <pc:spChg chg="mod">
          <ac:chgData name="Priyanshu Raj" userId="30862f99-6f88-49e0-aa61-421ac71a1b59" providerId="ADAL" clId="{25869E48-117E-4C7C-B0F9-42658C0D8C33}" dt="2024-03-21T07:17:27.483" v="5208"/>
          <ac:spMkLst>
            <pc:docMk/>
            <pc:sldMk cId="1380677524" sldId="2632"/>
            <ac:spMk id="5" creationId="{AF6B602B-9F4F-69B0-80AF-800AAAC37E45}"/>
          </ac:spMkLst>
        </pc:spChg>
        <pc:spChg chg="mod">
          <ac:chgData name="Priyanshu Raj" userId="30862f99-6f88-49e0-aa61-421ac71a1b59" providerId="ADAL" clId="{25869E48-117E-4C7C-B0F9-42658C0D8C33}" dt="2024-03-21T07:19:41.366" v="5250" actId="948"/>
          <ac:spMkLst>
            <pc:docMk/>
            <pc:sldMk cId="1380677524" sldId="2632"/>
            <ac:spMk id="11" creationId="{FD931E54-F4BB-3E09-1095-D5F7C07DA69A}"/>
          </ac:spMkLst>
        </pc:spChg>
        <pc:spChg chg="mod">
          <ac:chgData name="Priyanshu Raj" userId="30862f99-6f88-49e0-aa61-421ac71a1b59" providerId="ADAL" clId="{25869E48-117E-4C7C-B0F9-42658C0D8C33}" dt="2024-03-21T07:18:04.928" v="5243" actId="20577"/>
          <ac:spMkLst>
            <pc:docMk/>
            <pc:sldMk cId="1380677524" sldId="2632"/>
            <ac:spMk id="12" creationId="{8C04C546-B210-FC6B-0060-F4F77B06E84C}"/>
          </ac:spMkLst>
        </pc:spChg>
        <pc:picChg chg="add mod">
          <ac:chgData name="Priyanshu Raj" userId="30862f99-6f88-49e0-aa61-421ac71a1b59" providerId="ADAL" clId="{25869E48-117E-4C7C-B0F9-42658C0D8C33}" dt="2024-03-21T07:20:22.304" v="5285" actId="1036"/>
          <ac:picMkLst>
            <pc:docMk/>
            <pc:sldMk cId="1380677524" sldId="2632"/>
            <ac:picMk id="7" creationId="{6B4FB8C2-5316-578E-6696-E4F69DE5C0F7}"/>
          </ac:picMkLst>
        </pc:picChg>
        <pc:picChg chg="del">
          <ac:chgData name="Priyanshu Raj" userId="30862f99-6f88-49e0-aa61-421ac71a1b59" providerId="ADAL" clId="{25869E48-117E-4C7C-B0F9-42658C0D8C33}" dt="2024-03-21T07:19:45.580" v="5251" actId="478"/>
          <ac:picMkLst>
            <pc:docMk/>
            <pc:sldMk cId="1380677524" sldId="2632"/>
            <ac:picMk id="8" creationId="{9D3F8031-0F26-B524-C8F9-6A6A7D698FFE}"/>
          </ac:picMkLst>
        </pc:picChg>
        <pc:cxnChg chg="add del mod replST">
          <ac:chgData name="Priyanshu Raj" userId="30862f99-6f88-49e0-aa61-421ac71a1b59" providerId="ADAL" clId="{25869E48-117E-4C7C-B0F9-42658C0D8C33}" dt="2024-03-21T07:17:35.025" v="5237"/>
          <ac:cxnSpMkLst>
            <pc:docMk/>
            <pc:sldMk cId="1380677524" sldId="2632"/>
            <ac:cxnSpMk id="2" creationId="{ACC7CC37-37E5-BE49-04D6-211426EC3B72}"/>
          </ac:cxnSpMkLst>
        </pc:cxnChg>
      </pc:sldChg>
      <pc:sldChg chg="addSp delSp modSp add mod modNotesTx">
        <pc:chgData name="Priyanshu Raj" userId="30862f99-6f88-49e0-aa61-421ac71a1b59" providerId="ADAL" clId="{25869E48-117E-4C7C-B0F9-42658C0D8C33}" dt="2024-03-22T06:11:06.154" v="8019"/>
        <pc:sldMkLst>
          <pc:docMk/>
          <pc:sldMk cId="226659388" sldId="2633"/>
        </pc:sldMkLst>
        <pc:spChg chg="add mod">
          <ac:chgData name="Priyanshu Raj" userId="30862f99-6f88-49e0-aa61-421ac71a1b59" providerId="ADAL" clId="{25869E48-117E-4C7C-B0F9-42658C0D8C33}" dt="2024-03-21T07:21:05.965" v="5314"/>
          <ac:spMkLst>
            <pc:docMk/>
            <pc:sldMk cId="226659388" sldId="2633"/>
            <ac:spMk id="3" creationId="{7C82A41A-34C0-B19B-27F7-CCA02540143F}"/>
          </ac:spMkLst>
        </pc:spChg>
        <pc:spChg chg="mod">
          <ac:chgData name="Priyanshu Raj" userId="30862f99-6f88-49e0-aa61-421ac71a1b59" providerId="ADAL" clId="{25869E48-117E-4C7C-B0F9-42658C0D8C33}" dt="2024-03-21T07:20:53.971" v="5287"/>
          <ac:spMkLst>
            <pc:docMk/>
            <pc:sldMk cId="226659388" sldId="2633"/>
            <ac:spMk id="5" creationId="{AF6B602B-9F4F-69B0-80AF-800AAAC37E45}"/>
          </ac:spMkLst>
        </pc:spChg>
        <pc:spChg chg="del">
          <ac:chgData name="Priyanshu Raj" userId="30862f99-6f88-49e0-aa61-421ac71a1b59" providerId="ADAL" clId="{25869E48-117E-4C7C-B0F9-42658C0D8C33}" dt="2024-03-21T07:20:56.467" v="5288" actId="478"/>
          <ac:spMkLst>
            <pc:docMk/>
            <pc:sldMk cId="226659388" sldId="2633"/>
            <ac:spMk id="8" creationId="{8A3FEA73-BA91-1F52-97CD-5B36D00EAEC8}"/>
          </ac:spMkLst>
        </pc:spChg>
        <pc:spChg chg="mod">
          <ac:chgData name="Priyanshu Raj" userId="30862f99-6f88-49e0-aa61-421ac71a1b59" providerId="ADAL" clId="{25869E48-117E-4C7C-B0F9-42658C0D8C33}" dt="2024-03-21T07:23:45.651" v="5361" actId="948"/>
          <ac:spMkLst>
            <pc:docMk/>
            <pc:sldMk cId="226659388" sldId="2633"/>
            <ac:spMk id="11" creationId="{FD931E54-F4BB-3E09-1095-D5F7C07DA69A}"/>
          </ac:spMkLst>
        </pc:spChg>
        <pc:spChg chg="mod">
          <ac:chgData name="Priyanshu Raj" userId="30862f99-6f88-49e0-aa61-421ac71a1b59" providerId="ADAL" clId="{25869E48-117E-4C7C-B0F9-42658C0D8C33}" dt="2024-03-21T07:21:32.005" v="5323" actId="20577"/>
          <ac:spMkLst>
            <pc:docMk/>
            <pc:sldMk cId="226659388" sldId="2633"/>
            <ac:spMk id="12" creationId="{8C04C546-B210-FC6B-0060-F4F77B06E84C}"/>
          </ac:spMkLst>
        </pc:spChg>
        <pc:picChg chg="del">
          <ac:chgData name="Priyanshu Raj" userId="30862f99-6f88-49e0-aa61-421ac71a1b59" providerId="ADAL" clId="{25869E48-117E-4C7C-B0F9-42658C0D8C33}" dt="2024-03-21T07:21:35.809" v="5324" actId="478"/>
          <ac:picMkLst>
            <pc:docMk/>
            <pc:sldMk cId="226659388" sldId="2633"/>
            <ac:picMk id="4" creationId="{E76BD294-B41E-B1D3-C308-9E739F484D25}"/>
          </ac:picMkLst>
        </pc:picChg>
        <pc:picChg chg="add mod">
          <ac:chgData name="Priyanshu Raj" userId="30862f99-6f88-49e0-aa61-421ac71a1b59" providerId="ADAL" clId="{25869E48-117E-4C7C-B0F9-42658C0D8C33}" dt="2024-03-21T07:22:21.615" v="5354" actId="208"/>
          <ac:picMkLst>
            <pc:docMk/>
            <pc:sldMk cId="226659388" sldId="2633"/>
            <ac:picMk id="7" creationId="{3387D819-792A-B98B-B38E-B174A05300AB}"/>
          </ac:picMkLst>
        </pc:picChg>
        <pc:cxnChg chg="add del mod replST">
          <ac:chgData name="Priyanshu Raj" userId="30862f99-6f88-49e0-aa61-421ac71a1b59" providerId="ADAL" clId="{25869E48-117E-4C7C-B0F9-42658C0D8C33}" dt="2024-03-21T07:21:05.981" v="5316"/>
          <ac:cxnSpMkLst>
            <pc:docMk/>
            <pc:sldMk cId="226659388" sldId="2633"/>
            <ac:cxnSpMk id="2" creationId="{FA1C5ADB-2B3F-8DF0-D33D-63689FC0CD45}"/>
          </ac:cxnSpMkLst>
        </pc:cxnChg>
      </pc:sldChg>
      <pc:sldChg chg="add addCm delCm">
        <pc:chgData name="Priyanshu Raj" userId="30862f99-6f88-49e0-aa61-421ac71a1b59" providerId="ADAL" clId="{25869E48-117E-4C7C-B0F9-42658C0D8C33}" dt="2024-03-22T06:13:39.660" v="8022"/>
        <pc:sldMkLst>
          <pc:docMk/>
          <pc:sldMk cId="2339233874" sldId="2634"/>
        </pc:sldMkLst>
        <pc:extLst>
          <p:ext xmlns:p="http://schemas.openxmlformats.org/presentationml/2006/main" uri="{D6D511B9-2390-475A-947B-AFAB55BFBCF1}">
            <pc226:cmChg xmlns:pc226="http://schemas.microsoft.com/office/powerpoint/2022/06/main/command" chg="del">
              <pc226:chgData name="Priyanshu Raj" userId="30862f99-6f88-49e0-aa61-421ac71a1b59" providerId="ADAL" clId="{25869E48-117E-4C7C-B0F9-42658C0D8C33}" dt="2024-03-22T06:11:28.212" v="8021"/>
              <pc2:cmMkLst xmlns:pc2="http://schemas.microsoft.com/office/powerpoint/2019/9/main/command">
                <pc:docMk/>
                <pc:sldMk cId="2339233874" sldId="2634"/>
                <pc2:cmMk id="{69ADE51A-A7ED-4CD6-9081-402119F7DD49}"/>
              </pc2:cmMkLst>
            </pc226:cmChg>
            <pc226:cmChg xmlns:pc226="http://schemas.microsoft.com/office/powerpoint/2022/06/main/command" chg="add">
              <pc226:chgData name="Priyanshu Raj" userId="30862f99-6f88-49e0-aa61-421ac71a1b59" providerId="ADAL" clId="{25869E48-117E-4C7C-B0F9-42658C0D8C33}" dt="2024-03-22T06:13:39.660" v="8022"/>
              <pc2:cmMkLst xmlns:pc2="http://schemas.microsoft.com/office/powerpoint/2019/9/main/command">
                <pc:docMk/>
                <pc:sldMk cId="2339233874" sldId="2634"/>
                <pc2:cmMk id="{86A7FDCB-DB84-43B1-A4A4-ABB034935DDC}"/>
              </pc2:cmMkLst>
            </pc226:cmChg>
          </p:ext>
        </pc:extLst>
      </pc:sldChg>
      <pc:sldChg chg="addSp delSp modSp add del mod delCm modCm modNotesTx">
        <pc:chgData name="Priyanshu Raj" userId="30862f99-6f88-49e0-aa61-421ac71a1b59" providerId="ADAL" clId="{25869E48-117E-4C7C-B0F9-42658C0D8C33}" dt="2024-03-25T09:34:11.028" v="9905" actId="47"/>
        <pc:sldMkLst>
          <pc:docMk/>
          <pc:sldMk cId="3831628054" sldId="2635"/>
        </pc:sldMkLst>
        <pc:spChg chg="mod">
          <ac:chgData name="Priyanshu Raj" userId="30862f99-6f88-49e0-aa61-421ac71a1b59" providerId="ADAL" clId="{25869E48-117E-4C7C-B0F9-42658C0D8C33}" dt="2024-03-21T13:50:32.495" v="6847" actId="948"/>
          <ac:spMkLst>
            <pc:docMk/>
            <pc:sldMk cId="3831628054" sldId="2635"/>
            <ac:spMk id="3" creationId="{5679F0D5-9D86-FFE4-CF76-CFE3A1297223}"/>
          </ac:spMkLst>
        </pc:spChg>
        <pc:spChg chg="mod">
          <ac:chgData name="Priyanshu Raj" userId="30862f99-6f88-49e0-aa61-421ac71a1b59" providerId="ADAL" clId="{25869E48-117E-4C7C-B0F9-42658C0D8C33}" dt="2024-03-21T13:49:42.818" v="6801"/>
          <ac:spMkLst>
            <pc:docMk/>
            <pc:sldMk cId="3831628054" sldId="2635"/>
            <ac:spMk id="4" creationId="{3B8583BF-5AFC-E6E6-D28F-E1C64FD769AD}"/>
          </ac:spMkLst>
        </pc:spChg>
        <pc:spChg chg="add mod">
          <ac:chgData name="Priyanshu Raj" userId="30862f99-6f88-49e0-aa61-421ac71a1b59" providerId="ADAL" clId="{25869E48-117E-4C7C-B0F9-42658C0D8C33}" dt="2024-03-21T13:49:49.097" v="6828"/>
          <ac:spMkLst>
            <pc:docMk/>
            <pc:sldMk cId="3831628054" sldId="2635"/>
            <ac:spMk id="6" creationId="{9C4627A2-329C-F566-B2D3-A22348D1FDEA}"/>
          </ac:spMkLst>
        </pc:spChg>
        <pc:spChg chg="mod">
          <ac:chgData name="Priyanshu Raj" userId="30862f99-6f88-49e0-aa61-421ac71a1b59" providerId="ADAL" clId="{25869E48-117E-4C7C-B0F9-42658C0D8C33}" dt="2024-03-21T14:31:42.977" v="7742" actId="1037"/>
          <ac:spMkLst>
            <pc:docMk/>
            <pc:sldMk cId="3831628054" sldId="2635"/>
            <ac:spMk id="8" creationId="{8B93DF1B-2538-6BE4-5707-51306EDD455D}"/>
          </ac:spMkLst>
        </pc:spChg>
        <pc:spChg chg="mod">
          <ac:chgData name="Priyanshu Raj" userId="30862f99-6f88-49e0-aa61-421ac71a1b59" providerId="ADAL" clId="{25869E48-117E-4C7C-B0F9-42658C0D8C33}" dt="2024-03-21T14:31:42.977" v="7742" actId="1037"/>
          <ac:spMkLst>
            <pc:docMk/>
            <pc:sldMk cId="3831628054" sldId="2635"/>
            <ac:spMk id="9" creationId="{B86A5850-140A-E0C6-1105-624775775682}"/>
          </ac:spMkLst>
        </pc:spChg>
        <pc:spChg chg="mod">
          <ac:chgData name="Priyanshu Raj" userId="30862f99-6f88-49e0-aa61-421ac71a1b59" providerId="ADAL" clId="{25869E48-117E-4C7C-B0F9-42658C0D8C33}" dt="2024-03-21T14:31:42.977" v="7742" actId="1037"/>
          <ac:spMkLst>
            <pc:docMk/>
            <pc:sldMk cId="3831628054" sldId="2635"/>
            <ac:spMk id="10" creationId="{FF10B2EC-8C38-2013-EFCE-10FEA75D8AC4}"/>
          </ac:spMkLst>
        </pc:spChg>
        <pc:spChg chg="mod">
          <ac:chgData name="Priyanshu Raj" userId="30862f99-6f88-49e0-aa61-421ac71a1b59" providerId="ADAL" clId="{25869E48-117E-4C7C-B0F9-42658C0D8C33}" dt="2024-03-21T14:31:42.977" v="7742" actId="1037"/>
          <ac:spMkLst>
            <pc:docMk/>
            <pc:sldMk cId="3831628054" sldId="2635"/>
            <ac:spMk id="11" creationId="{06BBD186-66AD-9E5F-DCE6-3A64AA7AD1B9}"/>
          </ac:spMkLst>
        </pc:spChg>
        <pc:spChg chg="add del mod">
          <ac:chgData name="Priyanshu Raj" userId="30862f99-6f88-49e0-aa61-421ac71a1b59" providerId="ADAL" clId="{25869E48-117E-4C7C-B0F9-42658C0D8C33}" dt="2024-03-21T13:56:09.315" v="7261"/>
          <ac:spMkLst>
            <pc:docMk/>
            <pc:sldMk cId="3831628054" sldId="2635"/>
            <ac:spMk id="13" creationId="{5ED2016A-CE70-862B-8C6D-8D0A7256036A}"/>
          </ac:spMkLst>
        </pc:spChg>
        <pc:spChg chg="mod">
          <ac:chgData name="Priyanshu Raj" userId="30862f99-6f88-49e0-aa61-421ac71a1b59" providerId="ADAL" clId="{25869E48-117E-4C7C-B0F9-42658C0D8C33}" dt="2024-03-21T14:31:42.977" v="7742" actId="1037"/>
          <ac:spMkLst>
            <pc:docMk/>
            <pc:sldMk cId="3831628054" sldId="2635"/>
            <ac:spMk id="14" creationId="{A9CD1D9F-46FA-7AE5-D96A-E2ED7DD98CEA}"/>
          </ac:spMkLst>
        </pc:spChg>
        <pc:spChg chg="mod">
          <ac:chgData name="Priyanshu Raj" userId="30862f99-6f88-49e0-aa61-421ac71a1b59" providerId="ADAL" clId="{25869E48-117E-4C7C-B0F9-42658C0D8C33}" dt="2024-03-21T14:31:42.977" v="7742" actId="1037"/>
          <ac:spMkLst>
            <pc:docMk/>
            <pc:sldMk cId="3831628054" sldId="2635"/>
            <ac:spMk id="15" creationId="{83C9942F-E486-CB42-24BF-8A4C0171A05C}"/>
          </ac:spMkLst>
        </pc:spChg>
        <pc:spChg chg="add del mod">
          <ac:chgData name="Priyanshu Raj" userId="30862f99-6f88-49e0-aa61-421ac71a1b59" providerId="ADAL" clId="{25869E48-117E-4C7C-B0F9-42658C0D8C33}" dt="2024-03-21T13:57:01.070" v="7339" actId="478"/>
          <ac:spMkLst>
            <pc:docMk/>
            <pc:sldMk cId="3831628054" sldId="2635"/>
            <ac:spMk id="16" creationId="{67A3D4FB-1242-B645-44E3-846E88EA4652}"/>
          </ac:spMkLst>
        </pc:spChg>
        <pc:spChg chg="del">
          <ac:chgData name="Priyanshu Raj" userId="30862f99-6f88-49e0-aa61-421ac71a1b59" providerId="ADAL" clId="{25869E48-117E-4C7C-B0F9-42658C0D8C33}" dt="2024-03-21T13:49:45.325" v="6802" actId="478"/>
          <ac:spMkLst>
            <pc:docMk/>
            <pc:sldMk cId="3831628054" sldId="2635"/>
            <ac:spMk id="19" creationId="{480C9318-48A6-543E-501D-7D99912AD8DD}"/>
          </ac:spMkLst>
        </pc:spChg>
        <pc:spChg chg="mod">
          <ac:chgData name="Priyanshu Raj" userId="30862f99-6f88-49e0-aa61-421ac71a1b59" providerId="ADAL" clId="{25869E48-117E-4C7C-B0F9-42658C0D8C33}" dt="2024-03-21T14:31:42.977" v="7742" actId="1037"/>
          <ac:spMkLst>
            <pc:docMk/>
            <pc:sldMk cId="3831628054" sldId="2635"/>
            <ac:spMk id="22" creationId="{9F61B8EF-1A2C-E72C-2800-CC5FF0131830}"/>
          </ac:spMkLst>
        </pc:spChg>
        <pc:spChg chg="mod">
          <ac:chgData name="Priyanshu Raj" userId="30862f99-6f88-49e0-aa61-421ac71a1b59" providerId="ADAL" clId="{25869E48-117E-4C7C-B0F9-42658C0D8C33}" dt="2024-03-21T14:31:42.977" v="7742" actId="1037"/>
          <ac:spMkLst>
            <pc:docMk/>
            <pc:sldMk cId="3831628054" sldId="2635"/>
            <ac:spMk id="23" creationId="{8B7B75BA-AC7C-178C-04E0-611F25F24F54}"/>
          </ac:spMkLst>
        </pc:spChg>
        <pc:spChg chg="mod">
          <ac:chgData name="Priyanshu Raj" userId="30862f99-6f88-49e0-aa61-421ac71a1b59" providerId="ADAL" clId="{25869E48-117E-4C7C-B0F9-42658C0D8C33}" dt="2024-03-21T14:31:42.977" v="7742" actId="1037"/>
          <ac:spMkLst>
            <pc:docMk/>
            <pc:sldMk cId="3831628054" sldId="2635"/>
            <ac:spMk id="24" creationId="{6A28A1D9-EEA8-1DD0-1E81-050CB1D7B379}"/>
          </ac:spMkLst>
        </pc:spChg>
        <pc:spChg chg="add mod">
          <ac:chgData name="Priyanshu Raj" userId="30862f99-6f88-49e0-aa61-421ac71a1b59" providerId="ADAL" clId="{25869E48-117E-4C7C-B0F9-42658C0D8C33}" dt="2024-03-21T13:57:20.832" v="7341"/>
          <ac:spMkLst>
            <pc:docMk/>
            <pc:sldMk cId="3831628054" sldId="2635"/>
            <ac:spMk id="26" creationId="{A4C76BE7-7523-3659-FC65-AF63C1E93958}"/>
          </ac:spMkLst>
        </pc:spChg>
        <pc:spChg chg="mod">
          <ac:chgData name="Priyanshu Raj" userId="30862f99-6f88-49e0-aa61-421ac71a1b59" providerId="ADAL" clId="{25869E48-117E-4C7C-B0F9-42658C0D8C33}" dt="2024-03-21T14:31:42.977" v="7742" actId="1037"/>
          <ac:spMkLst>
            <pc:docMk/>
            <pc:sldMk cId="3831628054" sldId="2635"/>
            <ac:spMk id="27" creationId="{605F7B17-29E7-9771-21E8-42F86BF9AA05}"/>
          </ac:spMkLst>
        </pc:spChg>
        <pc:spChg chg="mod">
          <ac:chgData name="Priyanshu Raj" userId="30862f99-6f88-49e0-aa61-421ac71a1b59" providerId="ADAL" clId="{25869E48-117E-4C7C-B0F9-42658C0D8C33}" dt="2024-03-21T14:31:42.977" v="7742" actId="1037"/>
          <ac:spMkLst>
            <pc:docMk/>
            <pc:sldMk cId="3831628054" sldId="2635"/>
            <ac:spMk id="28" creationId="{D7DA6479-5F17-A3E8-546E-6DA171B48B93}"/>
          </ac:spMkLst>
        </pc:spChg>
        <pc:spChg chg="add mod">
          <ac:chgData name="Priyanshu Raj" userId="30862f99-6f88-49e0-aa61-421ac71a1b59" providerId="ADAL" clId="{25869E48-117E-4C7C-B0F9-42658C0D8C33}" dt="2024-03-21T13:57:20.832" v="7341"/>
          <ac:spMkLst>
            <pc:docMk/>
            <pc:sldMk cId="3831628054" sldId="2635"/>
            <ac:spMk id="30" creationId="{9337A27C-613B-9C63-E128-015E592E4FF9}"/>
          </ac:spMkLst>
        </pc:spChg>
        <pc:spChg chg="mod">
          <ac:chgData name="Priyanshu Raj" userId="30862f99-6f88-49e0-aa61-421ac71a1b59" providerId="ADAL" clId="{25869E48-117E-4C7C-B0F9-42658C0D8C33}" dt="2024-03-21T14:31:42.977" v="7742" actId="1037"/>
          <ac:spMkLst>
            <pc:docMk/>
            <pc:sldMk cId="3831628054" sldId="2635"/>
            <ac:spMk id="33" creationId="{A7BA185D-D6FE-02C7-4822-047A72CA699F}"/>
          </ac:spMkLst>
        </pc:spChg>
        <pc:spChg chg="mod">
          <ac:chgData name="Priyanshu Raj" userId="30862f99-6f88-49e0-aa61-421ac71a1b59" providerId="ADAL" clId="{25869E48-117E-4C7C-B0F9-42658C0D8C33}" dt="2024-03-21T14:31:42.977" v="7742" actId="1037"/>
          <ac:spMkLst>
            <pc:docMk/>
            <pc:sldMk cId="3831628054" sldId="2635"/>
            <ac:spMk id="34" creationId="{3DFC0E8F-14E3-DDF3-5FAD-92CFF641EE8A}"/>
          </ac:spMkLst>
        </pc:spChg>
        <pc:spChg chg="mod">
          <ac:chgData name="Priyanshu Raj" userId="30862f99-6f88-49e0-aa61-421ac71a1b59" providerId="ADAL" clId="{25869E48-117E-4C7C-B0F9-42658C0D8C33}" dt="2024-03-21T14:31:42.977" v="7742" actId="1037"/>
          <ac:spMkLst>
            <pc:docMk/>
            <pc:sldMk cId="3831628054" sldId="2635"/>
            <ac:spMk id="35" creationId="{11B263BC-4109-103B-0FE1-AE33F7F29C55}"/>
          </ac:spMkLst>
        </pc:spChg>
        <pc:spChg chg="mod">
          <ac:chgData name="Priyanshu Raj" userId="30862f99-6f88-49e0-aa61-421ac71a1b59" providerId="ADAL" clId="{25869E48-117E-4C7C-B0F9-42658C0D8C33}" dt="2024-03-21T14:31:42.977" v="7742" actId="1037"/>
          <ac:spMkLst>
            <pc:docMk/>
            <pc:sldMk cId="3831628054" sldId="2635"/>
            <ac:spMk id="37" creationId="{6D1FAC42-DD13-278D-188C-EAA5597C3D84}"/>
          </ac:spMkLst>
        </pc:spChg>
        <pc:spChg chg="mod">
          <ac:chgData name="Priyanshu Raj" userId="30862f99-6f88-49e0-aa61-421ac71a1b59" providerId="ADAL" clId="{25869E48-117E-4C7C-B0F9-42658C0D8C33}" dt="2024-03-21T14:31:42.977" v="7742" actId="1037"/>
          <ac:spMkLst>
            <pc:docMk/>
            <pc:sldMk cId="3831628054" sldId="2635"/>
            <ac:spMk id="38" creationId="{8E3AD753-89EC-9498-B290-83F356989E13}"/>
          </ac:spMkLst>
        </pc:spChg>
        <pc:spChg chg="mod">
          <ac:chgData name="Priyanshu Raj" userId="30862f99-6f88-49e0-aa61-421ac71a1b59" providerId="ADAL" clId="{25869E48-117E-4C7C-B0F9-42658C0D8C33}" dt="2024-03-21T14:31:42.977" v="7742" actId="1037"/>
          <ac:spMkLst>
            <pc:docMk/>
            <pc:sldMk cId="3831628054" sldId="2635"/>
            <ac:spMk id="39" creationId="{25A26649-1EF7-F7C9-6016-5A4E0868F8A6}"/>
          </ac:spMkLst>
        </pc:spChg>
        <pc:spChg chg="add mod">
          <ac:chgData name="Priyanshu Raj" userId="30862f99-6f88-49e0-aa61-421ac71a1b59" providerId="ADAL" clId="{25869E48-117E-4C7C-B0F9-42658C0D8C33}" dt="2024-03-21T13:57:20.832" v="7341"/>
          <ac:spMkLst>
            <pc:docMk/>
            <pc:sldMk cId="3831628054" sldId="2635"/>
            <ac:spMk id="41" creationId="{8EE1EFFC-FCAE-FC9B-1999-6F44AE7C4AB8}"/>
          </ac:spMkLst>
        </pc:spChg>
        <pc:spChg chg="mod">
          <ac:chgData name="Priyanshu Raj" userId="30862f99-6f88-49e0-aa61-421ac71a1b59" providerId="ADAL" clId="{25869E48-117E-4C7C-B0F9-42658C0D8C33}" dt="2024-03-21T14:31:42.977" v="7742" actId="1037"/>
          <ac:spMkLst>
            <pc:docMk/>
            <pc:sldMk cId="3831628054" sldId="2635"/>
            <ac:spMk id="44" creationId="{79B3A03C-D78D-B62E-E0A4-DF43B6A63964}"/>
          </ac:spMkLst>
        </pc:spChg>
        <pc:spChg chg="mod">
          <ac:chgData name="Priyanshu Raj" userId="30862f99-6f88-49e0-aa61-421ac71a1b59" providerId="ADAL" clId="{25869E48-117E-4C7C-B0F9-42658C0D8C33}" dt="2024-03-21T14:31:42.977" v="7742" actId="1037"/>
          <ac:spMkLst>
            <pc:docMk/>
            <pc:sldMk cId="3831628054" sldId="2635"/>
            <ac:spMk id="45" creationId="{1955E761-07F8-662D-F16E-1418A3773C3B}"/>
          </ac:spMkLst>
        </pc:spChg>
        <pc:spChg chg="mod">
          <ac:chgData name="Priyanshu Raj" userId="30862f99-6f88-49e0-aa61-421ac71a1b59" providerId="ADAL" clId="{25869E48-117E-4C7C-B0F9-42658C0D8C33}" dt="2024-03-21T14:31:42.977" v="7742" actId="1037"/>
          <ac:spMkLst>
            <pc:docMk/>
            <pc:sldMk cId="3831628054" sldId="2635"/>
            <ac:spMk id="46" creationId="{AC8388BE-5859-CEEF-49E5-1D9008971D78}"/>
          </ac:spMkLst>
        </pc:spChg>
        <pc:spChg chg="mod">
          <ac:chgData name="Priyanshu Raj" userId="30862f99-6f88-49e0-aa61-421ac71a1b59" providerId="ADAL" clId="{25869E48-117E-4C7C-B0F9-42658C0D8C33}" dt="2024-03-21T14:31:42.977" v="7742" actId="1037"/>
          <ac:spMkLst>
            <pc:docMk/>
            <pc:sldMk cId="3831628054" sldId="2635"/>
            <ac:spMk id="49" creationId="{BC3ED9E3-C70C-3D81-75A9-D2D67C5BFC9F}"/>
          </ac:spMkLst>
        </pc:spChg>
        <pc:spChg chg="mod">
          <ac:chgData name="Priyanshu Raj" userId="30862f99-6f88-49e0-aa61-421ac71a1b59" providerId="ADAL" clId="{25869E48-117E-4C7C-B0F9-42658C0D8C33}" dt="2024-03-21T14:31:42.977" v="7742" actId="1037"/>
          <ac:spMkLst>
            <pc:docMk/>
            <pc:sldMk cId="3831628054" sldId="2635"/>
            <ac:spMk id="50" creationId="{AF665069-EC77-5EE8-EA1E-B1D956BB47E4}"/>
          </ac:spMkLst>
        </pc:spChg>
        <pc:spChg chg="mod">
          <ac:chgData name="Priyanshu Raj" userId="30862f99-6f88-49e0-aa61-421ac71a1b59" providerId="ADAL" clId="{25869E48-117E-4C7C-B0F9-42658C0D8C33}" dt="2024-03-21T14:31:42.977" v="7742" actId="1037"/>
          <ac:spMkLst>
            <pc:docMk/>
            <pc:sldMk cId="3831628054" sldId="2635"/>
            <ac:spMk id="55" creationId="{E7A66F3F-9F69-5E58-0917-50637A9806DE}"/>
          </ac:spMkLst>
        </pc:spChg>
        <pc:spChg chg="mod">
          <ac:chgData name="Priyanshu Raj" userId="30862f99-6f88-49e0-aa61-421ac71a1b59" providerId="ADAL" clId="{25869E48-117E-4C7C-B0F9-42658C0D8C33}" dt="2024-03-21T14:31:42.977" v="7742" actId="1037"/>
          <ac:spMkLst>
            <pc:docMk/>
            <pc:sldMk cId="3831628054" sldId="2635"/>
            <ac:spMk id="56" creationId="{1D5D2713-22DE-A3E2-BD78-AB00F37C1878}"/>
          </ac:spMkLst>
        </pc:spChg>
        <pc:spChg chg="mod">
          <ac:chgData name="Priyanshu Raj" userId="30862f99-6f88-49e0-aa61-421ac71a1b59" providerId="ADAL" clId="{25869E48-117E-4C7C-B0F9-42658C0D8C33}" dt="2024-03-21T14:31:42.977" v="7742" actId="1037"/>
          <ac:spMkLst>
            <pc:docMk/>
            <pc:sldMk cId="3831628054" sldId="2635"/>
            <ac:spMk id="57" creationId="{FFC52336-4872-6268-F1F9-65F9B736ED1D}"/>
          </ac:spMkLst>
        </pc:spChg>
        <pc:spChg chg="del mod">
          <ac:chgData name="Priyanshu Raj" userId="30862f99-6f88-49e0-aa61-421ac71a1b59" providerId="ADAL" clId="{25869E48-117E-4C7C-B0F9-42658C0D8C33}" dt="2024-03-21T13:57:19.933" v="7340" actId="478"/>
          <ac:spMkLst>
            <pc:docMk/>
            <pc:sldMk cId="3831628054" sldId="2635"/>
            <ac:spMk id="59" creationId="{A5D23EBA-50A6-736C-75C6-7A8FB37AC804}"/>
          </ac:spMkLst>
        </pc:spChg>
        <pc:spChg chg="mod">
          <ac:chgData name="Priyanshu Raj" userId="30862f99-6f88-49e0-aa61-421ac71a1b59" providerId="ADAL" clId="{25869E48-117E-4C7C-B0F9-42658C0D8C33}" dt="2024-03-21T14:31:42.977" v="7742" actId="1037"/>
          <ac:spMkLst>
            <pc:docMk/>
            <pc:sldMk cId="3831628054" sldId="2635"/>
            <ac:spMk id="60" creationId="{7DDF6C97-132B-1ED2-D756-DE1CF197AFAB}"/>
          </ac:spMkLst>
        </pc:spChg>
        <pc:spChg chg="mod">
          <ac:chgData name="Priyanshu Raj" userId="30862f99-6f88-49e0-aa61-421ac71a1b59" providerId="ADAL" clId="{25869E48-117E-4C7C-B0F9-42658C0D8C33}" dt="2024-03-21T14:31:42.977" v="7742" actId="1037"/>
          <ac:spMkLst>
            <pc:docMk/>
            <pc:sldMk cId="3831628054" sldId="2635"/>
            <ac:spMk id="61" creationId="{B8C32C78-AC1E-ADEC-ED23-8A0A7C79A968}"/>
          </ac:spMkLst>
        </pc:spChg>
        <pc:spChg chg="mod">
          <ac:chgData name="Priyanshu Raj" userId="30862f99-6f88-49e0-aa61-421ac71a1b59" providerId="ADAL" clId="{25869E48-117E-4C7C-B0F9-42658C0D8C33}" dt="2024-03-21T14:31:42.977" v="7742" actId="1037"/>
          <ac:spMkLst>
            <pc:docMk/>
            <pc:sldMk cId="3831628054" sldId="2635"/>
            <ac:spMk id="66" creationId="{5C735401-4659-0DC9-CB55-51F6A5BC7BCD}"/>
          </ac:spMkLst>
        </pc:spChg>
        <pc:spChg chg="mod">
          <ac:chgData name="Priyanshu Raj" userId="30862f99-6f88-49e0-aa61-421ac71a1b59" providerId="ADAL" clId="{25869E48-117E-4C7C-B0F9-42658C0D8C33}" dt="2024-03-21T14:31:42.977" v="7742" actId="1037"/>
          <ac:spMkLst>
            <pc:docMk/>
            <pc:sldMk cId="3831628054" sldId="2635"/>
            <ac:spMk id="67" creationId="{4237536E-5C09-939C-7E66-C415554A4103}"/>
          </ac:spMkLst>
        </pc:spChg>
        <pc:spChg chg="mod">
          <ac:chgData name="Priyanshu Raj" userId="30862f99-6f88-49e0-aa61-421ac71a1b59" providerId="ADAL" clId="{25869E48-117E-4C7C-B0F9-42658C0D8C33}" dt="2024-03-21T14:31:42.977" v="7742" actId="1037"/>
          <ac:spMkLst>
            <pc:docMk/>
            <pc:sldMk cId="3831628054" sldId="2635"/>
            <ac:spMk id="68" creationId="{F74E55E5-E488-B1F8-4F57-8A584BD184C9}"/>
          </ac:spMkLst>
        </pc:spChg>
        <pc:spChg chg="mod">
          <ac:chgData name="Priyanshu Raj" userId="30862f99-6f88-49e0-aa61-421ac71a1b59" providerId="ADAL" clId="{25869E48-117E-4C7C-B0F9-42658C0D8C33}" dt="2024-03-21T14:31:42.977" v="7742" actId="1037"/>
          <ac:spMkLst>
            <pc:docMk/>
            <pc:sldMk cId="3831628054" sldId="2635"/>
            <ac:spMk id="71" creationId="{226020BE-C7F4-4790-C889-C4F1A380D46F}"/>
          </ac:spMkLst>
        </pc:spChg>
        <pc:spChg chg="mod">
          <ac:chgData name="Priyanshu Raj" userId="30862f99-6f88-49e0-aa61-421ac71a1b59" providerId="ADAL" clId="{25869E48-117E-4C7C-B0F9-42658C0D8C33}" dt="2024-03-21T14:31:42.977" v="7742" actId="1037"/>
          <ac:spMkLst>
            <pc:docMk/>
            <pc:sldMk cId="3831628054" sldId="2635"/>
            <ac:spMk id="72" creationId="{1EA2CA98-7C31-F44B-3AEE-2F3FA5853224}"/>
          </ac:spMkLst>
        </pc:spChg>
        <pc:spChg chg="mod">
          <ac:chgData name="Priyanshu Raj" userId="30862f99-6f88-49e0-aa61-421ac71a1b59" providerId="ADAL" clId="{25869E48-117E-4C7C-B0F9-42658C0D8C33}" dt="2024-03-21T14:31:42.977" v="7742" actId="1037"/>
          <ac:spMkLst>
            <pc:docMk/>
            <pc:sldMk cId="3831628054" sldId="2635"/>
            <ac:spMk id="74" creationId="{C279598D-652E-B760-D49B-864F192698A6}"/>
          </ac:spMkLst>
        </pc:spChg>
        <pc:spChg chg="mod">
          <ac:chgData name="Priyanshu Raj" userId="30862f99-6f88-49e0-aa61-421ac71a1b59" providerId="ADAL" clId="{25869E48-117E-4C7C-B0F9-42658C0D8C33}" dt="2024-03-21T14:31:42.977" v="7742" actId="1037"/>
          <ac:spMkLst>
            <pc:docMk/>
            <pc:sldMk cId="3831628054" sldId="2635"/>
            <ac:spMk id="75" creationId="{2D19E026-D62F-8664-7937-F35F17A24F29}"/>
          </ac:spMkLst>
        </pc:spChg>
        <pc:spChg chg="mod">
          <ac:chgData name="Priyanshu Raj" userId="30862f99-6f88-49e0-aa61-421ac71a1b59" providerId="ADAL" clId="{25869E48-117E-4C7C-B0F9-42658C0D8C33}" dt="2024-03-21T14:31:42.977" v="7742" actId="1037"/>
          <ac:spMkLst>
            <pc:docMk/>
            <pc:sldMk cId="3831628054" sldId="2635"/>
            <ac:spMk id="79" creationId="{B19D5152-E0E4-D1FC-B405-3F73CDB7425D}"/>
          </ac:spMkLst>
        </pc:spChg>
        <pc:spChg chg="mod">
          <ac:chgData name="Priyanshu Raj" userId="30862f99-6f88-49e0-aa61-421ac71a1b59" providerId="ADAL" clId="{25869E48-117E-4C7C-B0F9-42658C0D8C33}" dt="2024-03-21T14:31:42.977" v="7742" actId="1037"/>
          <ac:spMkLst>
            <pc:docMk/>
            <pc:sldMk cId="3831628054" sldId="2635"/>
            <ac:spMk id="80" creationId="{239DA66B-D5CC-83F3-1E36-5B2E2EEAB381}"/>
          </ac:spMkLst>
        </pc:spChg>
        <pc:spChg chg="mod">
          <ac:chgData name="Priyanshu Raj" userId="30862f99-6f88-49e0-aa61-421ac71a1b59" providerId="ADAL" clId="{25869E48-117E-4C7C-B0F9-42658C0D8C33}" dt="2024-03-21T14:31:42.977" v="7742" actId="1037"/>
          <ac:spMkLst>
            <pc:docMk/>
            <pc:sldMk cId="3831628054" sldId="2635"/>
            <ac:spMk id="81" creationId="{43129EF8-AFED-3231-D013-251491966632}"/>
          </ac:spMkLst>
        </pc:spChg>
        <pc:spChg chg="mod">
          <ac:chgData name="Priyanshu Raj" userId="30862f99-6f88-49e0-aa61-421ac71a1b59" providerId="ADAL" clId="{25869E48-117E-4C7C-B0F9-42658C0D8C33}" dt="2024-03-21T14:31:42.977" v="7742" actId="1037"/>
          <ac:spMkLst>
            <pc:docMk/>
            <pc:sldMk cId="3831628054" sldId="2635"/>
            <ac:spMk id="82" creationId="{16421416-B8E1-31F3-4DA9-54CB33EA2F4A}"/>
          </ac:spMkLst>
        </pc:spChg>
        <pc:spChg chg="mod">
          <ac:chgData name="Priyanshu Raj" userId="30862f99-6f88-49e0-aa61-421ac71a1b59" providerId="ADAL" clId="{25869E48-117E-4C7C-B0F9-42658C0D8C33}" dt="2024-03-21T14:31:42.977" v="7742" actId="1037"/>
          <ac:spMkLst>
            <pc:docMk/>
            <pc:sldMk cId="3831628054" sldId="2635"/>
            <ac:spMk id="83" creationId="{A94CEF17-B1B1-735B-8DD3-EF271EC80741}"/>
          </ac:spMkLst>
        </pc:spChg>
        <pc:spChg chg="mod">
          <ac:chgData name="Priyanshu Raj" userId="30862f99-6f88-49e0-aa61-421ac71a1b59" providerId="ADAL" clId="{25869E48-117E-4C7C-B0F9-42658C0D8C33}" dt="2024-03-21T14:31:42.977" v="7742" actId="1037"/>
          <ac:spMkLst>
            <pc:docMk/>
            <pc:sldMk cId="3831628054" sldId="2635"/>
            <ac:spMk id="84" creationId="{8BDD8ECE-D315-078C-AB1E-C7CBFCF5BD21}"/>
          </ac:spMkLst>
        </pc:spChg>
        <pc:spChg chg="mod">
          <ac:chgData name="Priyanshu Raj" userId="30862f99-6f88-49e0-aa61-421ac71a1b59" providerId="ADAL" clId="{25869E48-117E-4C7C-B0F9-42658C0D8C33}" dt="2024-03-21T14:31:42.977" v="7742" actId="1037"/>
          <ac:spMkLst>
            <pc:docMk/>
            <pc:sldMk cId="3831628054" sldId="2635"/>
            <ac:spMk id="85" creationId="{FFD0A9BC-01D9-5B7D-0E1F-E418A80500D3}"/>
          </ac:spMkLst>
        </pc:spChg>
        <pc:spChg chg="mod">
          <ac:chgData name="Priyanshu Raj" userId="30862f99-6f88-49e0-aa61-421ac71a1b59" providerId="ADAL" clId="{25869E48-117E-4C7C-B0F9-42658C0D8C33}" dt="2024-03-21T14:31:42.977" v="7742" actId="1037"/>
          <ac:spMkLst>
            <pc:docMk/>
            <pc:sldMk cId="3831628054" sldId="2635"/>
            <ac:spMk id="86" creationId="{D25A4090-521A-9BD5-B92C-1AA43526E45C}"/>
          </ac:spMkLst>
        </pc:spChg>
        <pc:spChg chg="mod">
          <ac:chgData name="Priyanshu Raj" userId="30862f99-6f88-49e0-aa61-421ac71a1b59" providerId="ADAL" clId="{25869E48-117E-4C7C-B0F9-42658C0D8C33}" dt="2024-03-21T14:31:42.977" v="7742" actId="1037"/>
          <ac:spMkLst>
            <pc:docMk/>
            <pc:sldMk cId="3831628054" sldId="2635"/>
            <ac:spMk id="87" creationId="{7ECAE612-510E-769A-1AE3-32D826AB308C}"/>
          </ac:spMkLst>
        </pc:spChg>
        <pc:spChg chg="mod">
          <ac:chgData name="Priyanshu Raj" userId="30862f99-6f88-49e0-aa61-421ac71a1b59" providerId="ADAL" clId="{25869E48-117E-4C7C-B0F9-42658C0D8C33}" dt="2024-03-21T14:31:42.977" v="7742" actId="1037"/>
          <ac:spMkLst>
            <pc:docMk/>
            <pc:sldMk cId="3831628054" sldId="2635"/>
            <ac:spMk id="88" creationId="{180F5699-84C9-85EF-A868-A2E0C6DF70C1}"/>
          </ac:spMkLst>
        </pc:spChg>
        <pc:spChg chg="mod">
          <ac:chgData name="Priyanshu Raj" userId="30862f99-6f88-49e0-aa61-421ac71a1b59" providerId="ADAL" clId="{25869E48-117E-4C7C-B0F9-42658C0D8C33}" dt="2024-03-21T14:31:42.977" v="7742" actId="1037"/>
          <ac:spMkLst>
            <pc:docMk/>
            <pc:sldMk cId="3831628054" sldId="2635"/>
            <ac:spMk id="89" creationId="{B42D104D-6C26-5573-E2A7-BDD66063D059}"/>
          </ac:spMkLst>
        </pc:spChg>
        <pc:spChg chg="mod">
          <ac:chgData name="Priyanshu Raj" userId="30862f99-6f88-49e0-aa61-421ac71a1b59" providerId="ADAL" clId="{25869E48-117E-4C7C-B0F9-42658C0D8C33}" dt="2024-03-21T14:31:42.977" v="7742" actId="1037"/>
          <ac:spMkLst>
            <pc:docMk/>
            <pc:sldMk cId="3831628054" sldId="2635"/>
            <ac:spMk id="90" creationId="{0D7ECB90-65F3-495E-A6FF-42D04F2FA46C}"/>
          </ac:spMkLst>
        </pc:spChg>
        <pc:spChg chg="mod">
          <ac:chgData name="Priyanshu Raj" userId="30862f99-6f88-49e0-aa61-421ac71a1b59" providerId="ADAL" clId="{25869E48-117E-4C7C-B0F9-42658C0D8C33}" dt="2024-03-21T14:31:59.322" v="7754" actId="1037"/>
          <ac:spMkLst>
            <pc:docMk/>
            <pc:sldMk cId="3831628054" sldId="2635"/>
            <ac:spMk id="92" creationId="{49161294-F7B1-AF2C-4F25-94585BE54624}"/>
          </ac:spMkLst>
        </pc:spChg>
        <pc:grpChg chg="mod">
          <ac:chgData name="Priyanshu Raj" userId="30862f99-6f88-49e0-aa61-421ac71a1b59" providerId="ADAL" clId="{25869E48-117E-4C7C-B0F9-42658C0D8C33}" dt="2024-03-21T14:31:42.977" v="7742" actId="1037"/>
          <ac:grpSpMkLst>
            <pc:docMk/>
            <pc:sldMk cId="3831628054" sldId="2635"/>
            <ac:grpSpMk id="2" creationId="{88C29912-8453-2901-B386-5688A1070FE4}"/>
          </ac:grpSpMkLst>
        </pc:grpChg>
        <pc:grpChg chg="mod">
          <ac:chgData name="Priyanshu Raj" userId="30862f99-6f88-49e0-aa61-421ac71a1b59" providerId="ADAL" clId="{25869E48-117E-4C7C-B0F9-42658C0D8C33}" dt="2024-03-21T14:31:42.977" v="7742" actId="1037"/>
          <ac:grpSpMkLst>
            <pc:docMk/>
            <pc:sldMk cId="3831628054" sldId="2635"/>
            <ac:grpSpMk id="7" creationId="{81758770-CD37-A6EC-86A9-01698A3469D2}"/>
          </ac:grpSpMkLst>
        </pc:grpChg>
        <pc:grpChg chg="add mod">
          <ac:chgData name="Priyanshu Raj" userId="30862f99-6f88-49e0-aa61-421ac71a1b59" providerId="ADAL" clId="{25869E48-117E-4C7C-B0F9-42658C0D8C33}" dt="2024-03-21T14:31:42.977" v="7742" actId="1037"/>
          <ac:grpSpMkLst>
            <pc:docMk/>
            <pc:sldMk cId="3831628054" sldId="2635"/>
            <ac:grpSpMk id="12" creationId="{4DD40E7C-46A7-D3B6-BD58-145F5A93BB79}"/>
          </ac:grpSpMkLst>
        </pc:grpChg>
        <pc:grpChg chg="add mod">
          <ac:chgData name="Priyanshu Raj" userId="30862f99-6f88-49e0-aa61-421ac71a1b59" providerId="ADAL" clId="{25869E48-117E-4C7C-B0F9-42658C0D8C33}" dt="2024-03-21T14:31:15.839" v="7724" actId="1035"/>
          <ac:grpSpMkLst>
            <pc:docMk/>
            <pc:sldMk cId="3831628054" sldId="2635"/>
            <ac:grpSpMk id="17" creationId="{CD7C0078-991A-175E-7057-1442185E242F}"/>
          </ac:grpSpMkLst>
        </pc:grpChg>
        <pc:grpChg chg="mod">
          <ac:chgData name="Priyanshu Raj" userId="30862f99-6f88-49e0-aa61-421ac71a1b59" providerId="ADAL" clId="{25869E48-117E-4C7C-B0F9-42658C0D8C33}" dt="2024-03-21T14:31:42.977" v="7742" actId="1037"/>
          <ac:grpSpMkLst>
            <pc:docMk/>
            <pc:sldMk cId="3831628054" sldId="2635"/>
            <ac:grpSpMk id="18" creationId="{994A6B93-DD09-010E-03B4-E6E90D74D20F}"/>
          </ac:grpSpMkLst>
        </pc:grpChg>
        <pc:grpChg chg="mod">
          <ac:chgData name="Priyanshu Raj" userId="30862f99-6f88-49e0-aa61-421ac71a1b59" providerId="ADAL" clId="{25869E48-117E-4C7C-B0F9-42658C0D8C33}" dt="2024-03-21T14:31:42.977" v="7742" actId="1037"/>
          <ac:grpSpMkLst>
            <pc:docMk/>
            <pc:sldMk cId="3831628054" sldId="2635"/>
            <ac:grpSpMk id="20" creationId="{25143047-BF3D-8B71-D594-32685FE63526}"/>
          </ac:grpSpMkLst>
        </pc:grpChg>
        <pc:grpChg chg="mod">
          <ac:chgData name="Priyanshu Raj" userId="30862f99-6f88-49e0-aa61-421ac71a1b59" providerId="ADAL" clId="{25869E48-117E-4C7C-B0F9-42658C0D8C33}" dt="2024-03-21T14:31:42.977" v="7742" actId="1037"/>
          <ac:grpSpMkLst>
            <pc:docMk/>
            <pc:sldMk cId="3831628054" sldId="2635"/>
            <ac:grpSpMk id="21" creationId="{264DFE0B-45D3-B884-E8B9-F3DB34B5B85F}"/>
          </ac:grpSpMkLst>
        </pc:grpChg>
        <pc:grpChg chg="mod">
          <ac:chgData name="Priyanshu Raj" userId="30862f99-6f88-49e0-aa61-421ac71a1b59" providerId="ADAL" clId="{25869E48-117E-4C7C-B0F9-42658C0D8C33}" dt="2024-03-21T14:31:42.977" v="7742" actId="1037"/>
          <ac:grpSpMkLst>
            <pc:docMk/>
            <pc:sldMk cId="3831628054" sldId="2635"/>
            <ac:grpSpMk id="25" creationId="{C17D35C4-BD34-D54C-7308-CA1C152B1DC8}"/>
          </ac:grpSpMkLst>
        </pc:grpChg>
        <pc:grpChg chg="mod">
          <ac:chgData name="Priyanshu Raj" userId="30862f99-6f88-49e0-aa61-421ac71a1b59" providerId="ADAL" clId="{25869E48-117E-4C7C-B0F9-42658C0D8C33}" dt="2024-03-21T14:31:42.977" v="7742" actId="1037"/>
          <ac:grpSpMkLst>
            <pc:docMk/>
            <pc:sldMk cId="3831628054" sldId="2635"/>
            <ac:grpSpMk id="29" creationId="{73D3D0B0-D49A-C0C3-78AA-9AE407C94A71}"/>
          </ac:grpSpMkLst>
        </pc:grpChg>
        <pc:grpChg chg="mod">
          <ac:chgData name="Priyanshu Raj" userId="30862f99-6f88-49e0-aa61-421ac71a1b59" providerId="ADAL" clId="{25869E48-117E-4C7C-B0F9-42658C0D8C33}" dt="2024-03-21T14:31:42.977" v="7742" actId="1037"/>
          <ac:grpSpMkLst>
            <pc:docMk/>
            <pc:sldMk cId="3831628054" sldId="2635"/>
            <ac:grpSpMk id="31" creationId="{E9E300E9-6739-555B-A7B1-58947460DF84}"/>
          </ac:grpSpMkLst>
        </pc:grpChg>
        <pc:grpChg chg="mod">
          <ac:chgData name="Priyanshu Raj" userId="30862f99-6f88-49e0-aa61-421ac71a1b59" providerId="ADAL" clId="{25869E48-117E-4C7C-B0F9-42658C0D8C33}" dt="2024-03-21T14:31:42.977" v="7742" actId="1037"/>
          <ac:grpSpMkLst>
            <pc:docMk/>
            <pc:sldMk cId="3831628054" sldId="2635"/>
            <ac:grpSpMk id="32" creationId="{8E4CBF66-3184-F0B0-6539-CA550249E7DE}"/>
          </ac:grpSpMkLst>
        </pc:grpChg>
        <pc:grpChg chg="mod">
          <ac:chgData name="Priyanshu Raj" userId="30862f99-6f88-49e0-aa61-421ac71a1b59" providerId="ADAL" clId="{25869E48-117E-4C7C-B0F9-42658C0D8C33}" dt="2024-03-21T14:31:42.977" v="7742" actId="1037"/>
          <ac:grpSpMkLst>
            <pc:docMk/>
            <pc:sldMk cId="3831628054" sldId="2635"/>
            <ac:grpSpMk id="36" creationId="{665CA2D2-A5A4-5D0E-906D-6331CA352C79}"/>
          </ac:grpSpMkLst>
        </pc:grpChg>
        <pc:grpChg chg="mod">
          <ac:chgData name="Priyanshu Raj" userId="30862f99-6f88-49e0-aa61-421ac71a1b59" providerId="ADAL" clId="{25869E48-117E-4C7C-B0F9-42658C0D8C33}" dt="2024-03-21T14:31:42.977" v="7742" actId="1037"/>
          <ac:grpSpMkLst>
            <pc:docMk/>
            <pc:sldMk cId="3831628054" sldId="2635"/>
            <ac:grpSpMk id="40" creationId="{E59412D1-5AC0-13E3-4AB5-917008F3D212}"/>
          </ac:grpSpMkLst>
        </pc:grpChg>
        <pc:grpChg chg="mod">
          <ac:chgData name="Priyanshu Raj" userId="30862f99-6f88-49e0-aa61-421ac71a1b59" providerId="ADAL" clId="{25869E48-117E-4C7C-B0F9-42658C0D8C33}" dt="2024-03-21T14:31:42.977" v="7742" actId="1037"/>
          <ac:grpSpMkLst>
            <pc:docMk/>
            <pc:sldMk cId="3831628054" sldId="2635"/>
            <ac:grpSpMk id="42" creationId="{8792A075-EEF8-C234-C5EB-5D65CEB064FE}"/>
          </ac:grpSpMkLst>
        </pc:grpChg>
        <pc:grpChg chg="mod">
          <ac:chgData name="Priyanshu Raj" userId="30862f99-6f88-49e0-aa61-421ac71a1b59" providerId="ADAL" clId="{25869E48-117E-4C7C-B0F9-42658C0D8C33}" dt="2024-03-21T14:31:42.977" v="7742" actId="1037"/>
          <ac:grpSpMkLst>
            <pc:docMk/>
            <pc:sldMk cId="3831628054" sldId="2635"/>
            <ac:grpSpMk id="43" creationId="{E6F542A3-99F5-01B2-5F08-A780E8E50707}"/>
          </ac:grpSpMkLst>
        </pc:grpChg>
        <pc:grpChg chg="mod">
          <ac:chgData name="Priyanshu Raj" userId="30862f99-6f88-49e0-aa61-421ac71a1b59" providerId="ADAL" clId="{25869E48-117E-4C7C-B0F9-42658C0D8C33}" dt="2024-03-21T14:31:42.977" v="7742" actId="1037"/>
          <ac:grpSpMkLst>
            <pc:docMk/>
            <pc:sldMk cId="3831628054" sldId="2635"/>
            <ac:grpSpMk id="47" creationId="{FB5543E2-CCDF-A7AF-5CBA-1FD1C66566FD}"/>
          </ac:grpSpMkLst>
        </pc:grpChg>
        <pc:grpChg chg="mod">
          <ac:chgData name="Priyanshu Raj" userId="30862f99-6f88-49e0-aa61-421ac71a1b59" providerId="ADAL" clId="{25869E48-117E-4C7C-B0F9-42658C0D8C33}" dt="2024-03-21T14:31:42.977" v="7742" actId="1037"/>
          <ac:grpSpMkLst>
            <pc:docMk/>
            <pc:sldMk cId="3831628054" sldId="2635"/>
            <ac:grpSpMk id="51" creationId="{055F075F-DF39-3599-8BEC-B725813EBAC6}"/>
          </ac:grpSpMkLst>
        </pc:grpChg>
        <pc:grpChg chg="del mod">
          <ac:chgData name="Priyanshu Raj" userId="30862f99-6f88-49e0-aa61-421ac71a1b59" providerId="ADAL" clId="{25869E48-117E-4C7C-B0F9-42658C0D8C33}" dt="2024-03-21T13:57:19.933" v="7340" actId="478"/>
          <ac:grpSpMkLst>
            <pc:docMk/>
            <pc:sldMk cId="3831628054" sldId="2635"/>
            <ac:grpSpMk id="52" creationId="{EB59E703-2A2A-40B4-0A6E-2974BFAECE8E}"/>
          </ac:grpSpMkLst>
        </pc:grpChg>
        <pc:grpChg chg="mod">
          <ac:chgData name="Priyanshu Raj" userId="30862f99-6f88-49e0-aa61-421ac71a1b59" providerId="ADAL" clId="{25869E48-117E-4C7C-B0F9-42658C0D8C33}" dt="2024-03-21T14:31:42.977" v="7742" actId="1037"/>
          <ac:grpSpMkLst>
            <pc:docMk/>
            <pc:sldMk cId="3831628054" sldId="2635"/>
            <ac:grpSpMk id="53" creationId="{D1417F3A-A34D-4585-3615-10E51CF9BDD8}"/>
          </ac:grpSpMkLst>
        </pc:grpChg>
        <pc:grpChg chg="mod">
          <ac:chgData name="Priyanshu Raj" userId="30862f99-6f88-49e0-aa61-421ac71a1b59" providerId="ADAL" clId="{25869E48-117E-4C7C-B0F9-42658C0D8C33}" dt="2024-03-21T14:31:42.977" v="7742" actId="1037"/>
          <ac:grpSpMkLst>
            <pc:docMk/>
            <pc:sldMk cId="3831628054" sldId="2635"/>
            <ac:grpSpMk id="54" creationId="{72D1334B-91C5-7202-0299-91E0504A284A}"/>
          </ac:grpSpMkLst>
        </pc:grpChg>
        <pc:grpChg chg="mod">
          <ac:chgData name="Priyanshu Raj" userId="30862f99-6f88-49e0-aa61-421ac71a1b59" providerId="ADAL" clId="{25869E48-117E-4C7C-B0F9-42658C0D8C33}" dt="2024-03-21T14:31:42.977" v="7742" actId="1037"/>
          <ac:grpSpMkLst>
            <pc:docMk/>
            <pc:sldMk cId="3831628054" sldId="2635"/>
            <ac:grpSpMk id="58" creationId="{04DF2892-BF02-7B19-5795-F4F4351FA4B0}"/>
          </ac:grpSpMkLst>
        </pc:grpChg>
        <pc:grpChg chg="mod">
          <ac:chgData name="Priyanshu Raj" userId="30862f99-6f88-49e0-aa61-421ac71a1b59" providerId="ADAL" clId="{25869E48-117E-4C7C-B0F9-42658C0D8C33}" dt="2024-03-21T14:31:42.977" v="7742" actId="1037"/>
          <ac:grpSpMkLst>
            <pc:docMk/>
            <pc:sldMk cId="3831628054" sldId="2635"/>
            <ac:grpSpMk id="62" creationId="{1D95679E-A2B1-E815-3DD5-3124DCDCC92D}"/>
          </ac:grpSpMkLst>
        </pc:grpChg>
        <pc:grpChg chg="mod">
          <ac:chgData name="Priyanshu Raj" userId="30862f99-6f88-49e0-aa61-421ac71a1b59" providerId="ADAL" clId="{25869E48-117E-4C7C-B0F9-42658C0D8C33}" dt="2024-03-21T14:31:42.977" v="7742" actId="1037"/>
          <ac:grpSpMkLst>
            <pc:docMk/>
            <pc:sldMk cId="3831628054" sldId="2635"/>
            <ac:grpSpMk id="64" creationId="{1E4F08C7-65F1-C6E5-C040-24BA58F975F3}"/>
          </ac:grpSpMkLst>
        </pc:grpChg>
        <pc:grpChg chg="mod">
          <ac:chgData name="Priyanshu Raj" userId="30862f99-6f88-49e0-aa61-421ac71a1b59" providerId="ADAL" clId="{25869E48-117E-4C7C-B0F9-42658C0D8C33}" dt="2024-03-21T14:31:42.977" v="7742" actId="1037"/>
          <ac:grpSpMkLst>
            <pc:docMk/>
            <pc:sldMk cId="3831628054" sldId="2635"/>
            <ac:grpSpMk id="65" creationId="{3646C61E-1BE2-7EC7-C7C9-8343A3B047ED}"/>
          </ac:grpSpMkLst>
        </pc:grpChg>
        <pc:grpChg chg="mod">
          <ac:chgData name="Priyanshu Raj" userId="30862f99-6f88-49e0-aa61-421ac71a1b59" providerId="ADAL" clId="{25869E48-117E-4C7C-B0F9-42658C0D8C33}" dt="2024-03-21T14:31:42.977" v="7742" actId="1037"/>
          <ac:grpSpMkLst>
            <pc:docMk/>
            <pc:sldMk cId="3831628054" sldId="2635"/>
            <ac:grpSpMk id="69" creationId="{CC721A5A-D459-BAAB-876B-8C655941694E}"/>
          </ac:grpSpMkLst>
        </pc:grpChg>
        <pc:grpChg chg="mod">
          <ac:chgData name="Priyanshu Raj" userId="30862f99-6f88-49e0-aa61-421ac71a1b59" providerId="ADAL" clId="{25869E48-117E-4C7C-B0F9-42658C0D8C33}" dt="2024-03-21T14:31:42.977" v="7742" actId="1037"/>
          <ac:grpSpMkLst>
            <pc:docMk/>
            <pc:sldMk cId="3831628054" sldId="2635"/>
            <ac:grpSpMk id="73" creationId="{5E07D0A7-38B5-3D2C-F0A8-C33767E49B82}"/>
          </ac:grpSpMkLst>
        </pc:grpChg>
        <pc:grpChg chg="mod">
          <ac:chgData name="Priyanshu Raj" userId="30862f99-6f88-49e0-aa61-421ac71a1b59" providerId="ADAL" clId="{25869E48-117E-4C7C-B0F9-42658C0D8C33}" dt="2024-03-21T14:31:42.977" v="7742" actId="1037"/>
          <ac:grpSpMkLst>
            <pc:docMk/>
            <pc:sldMk cId="3831628054" sldId="2635"/>
            <ac:grpSpMk id="77" creationId="{B8987639-1D69-7D17-DEA2-8696EDB16FDF}"/>
          </ac:grpSpMkLst>
        </pc:grpChg>
        <pc:cxnChg chg="add del mod replST">
          <ac:chgData name="Priyanshu Raj" userId="30862f99-6f88-49e0-aa61-421ac71a1b59" providerId="ADAL" clId="{25869E48-117E-4C7C-B0F9-42658C0D8C33}" dt="2024-03-21T13:49:49.097" v="6830"/>
          <ac:cxnSpMkLst>
            <pc:docMk/>
            <pc:sldMk cId="3831628054" sldId="2635"/>
            <ac:cxnSpMk id="5" creationId="{131009BC-3563-F8C0-6B54-69F3EA9A09F3}"/>
          </ac:cxnSpMkLst>
        </pc:cxnChg>
        <pc:extLst>
          <p:ext xmlns:p="http://schemas.openxmlformats.org/presentationml/2006/main" uri="{D6D511B9-2390-475A-947B-AFAB55BFBCF1}">
            <pc226:cmChg xmlns:pc226="http://schemas.microsoft.com/office/powerpoint/2022/06/main/command" chg="del">
              <pc226:chgData name="Priyanshu Raj" userId="30862f99-6f88-49e0-aa61-421ac71a1b59" providerId="ADAL" clId="{25869E48-117E-4C7C-B0F9-42658C0D8C33}" dt="2024-03-21T13:53:06.385" v="6873"/>
              <pc2:cmMkLst xmlns:pc2="http://schemas.microsoft.com/office/powerpoint/2019/9/main/command">
                <pc:docMk/>
                <pc:sldMk cId="3831628054" sldId="2635"/>
                <pc2:cmMk id="{132FAB47-9C3E-483B-8AA3-A2495A8178AC}"/>
              </pc2:cmMkLst>
            </pc226:cmChg>
            <pc226:cmChg xmlns:pc226="http://schemas.microsoft.com/office/powerpoint/2022/06/main/command" chg="del mod">
              <pc226:chgData name="Priyanshu Raj" userId="30862f99-6f88-49e0-aa61-421ac71a1b59" providerId="ADAL" clId="{25869E48-117E-4C7C-B0F9-42658C0D8C33}" dt="2024-03-21T13:53:04.168" v="6872"/>
              <pc2:cmMkLst xmlns:pc2="http://schemas.microsoft.com/office/powerpoint/2019/9/main/command">
                <pc:docMk/>
                <pc:sldMk cId="3831628054" sldId="2635"/>
                <pc2:cmMk id="{8BE4CEDD-64FF-466C-8F49-37EC1169F4B5}"/>
              </pc2:cmMkLst>
            </pc226:cmChg>
            <pc226:cmChg xmlns:pc226="http://schemas.microsoft.com/office/powerpoint/2022/06/main/command" chg="del">
              <pc226:chgData name="Priyanshu Raj" userId="30862f99-6f88-49e0-aa61-421ac71a1b59" providerId="ADAL" clId="{25869E48-117E-4C7C-B0F9-42658C0D8C33}" dt="2024-03-21T13:53:08.442" v="6874"/>
              <pc2:cmMkLst xmlns:pc2="http://schemas.microsoft.com/office/powerpoint/2019/9/main/command">
                <pc:docMk/>
                <pc:sldMk cId="3831628054" sldId="2635"/>
                <pc2:cmMk id="{C1D0B8E2-142C-405E-B1FE-79268EDEA462}"/>
              </pc2:cmMkLst>
            </pc226:cmChg>
          </p:ext>
        </pc:extLst>
      </pc:sldChg>
      <pc:sldChg chg="addSp delSp modSp add mod modNotesTx">
        <pc:chgData name="Priyanshu Raj" userId="30862f99-6f88-49e0-aa61-421ac71a1b59" providerId="ADAL" clId="{25869E48-117E-4C7C-B0F9-42658C0D8C33}" dt="2024-03-25T09:30:45.098" v="9815" actId="1076"/>
        <pc:sldMkLst>
          <pc:docMk/>
          <pc:sldMk cId="92037785" sldId="2636"/>
        </pc:sldMkLst>
        <pc:spChg chg="mod">
          <ac:chgData name="Priyanshu Raj" userId="30862f99-6f88-49e0-aa61-421ac71a1b59" providerId="ADAL" clId="{25869E48-117E-4C7C-B0F9-42658C0D8C33}" dt="2024-03-25T09:30:45.098" v="9815" actId="1076"/>
          <ac:spMkLst>
            <pc:docMk/>
            <pc:sldMk cId="92037785" sldId="2636"/>
            <ac:spMk id="3" creationId="{F062902C-6A6A-C0FA-592E-CA45B57E7237}"/>
          </ac:spMkLst>
        </pc:spChg>
        <pc:spChg chg="del mod">
          <ac:chgData name="Priyanshu Raj" userId="30862f99-6f88-49e0-aa61-421ac71a1b59" providerId="ADAL" clId="{25869E48-117E-4C7C-B0F9-42658C0D8C33}" dt="2024-03-21T14:12:07.855" v="7427" actId="478"/>
          <ac:spMkLst>
            <pc:docMk/>
            <pc:sldMk cId="92037785" sldId="2636"/>
            <ac:spMk id="16" creationId="{9B1EDAF1-DDAA-1EDA-3FBE-172DC34D6C43}"/>
          </ac:spMkLst>
        </pc:spChg>
        <pc:spChg chg="del mod">
          <ac:chgData name="Priyanshu Raj" userId="30862f99-6f88-49e0-aa61-421ac71a1b59" providerId="ADAL" clId="{25869E48-117E-4C7C-B0F9-42658C0D8C33}" dt="2024-03-21T14:12:01.198" v="7425" actId="478"/>
          <ac:spMkLst>
            <pc:docMk/>
            <pc:sldMk cId="92037785" sldId="2636"/>
            <ac:spMk id="17" creationId="{F2EC370E-6493-B44F-2FFC-EA62D2C72674}"/>
          </ac:spMkLst>
        </pc:spChg>
        <pc:spChg chg="del mod">
          <ac:chgData name="Priyanshu Raj" userId="30862f99-6f88-49e0-aa61-421ac71a1b59" providerId="ADAL" clId="{25869E48-117E-4C7C-B0F9-42658C0D8C33}" dt="2024-03-21T14:12:04.364" v="7426" actId="478"/>
          <ac:spMkLst>
            <pc:docMk/>
            <pc:sldMk cId="92037785" sldId="2636"/>
            <ac:spMk id="18" creationId="{4F2303DD-68A6-927E-E2F8-6BD36ECB1051}"/>
          </ac:spMkLst>
        </pc:spChg>
        <pc:spChg chg="del mod">
          <ac:chgData name="Priyanshu Raj" userId="30862f99-6f88-49e0-aa61-421ac71a1b59" providerId="ADAL" clId="{25869E48-117E-4C7C-B0F9-42658C0D8C33}" dt="2024-03-21T14:11:47.554" v="7422" actId="478"/>
          <ac:spMkLst>
            <pc:docMk/>
            <pc:sldMk cId="92037785" sldId="2636"/>
            <ac:spMk id="20" creationId="{402CCA5B-FAC0-61C8-BA53-B0F81D89689B}"/>
          </ac:spMkLst>
        </pc:spChg>
        <pc:spChg chg="del mod">
          <ac:chgData name="Priyanshu Raj" userId="30862f99-6f88-49e0-aa61-421ac71a1b59" providerId="ADAL" clId="{25869E48-117E-4C7C-B0F9-42658C0D8C33}" dt="2024-03-21T14:11:57.140" v="7424" actId="478"/>
          <ac:spMkLst>
            <pc:docMk/>
            <pc:sldMk cId="92037785" sldId="2636"/>
            <ac:spMk id="21" creationId="{B74B0487-C35A-DA54-1FD1-8BC54BC9B8CD}"/>
          </ac:spMkLst>
        </pc:spChg>
        <pc:spChg chg="del mod">
          <ac:chgData name="Priyanshu Raj" userId="30862f99-6f88-49e0-aa61-421ac71a1b59" providerId="ADAL" clId="{25869E48-117E-4C7C-B0F9-42658C0D8C33}" dt="2024-03-21T14:11:54.440" v="7423" actId="478"/>
          <ac:spMkLst>
            <pc:docMk/>
            <pc:sldMk cId="92037785" sldId="2636"/>
            <ac:spMk id="22" creationId="{EFBB73F8-9098-2553-7747-E4ACF69D5D05}"/>
          </ac:spMkLst>
        </pc:spChg>
        <pc:spChg chg="del mod">
          <ac:chgData name="Priyanshu Raj" userId="30862f99-6f88-49e0-aa61-421ac71a1b59" providerId="ADAL" clId="{25869E48-117E-4C7C-B0F9-42658C0D8C33}" dt="2024-03-21T14:11:18.929" v="7416" actId="478"/>
          <ac:spMkLst>
            <pc:docMk/>
            <pc:sldMk cId="92037785" sldId="2636"/>
            <ac:spMk id="24" creationId="{6B3FFC62-EFF2-75A8-F710-0FA4E3D96994}"/>
          </ac:spMkLst>
        </pc:spChg>
        <pc:spChg chg="del mod">
          <ac:chgData name="Priyanshu Raj" userId="30862f99-6f88-49e0-aa61-421ac71a1b59" providerId="ADAL" clId="{25869E48-117E-4C7C-B0F9-42658C0D8C33}" dt="2024-03-21T14:11:16.619" v="7415" actId="478"/>
          <ac:spMkLst>
            <pc:docMk/>
            <pc:sldMk cId="92037785" sldId="2636"/>
            <ac:spMk id="25" creationId="{7020C5FF-EB82-87D3-3872-8897768FC854}"/>
          </ac:spMkLst>
        </pc:spChg>
        <pc:spChg chg="del mod">
          <ac:chgData name="Priyanshu Raj" userId="30862f99-6f88-49e0-aa61-421ac71a1b59" providerId="ADAL" clId="{25869E48-117E-4C7C-B0F9-42658C0D8C33}" dt="2024-03-21T14:11:11.686" v="7414" actId="478"/>
          <ac:spMkLst>
            <pc:docMk/>
            <pc:sldMk cId="92037785" sldId="2636"/>
            <ac:spMk id="26" creationId="{3822A188-E9DC-D1C4-F599-05DFF08F6C55}"/>
          </ac:spMkLst>
        </pc:spChg>
        <pc:spChg chg="del mod">
          <ac:chgData name="Priyanshu Raj" userId="30862f99-6f88-49e0-aa61-421ac71a1b59" providerId="ADAL" clId="{25869E48-117E-4C7C-B0F9-42658C0D8C33}" dt="2024-03-21T14:11:32.427" v="7420" actId="478"/>
          <ac:spMkLst>
            <pc:docMk/>
            <pc:sldMk cId="92037785" sldId="2636"/>
            <ac:spMk id="28" creationId="{AE46DC54-2F93-1971-8AF1-DE8E670A592A}"/>
          </ac:spMkLst>
        </pc:spChg>
        <pc:spChg chg="del mod">
          <ac:chgData name="Priyanshu Raj" userId="30862f99-6f88-49e0-aa61-421ac71a1b59" providerId="ADAL" clId="{25869E48-117E-4C7C-B0F9-42658C0D8C33}" dt="2024-03-21T14:11:24.692" v="7417" actId="478"/>
          <ac:spMkLst>
            <pc:docMk/>
            <pc:sldMk cId="92037785" sldId="2636"/>
            <ac:spMk id="29" creationId="{AB53C078-E7A0-A0EB-B18D-EDDD1DE254F5}"/>
          </ac:spMkLst>
        </pc:spChg>
        <pc:spChg chg="del mod">
          <ac:chgData name="Priyanshu Raj" userId="30862f99-6f88-49e0-aa61-421ac71a1b59" providerId="ADAL" clId="{25869E48-117E-4C7C-B0F9-42658C0D8C33}" dt="2024-03-21T14:11:29.518" v="7419" actId="478"/>
          <ac:spMkLst>
            <pc:docMk/>
            <pc:sldMk cId="92037785" sldId="2636"/>
            <ac:spMk id="30" creationId="{57A2A718-D3E3-7C57-7B44-B940D6B9F9C7}"/>
          </ac:spMkLst>
        </pc:spChg>
        <pc:spChg chg="mod">
          <ac:chgData name="Priyanshu Raj" userId="30862f99-6f88-49e0-aa61-421ac71a1b59" providerId="ADAL" clId="{25869E48-117E-4C7C-B0F9-42658C0D8C33}" dt="2024-03-21T14:15:20.710" v="7574" actId="1038"/>
          <ac:spMkLst>
            <pc:docMk/>
            <pc:sldMk cId="92037785" sldId="2636"/>
            <ac:spMk id="32" creationId="{A633BB07-CC70-C15F-A511-34DC0B5BA83A}"/>
          </ac:spMkLst>
        </pc:spChg>
        <pc:spChg chg="mod">
          <ac:chgData name="Priyanshu Raj" userId="30862f99-6f88-49e0-aa61-421ac71a1b59" providerId="ADAL" clId="{25869E48-117E-4C7C-B0F9-42658C0D8C33}" dt="2024-03-21T14:11:06.839" v="7413"/>
          <ac:spMkLst>
            <pc:docMk/>
            <pc:sldMk cId="92037785" sldId="2636"/>
            <ac:spMk id="33" creationId="{D7B2AB41-45C1-CFC0-692A-B9C3978C370B}"/>
          </ac:spMkLst>
        </pc:spChg>
        <pc:spChg chg="mod">
          <ac:chgData name="Priyanshu Raj" userId="30862f99-6f88-49e0-aa61-421ac71a1b59" providerId="ADAL" clId="{25869E48-117E-4C7C-B0F9-42658C0D8C33}" dt="2024-03-21T14:11:06.839" v="7413"/>
          <ac:spMkLst>
            <pc:docMk/>
            <pc:sldMk cId="92037785" sldId="2636"/>
            <ac:spMk id="34" creationId="{88D9F1A0-9DB4-FC2F-FAF7-0A44F72A0097}"/>
          </ac:spMkLst>
        </pc:spChg>
        <pc:spChg chg="mod">
          <ac:chgData name="Priyanshu Raj" userId="30862f99-6f88-49e0-aa61-421ac71a1b59" providerId="ADAL" clId="{25869E48-117E-4C7C-B0F9-42658C0D8C33}" dt="2024-03-21T14:15:51.965" v="7618" actId="1036"/>
          <ac:spMkLst>
            <pc:docMk/>
            <pc:sldMk cId="92037785" sldId="2636"/>
            <ac:spMk id="36" creationId="{6544A862-C361-8F97-D483-B4114F3FAA58}"/>
          </ac:spMkLst>
        </pc:spChg>
        <pc:spChg chg="mod">
          <ac:chgData name="Priyanshu Raj" userId="30862f99-6f88-49e0-aa61-421ac71a1b59" providerId="ADAL" clId="{25869E48-117E-4C7C-B0F9-42658C0D8C33}" dt="2024-03-21T14:11:06.839" v="7413"/>
          <ac:spMkLst>
            <pc:docMk/>
            <pc:sldMk cId="92037785" sldId="2636"/>
            <ac:spMk id="37" creationId="{40B79CEB-F568-6B2F-5B53-2DE90F854F07}"/>
          </ac:spMkLst>
        </pc:spChg>
        <pc:spChg chg="mod">
          <ac:chgData name="Priyanshu Raj" userId="30862f99-6f88-49e0-aa61-421ac71a1b59" providerId="ADAL" clId="{25869E48-117E-4C7C-B0F9-42658C0D8C33}" dt="2024-03-21T14:11:06.839" v="7413"/>
          <ac:spMkLst>
            <pc:docMk/>
            <pc:sldMk cId="92037785" sldId="2636"/>
            <ac:spMk id="38" creationId="{C945BDDE-F269-537A-C47C-4D3378D35634}"/>
          </ac:spMkLst>
        </pc:spChg>
        <pc:spChg chg="mod">
          <ac:chgData name="Priyanshu Raj" userId="30862f99-6f88-49e0-aa61-421ac71a1b59" providerId="ADAL" clId="{25869E48-117E-4C7C-B0F9-42658C0D8C33}" dt="2024-03-21T14:18:25.673" v="7650" actId="20577"/>
          <ac:spMkLst>
            <pc:docMk/>
            <pc:sldMk cId="92037785" sldId="2636"/>
            <ac:spMk id="40" creationId="{3A94F6FF-B933-C184-D721-66D80778671A}"/>
          </ac:spMkLst>
        </pc:spChg>
        <pc:spChg chg="mod">
          <ac:chgData name="Priyanshu Raj" userId="30862f99-6f88-49e0-aa61-421ac71a1b59" providerId="ADAL" clId="{25869E48-117E-4C7C-B0F9-42658C0D8C33}" dt="2024-03-21T14:11:06.839" v="7413"/>
          <ac:spMkLst>
            <pc:docMk/>
            <pc:sldMk cId="92037785" sldId="2636"/>
            <ac:spMk id="41" creationId="{E46E8D69-B87D-C409-D909-3FD1BB4096A4}"/>
          </ac:spMkLst>
        </pc:spChg>
        <pc:spChg chg="mod">
          <ac:chgData name="Priyanshu Raj" userId="30862f99-6f88-49e0-aa61-421ac71a1b59" providerId="ADAL" clId="{25869E48-117E-4C7C-B0F9-42658C0D8C33}" dt="2024-03-21T14:11:06.839" v="7413"/>
          <ac:spMkLst>
            <pc:docMk/>
            <pc:sldMk cId="92037785" sldId="2636"/>
            <ac:spMk id="42" creationId="{5EC8DD9C-1F92-C461-E187-44B75F944E87}"/>
          </ac:spMkLst>
        </pc:spChg>
        <pc:spChg chg="mod">
          <ac:chgData name="Priyanshu Raj" userId="30862f99-6f88-49e0-aa61-421ac71a1b59" providerId="ADAL" clId="{25869E48-117E-4C7C-B0F9-42658C0D8C33}" dt="2024-03-21T14:15:42.201" v="7588" actId="1035"/>
          <ac:spMkLst>
            <pc:docMk/>
            <pc:sldMk cId="92037785" sldId="2636"/>
            <ac:spMk id="44" creationId="{B0A6530D-FBB6-A997-3ED2-036B526DB643}"/>
          </ac:spMkLst>
        </pc:spChg>
        <pc:spChg chg="mod">
          <ac:chgData name="Priyanshu Raj" userId="30862f99-6f88-49e0-aa61-421ac71a1b59" providerId="ADAL" clId="{25869E48-117E-4C7C-B0F9-42658C0D8C33}" dt="2024-03-21T14:11:06.839" v="7413"/>
          <ac:spMkLst>
            <pc:docMk/>
            <pc:sldMk cId="92037785" sldId="2636"/>
            <ac:spMk id="45" creationId="{41BB02B1-267B-C7CA-3C3D-E4605ED455A8}"/>
          </ac:spMkLst>
        </pc:spChg>
        <pc:spChg chg="mod">
          <ac:chgData name="Priyanshu Raj" userId="30862f99-6f88-49e0-aa61-421ac71a1b59" providerId="ADAL" clId="{25869E48-117E-4C7C-B0F9-42658C0D8C33}" dt="2024-03-21T14:11:06.839" v="7413"/>
          <ac:spMkLst>
            <pc:docMk/>
            <pc:sldMk cId="92037785" sldId="2636"/>
            <ac:spMk id="46" creationId="{9ECE014D-CF8F-5FC5-ED5F-E24C7C5A8A55}"/>
          </ac:spMkLst>
        </pc:spChg>
        <pc:spChg chg="mod">
          <ac:chgData name="Priyanshu Raj" userId="30862f99-6f88-49e0-aa61-421ac71a1b59" providerId="ADAL" clId="{25869E48-117E-4C7C-B0F9-42658C0D8C33}" dt="2024-03-21T14:18:12.007" v="7645" actId="1037"/>
          <ac:spMkLst>
            <pc:docMk/>
            <pc:sldMk cId="92037785" sldId="2636"/>
            <ac:spMk id="77" creationId="{EBEF7857-052E-369C-EB06-3A076305FBDB}"/>
          </ac:spMkLst>
        </pc:spChg>
        <pc:spChg chg="mod">
          <ac:chgData name="Priyanshu Raj" userId="30862f99-6f88-49e0-aa61-421ac71a1b59" providerId="ADAL" clId="{25869E48-117E-4C7C-B0F9-42658C0D8C33}" dt="2024-03-21T14:11:06.839" v="7413"/>
          <ac:spMkLst>
            <pc:docMk/>
            <pc:sldMk cId="92037785" sldId="2636"/>
            <ac:spMk id="78" creationId="{AE24C8A4-3E79-93E6-21A5-9A21DE05A385}"/>
          </ac:spMkLst>
        </pc:spChg>
        <pc:spChg chg="mod">
          <ac:chgData name="Priyanshu Raj" userId="30862f99-6f88-49e0-aa61-421ac71a1b59" providerId="ADAL" clId="{25869E48-117E-4C7C-B0F9-42658C0D8C33}" dt="2024-03-21T14:11:06.839" v="7413"/>
          <ac:spMkLst>
            <pc:docMk/>
            <pc:sldMk cId="92037785" sldId="2636"/>
            <ac:spMk id="79" creationId="{3DAC4B38-0989-E756-1780-D2C90BDC15BD}"/>
          </ac:spMkLst>
        </pc:spChg>
        <pc:grpChg chg="add mod">
          <ac:chgData name="Priyanshu Raj" userId="30862f99-6f88-49e0-aa61-421ac71a1b59" providerId="ADAL" clId="{25869E48-117E-4C7C-B0F9-42658C0D8C33}" dt="2024-03-21T14:15:35.683" v="7576" actId="1076"/>
          <ac:grpSpMkLst>
            <pc:docMk/>
            <pc:sldMk cId="92037785" sldId="2636"/>
            <ac:grpSpMk id="2" creationId="{97BDC8E2-A83F-4AD4-E501-DDE1DA276FF6}"/>
          </ac:grpSpMkLst>
        </pc:grpChg>
        <pc:grpChg chg="mod">
          <ac:chgData name="Priyanshu Raj" userId="30862f99-6f88-49e0-aa61-421ac71a1b59" providerId="ADAL" clId="{25869E48-117E-4C7C-B0F9-42658C0D8C33}" dt="2024-03-21T14:11:06.839" v="7413"/>
          <ac:grpSpMkLst>
            <pc:docMk/>
            <pc:sldMk cId="92037785" sldId="2636"/>
            <ac:grpSpMk id="5" creationId="{ED9C948B-4401-3D92-43D6-3D2BDDC227DF}"/>
          </ac:grpSpMkLst>
        </pc:grpChg>
        <pc:grpChg chg="mod">
          <ac:chgData name="Priyanshu Raj" userId="30862f99-6f88-49e0-aa61-421ac71a1b59" providerId="ADAL" clId="{25869E48-117E-4C7C-B0F9-42658C0D8C33}" dt="2024-03-21T14:11:06.839" v="7413"/>
          <ac:grpSpMkLst>
            <pc:docMk/>
            <pc:sldMk cId="92037785" sldId="2636"/>
            <ac:grpSpMk id="7" creationId="{4109DB42-F0A1-E8D4-69DD-249D031FAE37}"/>
          </ac:grpSpMkLst>
        </pc:grpChg>
        <pc:grpChg chg="mod">
          <ac:chgData name="Priyanshu Raj" userId="30862f99-6f88-49e0-aa61-421ac71a1b59" providerId="ADAL" clId="{25869E48-117E-4C7C-B0F9-42658C0D8C33}" dt="2024-03-21T14:11:06.839" v="7413"/>
          <ac:grpSpMkLst>
            <pc:docMk/>
            <pc:sldMk cId="92037785" sldId="2636"/>
            <ac:grpSpMk id="8" creationId="{C6DBC093-0B61-0937-B893-2CB091B7B3FD}"/>
          </ac:grpSpMkLst>
        </pc:grpChg>
        <pc:grpChg chg="mod">
          <ac:chgData name="Priyanshu Raj" userId="30862f99-6f88-49e0-aa61-421ac71a1b59" providerId="ADAL" clId="{25869E48-117E-4C7C-B0F9-42658C0D8C33}" dt="2024-03-21T14:11:06.839" v="7413"/>
          <ac:grpSpMkLst>
            <pc:docMk/>
            <pc:sldMk cId="92037785" sldId="2636"/>
            <ac:grpSpMk id="9" creationId="{5AD8FEA7-15BB-F2D2-0672-B8AD04042361}"/>
          </ac:grpSpMkLst>
        </pc:grpChg>
        <pc:grpChg chg="mod">
          <ac:chgData name="Priyanshu Raj" userId="30862f99-6f88-49e0-aa61-421ac71a1b59" providerId="ADAL" clId="{25869E48-117E-4C7C-B0F9-42658C0D8C33}" dt="2024-03-21T14:11:06.839" v="7413"/>
          <ac:grpSpMkLst>
            <pc:docMk/>
            <pc:sldMk cId="92037785" sldId="2636"/>
            <ac:grpSpMk id="10" creationId="{33BDEB9A-E278-F2D1-955B-796355DAF842}"/>
          </ac:grpSpMkLst>
        </pc:grpChg>
        <pc:grpChg chg="del mod">
          <ac:chgData name="Priyanshu Raj" userId="30862f99-6f88-49e0-aa61-421ac71a1b59" providerId="ADAL" clId="{25869E48-117E-4C7C-B0F9-42658C0D8C33}" dt="2024-03-21T14:11:29.518" v="7419" actId="478"/>
          <ac:grpSpMkLst>
            <pc:docMk/>
            <pc:sldMk cId="92037785" sldId="2636"/>
            <ac:grpSpMk id="11" creationId="{DCC8D1CB-DA5B-DF2D-A996-2FAD1EA5EA50}"/>
          </ac:grpSpMkLst>
        </pc:grpChg>
        <pc:grpChg chg="del mod">
          <ac:chgData name="Priyanshu Raj" userId="30862f99-6f88-49e0-aa61-421ac71a1b59" providerId="ADAL" clId="{25869E48-117E-4C7C-B0F9-42658C0D8C33}" dt="2024-03-21T14:11:16.619" v="7415" actId="478"/>
          <ac:grpSpMkLst>
            <pc:docMk/>
            <pc:sldMk cId="92037785" sldId="2636"/>
            <ac:grpSpMk id="12" creationId="{7AA2A706-1D08-43A6-3D94-AFC42198B398}"/>
          </ac:grpSpMkLst>
        </pc:grpChg>
        <pc:grpChg chg="del mod">
          <ac:chgData name="Priyanshu Raj" userId="30862f99-6f88-49e0-aa61-421ac71a1b59" providerId="ADAL" clId="{25869E48-117E-4C7C-B0F9-42658C0D8C33}" dt="2024-03-21T14:11:47.554" v="7422" actId="478"/>
          <ac:grpSpMkLst>
            <pc:docMk/>
            <pc:sldMk cId="92037785" sldId="2636"/>
            <ac:grpSpMk id="13" creationId="{89058B1D-4261-ACBE-29E3-B62CD0DAC60B}"/>
          </ac:grpSpMkLst>
        </pc:grpChg>
        <pc:grpChg chg="del mod">
          <ac:chgData name="Priyanshu Raj" userId="30862f99-6f88-49e0-aa61-421ac71a1b59" providerId="ADAL" clId="{25869E48-117E-4C7C-B0F9-42658C0D8C33}" dt="2024-03-21T14:12:04.364" v="7426" actId="478"/>
          <ac:grpSpMkLst>
            <pc:docMk/>
            <pc:sldMk cId="92037785" sldId="2636"/>
            <ac:grpSpMk id="14" creationId="{42181335-3380-1E91-6145-66E72436FAA7}"/>
          </ac:grpSpMkLst>
        </pc:grpChg>
        <pc:grpChg chg="del mod">
          <ac:chgData name="Priyanshu Raj" userId="30862f99-6f88-49e0-aa61-421ac71a1b59" providerId="ADAL" clId="{25869E48-117E-4C7C-B0F9-42658C0D8C33}" dt="2024-03-21T14:12:01.198" v="7425" actId="478"/>
          <ac:grpSpMkLst>
            <pc:docMk/>
            <pc:sldMk cId="92037785" sldId="2636"/>
            <ac:grpSpMk id="15" creationId="{3B6FF218-51EE-2523-CFFA-16468445616B}"/>
          </ac:grpSpMkLst>
        </pc:grpChg>
        <pc:grpChg chg="del mod">
          <ac:chgData name="Priyanshu Raj" userId="30862f99-6f88-49e0-aa61-421ac71a1b59" providerId="ADAL" clId="{25869E48-117E-4C7C-B0F9-42658C0D8C33}" dt="2024-03-21T14:11:54.440" v="7423" actId="478"/>
          <ac:grpSpMkLst>
            <pc:docMk/>
            <pc:sldMk cId="92037785" sldId="2636"/>
            <ac:grpSpMk id="19" creationId="{C139FCF6-106C-48A2-8E0E-FE222E170AA2}"/>
          </ac:grpSpMkLst>
        </pc:grpChg>
        <pc:grpChg chg="del mod">
          <ac:chgData name="Priyanshu Raj" userId="30862f99-6f88-49e0-aa61-421ac71a1b59" providerId="ADAL" clId="{25869E48-117E-4C7C-B0F9-42658C0D8C33}" dt="2024-03-21T14:11:11.686" v="7414" actId="478"/>
          <ac:grpSpMkLst>
            <pc:docMk/>
            <pc:sldMk cId="92037785" sldId="2636"/>
            <ac:grpSpMk id="23" creationId="{EBB7EA4C-A661-8A01-D92F-C0F50A1B503F}"/>
          </ac:grpSpMkLst>
        </pc:grpChg>
        <pc:grpChg chg="del mod">
          <ac:chgData name="Priyanshu Raj" userId="30862f99-6f88-49e0-aa61-421ac71a1b59" providerId="ADAL" clId="{25869E48-117E-4C7C-B0F9-42658C0D8C33}" dt="2024-03-21T14:11:24.692" v="7417" actId="478"/>
          <ac:grpSpMkLst>
            <pc:docMk/>
            <pc:sldMk cId="92037785" sldId="2636"/>
            <ac:grpSpMk id="27" creationId="{0401253E-6973-CD38-9E01-A146023F0363}"/>
          </ac:grpSpMkLst>
        </pc:grpChg>
        <pc:grpChg chg="mod">
          <ac:chgData name="Priyanshu Raj" userId="30862f99-6f88-49e0-aa61-421ac71a1b59" providerId="ADAL" clId="{25869E48-117E-4C7C-B0F9-42658C0D8C33}" dt="2024-03-21T14:11:06.839" v="7413"/>
          <ac:grpSpMkLst>
            <pc:docMk/>
            <pc:sldMk cId="92037785" sldId="2636"/>
            <ac:grpSpMk id="31" creationId="{5A698A9F-1D3C-E0D8-D934-25F336E83C48}"/>
          </ac:grpSpMkLst>
        </pc:grpChg>
        <pc:grpChg chg="mod">
          <ac:chgData name="Priyanshu Raj" userId="30862f99-6f88-49e0-aa61-421ac71a1b59" providerId="ADAL" clId="{25869E48-117E-4C7C-B0F9-42658C0D8C33}" dt="2024-03-21T14:11:06.839" v="7413"/>
          <ac:grpSpMkLst>
            <pc:docMk/>
            <pc:sldMk cId="92037785" sldId="2636"/>
            <ac:grpSpMk id="35" creationId="{1B924CC5-3840-0138-F607-E94356102C17}"/>
          </ac:grpSpMkLst>
        </pc:grpChg>
        <pc:grpChg chg="mod">
          <ac:chgData name="Priyanshu Raj" userId="30862f99-6f88-49e0-aa61-421ac71a1b59" providerId="ADAL" clId="{25869E48-117E-4C7C-B0F9-42658C0D8C33}" dt="2024-03-21T14:11:06.839" v="7413"/>
          <ac:grpSpMkLst>
            <pc:docMk/>
            <pc:sldMk cId="92037785" sldId="2636"/>
            <ac:grpSpMk id="39" creationId="{F2B52781-AF26-8BDE-3383-72BD26FC3A13}"/>
          </ac:grpSpMkLst>
        </pc:grpChg>
        <pc:grpChg chg="mod">
          <ac:chgData name="Priyanshu Raj" userId="30862f99-6f88-49e0-aa61-421ac71a1b59" providerId="ADAL" clId="{25869E48-117E-4C7C-B0F9-42658C0D8C33}" dt="2024-03-21T14:11:06.839" v="7413"/>
          <ac:grpSpMkLst>
            <pc:docMk/>
            <pc:sldMk cId="92037785" sldId="2636"/>
            <ac:grpSpMk id="43" creationId="{1EA0E110-3758-662F-C1D7-B3FCB6CFBAA5}"/>
          </ac:grpSpMkLst>
        </pc:grpChg>
        <pc:grpChg chg="del">
          <ac:chgData name="Priyanshu Raj" userId="30862f99-6f88-49e0-aa61-421ac71a1b59" providerId="ADAL" clId="{25869E48-117E-4C7C-B0F9-42658C0D8C33}" dt="2024-03-21T14:10:56.816" v="7412" actId="478"/>
          <ac:grpSpMkLst>
            <pc:docMk/>
            <pc:sldMk cId="92037785" sldId="2636"/>
            <ac:grpSpMk id="47" creationId="{B80BFA5B-4A21-E9A6-C338-F8ED9A6B344F}"/>
          </ac:grpSpMkLst>
        </pc:grpChg>
        <pc:grpChg chg="mod">
          <ac:chgData name="Priyanshu Raj" userId="30862f99-6f88-49e0-aa61-421ac71a1b59" providerId="ADAL" clId="{25869E48-117E-4C7C-B0F9-42658C0D8C33}" dt="2024-03-21T14:11:06.839" v="7413"/>
          <ac:grpSpMkLst>
            <pc:docMk/>
            <pc:sldMk cId="92037785" sldId="2636"/>
            <ac:grpSpMk id="76" creationId="{29A0E8E8-DA4E-AAE7-8E4F-06A6F748A981}"/>
          </ac:grpSpMkLst>
        </pc:grpChg>
        <pc:cxnChg chg="mod">
          <ac:chgData name="Priyanshu Raj" userId="30862f99-6f88-49e0-aa61-421ac71a1b59" providerId="ADAL" clId="{25869E48-117E-4C7C-B0F9-42658C0D8C33}" dt="2024-03-21T14:10:56.816" v="7412" actId="478"/>
          <ac:cxnSpMkLst>
            <pc:docMk/>
            <pc:sldMk cId="92037785" sldId="2636"/>
            <ac:cxnSpMk id="52" creationId="{35425E21-417F-E6E2-4A11-E41654420B14}"/>
          </ac:cxnSpMkLst>
        </pc:cxnChg>
        <pc:cxnChg chg="mod">
          <ac:chgData name="Priyanshu Raj" userId="30862f99-6f88-49e0-aa61-421ac71a1b59" providerId="ADAL" clId="{25869E48-117E-4C7C-B0F9-42658C0D8C33}" dt="2024-03-21T14:10:56.816" v="7412" actId="478"/>
          <ac:cxnSpMkLst>
            <pc:docMk/>
            <pc:sldMk cId="92037785" sldId="2636"/>
            <ac:cxnSpMk id="53" creationId="{50005AD1-A8C1-B20F-CEB0-54811BC537F5}"/>
          </ac:cxnSpMkLst>
        </pc:cxnChg>
        <pc:cxnChg chg="mod">
          <ac:chgData name="Priyanshu Raj" userId="30862f99-6f88-49e0-aa61-421ac71a1b59" providerId="ADAL" clId="{25869E48-117E-4C7C-B0F9-42658C0D8C33}" dt="2024-03-21T14:10:56.816" v="7412" actId="478"/>
          <ac:cxnSpMkLst>
            <pc:docMk/>
            <pc:sldMk cId="92037785" sldId="2636"/>
            <ac:cxnSpMk id="54" creationId="{154C6920-0920-35B9-25D6-B01D6EE80C85}"/>
          </ac:cxnSpMkLst>
        </pc:cxnChg>
      </pc:sldChg>
      <pc:sldChg chg="addSp delSp modSp add mod delCm modCm">
        <pc:chgData name="Priyanshu Raj" userId="30862f99-6f88-49e0-aa61-421ac71a1b59" providerId="ADAL" clId="{25869E48-117E-4C7C-B0F9-42658C0D8C33}" dt="2024-03-25T09:26:36.556" v="9787" actId="1036"/>
        <pc:sldMkLst>
          <pc:docMk/>
          <pc:sldMk cId="3473402211" sldId="2637"/>
        </pc:sldMkLst>
        <pc:spChg chg="del">
          <ac:chgData name="Priyanshu Raj" userId="30862f99-6f88-49e0-aa61-421ac71a1b59" providerId="ADAL" clId="{25869E48-117E-4C7C-B0F9-42658C0D8C33}" dt="2024-03-25T09:12:58.795" v="9655" actId="478"/>
          <ac:spMkLst>
            <pc:docMk/>
            <pc:sldMk cId="3473402211" sldId="2637"/>
            <ac:spMk id="14" creationId="{A9CD1D9F-46FA-7AE5-D96A-E2ED7DD98CEA}"/>
          </ac:spMkLst>
        </pc:spChg>
        <pc:spChg chg="del">
          <ac:chgData name="Priyanshu Raj" userId="30862f99-6f88-49e0-aa61-421ac71a1b59" providerId="ADAL" clId="{25869E48-117E-4C7C-B0F9-42658C0D8C33}" dt="2024-03-25T09:12:58.795" v="9655" actId="478"/>
          <ac:spMkLst>
            <pc:docMk/>
            <pc:sldMk cId="3473402211" sldId="2637"/>
            <ac:spMk id="15" creationId="{83C9942F-E486-CB42-24BF-8A4C0171A05C}"/>
          </ac:spMkLst>
        </pc:spChg>
        <pc:spChg chg="del">
          <ac:chgData name="Priyanshu Raj" userId="30862f99-6f88-49e0-aa61-421ac71a1b59" providerId="ADAL" clId="{25869E48-117E-4C7C-B0F9-42658C0D8C33}" dt="2024-03-25T09:12:58.795" v="9655" actId="478"/>
          <ac:spMkLst>
            <pc:docMk/>
            <pc:sldMk cId="3473402211" sldId="2637"/>
            <ac:spMk id="37" creationId="{6D1FAC42-DD13-278D-188C-EAA5597C3D84}"/>
          </ac:spMkLst>
        </pc:spChg>
        <pc:spChg chg="mod">
          <ac:chgData name="Priyanshu Raj" userId="30862f99-6f88-49e0-aa61-421ac71a1b59" providerId="ADAL" clId="{25869E48-117E-4C7C-B0F9-42658C0D8C33}" dt="2024-03-25T09:13:00.668" v="9657"/>
          <ac:spMkLst>
            <pc:docMk/>
            <pc:sldMk cId="3473402211" sldId="2637"/>
            <ac:spMk id="48" creationId="{E22E0926-A165-1C4C-A849-136127044F70}"/>
          </ac:spMkLst>
        </pc:spChg>
        <pc:spChg chg="mod">
          <ac:chgData name="Priyanshu Raj" userId="30862f99-6f88-49e0-aa61-421ac71a1b59" providerId="ADAL" clId="{25869E48-117E-4C7C-B0F9-42658C0D8C33}" dt="2024-03-25T09:13:00.668" v="9657"/>
          <ac:spMkLst>
            <pc:docMk/>
            <pc:sldMk cId="3473402211" sldId="2637"/>
            <ac:spMk id="63" creationId="{7F59FC03-07EA-C489-0DFC-6466CB6867E7}"/>
          </ac:spMkLst>
        </pc:spChg>
        <pc:spChg chg="mod">
          <ac:chgData name="Priyanshu Raj" userId="30862f99-6f88-49e0-aa61-421ac71a1b59" providerId="ADAL" clId="{25869E48-117E-4C7C-B0F9-42658C0D8C33}" dt="2024-03-25T09:13:00.668" v="9657"/>
          <ac:spMkLst>
            <pc:docMk/>
            <pc:sldMk cId="3473402211" sldId="2637"/>
            <ac:spMk id="70" creationId="{76A22938-68E6-CEC5-723C-FFBC2D676ABD}"/>
          </ac:spMkLst>
        </pc:spChg>
        <pc:spChg chg="mod">
          <ac:chgData name="Priyanshu Raj" userId="30862f99-6f88-49e0-aa61-421ac71a1b59" providerId="ADAL" clId="{25869E48-117E-4C7C-B0F9-42658C0D8C33}" dt="2024-03-25T09:13:00.668" v="9657"/>
          <ac:spMkLst>
            <pc:docMk/>
            <pc:sldMk cId="3473402211" sldId="2637"/>
            <ac:spMk id="78" creationId="{2B2D691C-481B-CADD-8F29-1374A4B2CA31}"/>
          </ac:spMkLst>
        </pc:spChg>
        <pc:spChg chg="del">
          <ac:chgData name="Priyanshu Raj" userId="30862f99-6f88-49e0-aa61-421ac71a1b59" providerId="ADAL" clId="{25869E48-117E-4C7C-B0F9-42658C0D8C33}" dt="2024-03-25T09:12:58.795" v="9655" actId="478"/>
          <ac:spMkLst>
            <pc:docMk/>
            <pc:sldMk cId="3473402211" sldId="2637"/>
            <ac:spMk id="81" creationId="{43129EF8-AFED-3231-D013-251491966632}"/>
          </ac:spMkLst>
        </pc:spChg>
        <pc:spChg chg="del">
          <ac:chgData name="Priyanshu Raj" userId="30862f99-6f88-49e0-aa61-421ac71a1b59" providerId="ADAL" clId="{25869E48-117E-4C7C-B0F9-42658C0D8C33}" dt="2024-03-25T09:12:58.795" v="9655" actId="478"/>
          <ac:spMkLst>
            <pc:docMk/>
            <pc:sldMk cId="3473402211" sldId="2637"/>
            <ac:spMk id="85" creationId="{FFD0A9BC-01D9-5B7D-0E1F-E418A80500D3}"/>
          </ac:spMkLst>
        </pc:spChg>
        <pc:spChg chg="del">
          <ac:chgData name="Priyanshu Raj" userId="30862f99-6f88-49e0-aa61-421ac71a1b59" providerId="ADAL" clId="{25869E48-117E-4C7C-B0F9-42658C0D8C33}" dt="2024-03-25T09:12:58.795" v="9655" actId="478"/>
          <ac:spMkLst>
            <pc:docMk/>
            <pc:sldMk cId="3473402211" sldId="2637"/>
            <ac:spMk id="86" creationId="{D25A4090-521A-9BD5-B92C-1AA43526E45C}"/>
          </ac:spMkLst>
        </pc:spChg>
        <pc:spChg chg="mod">
          <ac:chgData name="Priyanshu Raj" userId="30862f99-6f88-49e0-aa61-421ac71a1b59" providerId="ADAL" clId="{25869E48-117E-4C7C-B0F9-42658C0D8C33}" dt="2024-03-25T09:13:00.668" v="9657"/>
          <ac:spMkLst>
            <pc:docMk/>
            <pc:sldMk cId="3473402211" sldId="2637"/>
            <ac:spMk id="91" creationId="{672C5BE3-15C3-33DC-B087-B5D3F893681A}"/>
          </ac:spMkLst>
        </pc:spChg>
        <pc:spChg chg="del">
          <ac:chgData name="Priyanshu Raj" userId="30862f99-6f88-49e0-aa61-421ac71a1b59" providerId="ADAL" clId="{25869E48-117E-4C7C-B0F9-42658C0D8C33}" dt="2024-03-25T09:12:58.795" v="9655" actId="478"/>
          <ac:spMkLst>
            <pc:docMk/>
            <pc:sldMk cId="3473402211" sldId="2637"/>
            <ac:spMk id="92" creationId="{49161294-F7B1-AF2C-4F25-94585BE54624}"/>
          </ac:spMkLst>
        </pc:spChg>
        <pc:spChg chg="mod">
          <ac:chgData name="Priyanshu Raj" userId="30862f99-6f88-49e0-aa61-421ac71a1b59" providerId="ADAL" clId="{25869E48-117E-4C7C-B0F9-42658C0D8C33}" dt="2024-03-25T09:13:00.668" v="9657"/>
          <ac:spMkLst>
            <pc:docMk/>
            <pc:sldMk cId="3473402211" sldId="2637"/>
            <ac:spMk id="93" creationId="{1294B6B3-F0E4-DC75-4593-529083706FAF}"/>
          </ac:spMkLst>
        </pc:spChg>
        <pc:spChg chg="mod">
          <ac:chgData name="Priyanshu Raj" userId="30862f99-6f88-49e0-aa61-421ac71a1b59" providerId="ADAL" clId="{25869E48-117E-4C7C-B0F9-42658C0D8C33}" dt="2024-03-25T09:13:00.668" v="9657"/>
          <ac:spMkLst>
            <pc:docMk/>
            <pc:sldMk cId="3473402211" sldId="2637"/>
            <ac:spMk id="95" creationId="{9BC24F8F-6689-77D6-2E2D-386D173A5B24}"/>
          </ac:spMkLst>
        </pc:spChg>
        <pc:spChg chg="mod">
          <ac:chgData name="Priyanshu Raj" userId="30862f99-6f88-49e0-aa61-421ac71a1b59" providerId="ADAL" clId="{25869E48-117E-4C7C-B0F9-42658C0D8C33}" dt="2024-03-25T09:13:00.668" v="9657"/>
          <ac:spMkLst>
            <pc:docMk/>
            <pc:sldMk cId="3473402211" sldId="2637"/>
            <ac:spMk id="96" creationId="{F0972A5F-FBC3-C7A1-0324-29A1DC6845CF}"/>
          </ac:spMkLst>
        </pc:spChg>
        <pc:spChg chg="mod">
          <ac:chgData name="Priyanshu Raj" userId="30862f99-6f88-49e0-aa61-421ac71a1b59" providerId="ADAL" clId="{25869E48-117E-4C7C-B0F9-42658C0D8C33}" dt="2024-03-25T09:13:00.668" v="9657"/>
          <ac:spMkLst>
            <pc:docMk/>
            <pc:sldMk cId="3473402211" sldId="2637"/>
            <ac:spMk id="97" creationId="{0FCB235A-4F38-F35D-18EF-BB644A6CA3CC}"/>
          </ac:spMkLst>
        </pc:spChg>
        <pc:spChg chg="mod">
          <ac:chgData name="Priyanshu Raj" userId="30862f99-6f88-49e0-aa61-421ac71a1b59" providerId="ADAL" clId="{25869E48-117E-4C7C-B0F9-42658C0D8C33}" dt="2024-03-25T09:13:00.668" v="9657"/>
          <ac:spMkLst>
            <pc:docMk/>
            <pc:sldMk cId="3473402211" sldId="2637"/>
            <ac:spMk id="99" creationId="{2F398CA1-D012-0445-BC71-0821428D785D}"/>
          </ac:spMkLst>
        </pc:spChg>
        <pc:spChg chg="mod">
          <ac:chgData name="Priyanshu Raj" userId="30862f99-6f88-49e0-aa61-421ac71a1b59" providerId="ADAL" clId="{25869E48-117E-4C7C-B0F9-42658C0D8C33}" dt="2024-03-25T09:13:00.668" v="9657"/>
          <ac:spMkLst>
            <pc:docMk/>
            <pc:sldMk cId="3473402211" sldId="2637"/>
            <ac:spMk id="100" creationId="{120D63FD-B85B-CE0F-1DCD-DEC302B0D53F}"/>
          </ac:spMkLst>
        </pc:spChg>
        <pc:spChg chg="mod">
          <ac:chgData name="Priyanshu Raj" userId="30862f99-6f88-49e0-aa61-421ac71a1b59" providerId="ADAL" clId="{25869E48-117E-4C7C-B0F9-42658C0D8C33}" dt="2024-03-25T09:13:00.668" v="9657"/>
          <ac:spMkLst>
            <pc:docMk/>
            <pc:sldMk cId="3473402211" sldId="2637"/>
            <ac:spMk id="101" creationId="{008C3031-2AAB-089A-D8CC-017AB011B85C}"/>
          </ac:spMkLst>
        </pc:spChg>
        <pc:spChg chg="mod">
          <ac:chgData name="Priyanshu Raj" userId="30862f99-6f88-49e0-aa61-421ac71a1b59" providerId="ADAL" clId="{25869E48-117E-4C7C-B0F9-42658C0D8C33}" dt="2024-03-25T09:13:00.668" v="9657"/>
          <ac:spMkLst>
            <pc:docMk/>
            <pc:sldMk cId="3473402211" sldId="2637"/>
            <ac:spMk id="103" creationId="{1EB769CA-BCCA-1EAA-0204-F69B608B9E33}"/>
          </ac:spMkLst>
        </pc:spChg>
        <pc:spChg chg="mod">
          <ac:chgData name="Priyanshu Raj" userId="30862f99-6f88-49e0-aa61-421ac71a1b59" providerId="ADAL" clId="{25869E48-117E-4C7C-B0F9-42658C0D8C33}" dt="2024-03-25T09:13:00.668" v="9657"/>
          <ac:spMkLst>
            <pc:docMk/>
            <pc:sldMk cId="3473402211" sldId="2637"/>
            <ac:spMk id="104" creationId="{6E4C0B51-E71A-A295-20ED-618F0DD0C723}"/>
          </ac:spMkLst>
        </pc:spChg>
        <pc:spChg chg="mod">
          <ac:chgData name="Priyanshu Raj" userId="30862f99-6f88-49e0-aa61-421ac71a1b59" providerId="ADAL" clId="{25869E48-117E-4C7C-B0F9-42658C0D8C33}" dt="2024-03-25T09:13:00.668" v="9657"/>
          <ac:spMkLst>
            <pc:docMk/>
            <pc:sldMk cId="3473402211" sldId="2637"/>
            <ac:spMk id="105" creationId="{DFBD0D53-CA4B-0BEF-80BC-8A0DF088851E}"/>
          </ac:spMkLst>
        </pc:spChg>
        <pc:spChg chg="mod">
          <ac:chgData name="Priyanshu Raj" userId="30862f99-6f88-49e0-aa61-421ac71a1b59" providerId="ADAL" clId="{25869E48-117E-4C7C-B0F9-42658C0D8C33}" dt="2024-03-25T09:13:00.668" v="9657"/>
          <ac:spMkLst>
            <pc:docMk/>
            <pc:sldMk cId="3473402211" sldId="2637"/>
            <ac:spMk id="107" creationId="{A95C1A1B-F28A-BCC7-C3F4-796240FAE24C}"/>
          </ac:spMkLst>
        </pc:spChg>
        <pc:spChg chg="mod">
          <ac:chgData name="Priyanshu Raj" userId="30862f99-6f88-49e0-aa61-421ac71a1b59" providerId="ADAL" clId="{25869E48-117E-4C7C-B0F9-42658C0D8C33}" dt="2024-03-25T09:13:00.668" v="9657"/>
          <ac:spMkLst>
            <pc:docMk/>
            <pc:sldMk cId="3473402211" sldId="2637"/>
            <ac:spMk id="108" creationId="{40C0177E-EAF1-6080-4745-F3021661196E}"/>
          </ac:spMkLst>
        </pc:spChg>
        <pc:spChg chg="mod">
          <ac:chgData name="Priyanshu Raj" userId="30862f99-6f88-49e0-aa61-421ac71a1b59" providerId="ADAL" clId="{25869E48-117E-4C7C-B0F9-42658C0D8C33}" dt="2024-03-25T09:13:00.668" v="9657"/>
          <ac:spMkLst>
            <pc:docMk/>
            <pc:sldMk cId="3473402211" sldId="2637"/>
            <ac:spMk id="109" creationId="{DE355965-CF64-9041-CDEB-7618B65BE5D1}"/>
          </ac:spMkLst>
        </pc:spChg>
        <pc:spChg chg="mod">
          <ac:chgData name="Priyanshu Raj" userId="30862f99-6f88-49e0-aa61-421ac71a1b59" providerId="ADAL" clId="{25869E48-117E-4C7C-B0F9-42658C0D8C33}" dt="2024-03-25T09:13:34.333" v="9666" actId="20577"/>
          <ac:spMkLst>
            <pc:docMk/>
            <pc:sldMk cId="3473402211" sldId="2637"/>
            <ac:spMk id="111" creationId="{76127CD2-2C98-3883-E2DC-3BF619220044}"/>
          </ac:spMkLst>
        </pc:spChg>
        <pc:spChg chg="mod">
          <ac:chgData name="Priyanshu Raj" userId="30862f99-6f88-49e0-aa61-421ac71a1b59" providerId="ADAL" clId="{25869E48-117E-4C7C-B0F9-42658C0D8C33}" dt="2024-03-25T09:13:00.668" v="9657"/>
          <ac:spMkLst>
            <pc:docMk/>
            <pc:sldMk cId="3473402211" sldId="2637"/>
            <ac:spMk id="112" creationId="{0E59C7DB-8027-C38E-560F-5FE569F2AC18}"/>
          </ac:spMkLst>
        </pc:spChg>
        <pc:spChg chg="mod">
          <ac:chgData name="Priyanshu Raj" userId="30862f99-6f88-49e0-aa61-421ac71a1b59" providerId="ADAL" clId="{25869E48-117E-4C7C-B0F9-42658C0D8C33}" dt="2024-03-25T09:13:00.668" v="9657"/>
          <ac:spMkLst>
            <pc:docMk/>
            <pc:sldMk cId="3473402211" sldId="2637"/>
            <ac:spMk id="113" creationId="{A1BDC79F-3160-49D5-A0CC-4154C5342442}"/>
          </ac:spMkLst>
        </pc:spChg>
        <pc:spChg chg="mod">
          <ac:chgData name="Priyanshu Raj" userId="30862f99-6f88-49e0-aa61-421ac71a1b59" providerId="ADAL" clId="{25869E48-117E-4C7C-B0F9-42658C0D8C33}" dt="2024-03-25T09:20:06.845" v="9668"/>
          <ac:spMkLst>
            <pc:docMk/>
            <pc:sldMk cId="3473402211" sldId="2637"/>
            <ac:spMk id="120" creationId="{585E45EC-E339-168E-0ACD-652723CF030C}"/>
          </ac:spMkLst>
        </pc:spChg>
        <pc:spChg chg="mod">
          <ac:chgData name="Priyanshu Raj" userId="30862f99-6f88-49e0-aa61-421ac71a1b59" providerId="ADAL" clId="{25869E48-117E-4C7C-B0F9-42658C0D8C33}" dt="2024-03-25T09:21:42.157" v="9705" actId="948"/>
          <ac:spMkLst>
            <pc:docMk/>
            <pc:sldMk cId="3473402211" sldId="2637"/>
            <ac:spMk id="121" creationId="{950DED73-BE0B-DE56-394E-1860562007CA}"/>
          </ac:spMkLst>
        </pc:spChg>
        <pc:spChg chg="mod">
          <ac:chgData name="Priyanshu Raj" userId="30862f99-6f88-49e0-aa61-421ac71a1b59" providerId="ADAL" clId="{25869E48-117E-4C7C-B0F9-42658C0D8C33}" dt="2024-03-25T09:20:06.845" v="9668"/>
          <ac:spMkLst>
            <pc:docMk/>
            <pc:sldMk cId="3473402211" sldId="2637"/>
            <ac:spMk id="122" creationId="{34BAC6D1-5CB7-D104-06E8-0228832C93B3}"/>
          </ac:spMkLst>
        </pc:spChg>
        <pc:spChg chg="mod">
          <ac:chgData name="Priyanshu Raj" userId="30862f99-6f88-49e0-aa61-421ac71a1b59" providerId="ADAL" clId="{25869E48-117E-4C7C-B0F9-42658C0D8C33}" dt="2024-03-25T09:25:20.796" v="9752" actId="14100"/>
          <ac:spMkLst>
            <pc:docMk/>
            <pc:sldMk cId="3473402211" sldId="2637"/>
            <ac:spMk id="123" creationId="{3CC1454A-5326-726A-30FC-71E62CDC6ABF}"/>
          </ac:spMkLst>
        </pc:spChg>
        <pc:spChg chg="mod">
          <ac:chgData name="Priyanshu Raj" userId="30862f99-6f88-49e0-aa61-421ac71a1b59" providerId="ADAL" clId="{25869E48-117E-4C7C-B0F9-42658C0D8C33}" dt="2024-03-25T09:20:06.845" v="9668"/>
          <ac:spMkLst>
            <pc:docMk/>
            <pc:sldMk cId="3473402211" sldId="2637"/>
            <ac:spMk id="124" creationId="{6815C13B-EDEC-787C-950D-36B978A6F1EB}"/>
          </ac:spMkLst>
        </pc:spChg>
        <pc:spChg chg="mod">
          <ac:chgData name="Priyanshu Raj" userId="30862f99-6f88-49e0-aa61-421ac71a1b59" providerId="ADAL" clId="{25869E48-117E-4C7C-B0F9-42658C0D8C33}" dt="2024-03-25T09:24:54.005" v="9751" actId="14100"/>
          <ac:spMkLst>
            <pc:docMk/>
            <pc:sldMk cId="3473402211" sldId="2637"/>
            <ac:spMk id="125" creationId="{195A1D38-4BE1-1580-587E-0C6375B221FE}"/>
          </ac:spMkLst>
        </pc:spChg>
        <pc:spChg chg="mod">
          <ac:chgData name="Priyanshu Raj" userId="30862f99-6f88-49e0-aa61-421ac71a1b59" providerId="ADAL" clId="{25869E48-117E-4C7C-B0F9-42658C0D8C33}" dt="2024-03-25T09:20:06.845" v="9668"/>
          <ac:spMkLst>
            <pc:docMk/>
            <pc:sldMk cId="3473402211" sldId="2637"/>
            <ac:spMk id="126" creationId="{7E88E704-547F-EE78-9816-E4FA20CE0863}"/>
          </ac:spMkLst>
        </pc:spChg>
        <pc:spChg chg="mod">
          <ac:chgData name="Priyanshu Raj" userId="30862f99-6f88-49e0-aa61-421ac71a1b59" providerId="ADAL" clId="{25869E48-117E-4C7C-B0F9-42658C0D8C33}" dt="2024-03-25T09:23:00.271" v="9736" actId="948"/>
          <ac:spMkLst>
            <pc:docMk/>
            <pc:sldMk cId="3473402211" sldId="2637"/>
            <ac:spMk id="127" creationId="{BC73C416-8ADC-CBAA-E99B-4D5DCB23E602}"/>
          </ac:spMkLst>
        </pc:spChg>
        <pc:spChg chg="mod">
          <ac:chgData name="Priyanshu Raj" userId="30862f99-6f88-49e0-aa61-421ac71a1b59" providerId="ADAL" clId="{25869E48-117E-4C7C-B0F9-42658C0D8C33}" dt="2024-03-25T09:20:06.845" v="9668"/>
          <ac:spMkLst>
            <pc:docMk/>
            <pc:sldMk cId="3473402211" sldId="2637"/>
            <ac:spMk id="128" creationId="{2A7BE206-003A-A1E6-BC2B-C2A25D46652F}"/>
          </ac:spMkLst>
        </pc:spChg>
        <pc:spChg chg="mod">
          <ac:chgData name="Priyanshu Raj" userId="30862f99-6f88-49e0-aa61-421ac71a1b59" providerId="ADAL" clId="{25869E48-117E-4C7C-B0F9-42658C0D8C33}" dt="2024-03-25T09:20:48.815" v="9680" actId="948"/>
          <ac:spMkLst>
            <pc:docMk/>
            <pc:sldMk cId="3473402211" sldId="2637"/>
            <ac:spMk id="129" creationId="{EB97E73D-2279-F648-9742-99C0E571E17D}"/>
          </ac:spMkLst>
        </pc:spChg>
        <pc:grpChg chg="del">
          <ac:chgData name="Priyanshu Raj" userId="30862f99-6f88-49e0-aa61-421ac71a1b59" providerId="ADAL" clId="{25869E48-117E-4C7C-B0F9-42658C0D8C33}" dt="2024-03-25T09:12:58.795" v="9655" actId="478"/>
          <ac:grpSpMkLst>
            <pc:docMk/>
            <pc:sldMk cId="3473402211" sldId="2637"/>
            <ac:grpSpMk id="2" creationId="{88C29912-8453-2901-B386-5688A1070FE4}"/>
          </ac:grpSpMkLst>
        </pc:grpChg>
        <pc:grpChg chg="add del mod">
          <ac:chgData name="Priyanshu Raj" userId="30862f99-6f88-49e0-aa61-421ac71a1b59" providerId="ADAL" clId="{25869E48-117E-4C7C-B0F9-42658C0D8C33}" dt="2024-03-25T09:13:48.400" v="9667" actId="478"/>
          <ac:grpSpMkLst>
            <pc:docMk/>
            <pc:sldMk cId="3473402211" sldId="2637"/>
            <ac:grpSpMk id="5" creationId="{293B0690-3C36-226F-9CA4-EEE164256165}"/>
          </ac:grpSpMkLst>
        </pc:grpChg>
        <pc:grpChg chg="mod">
          <ac:chgData name="Priyanshu Raj" userId="30862f99-6f88-49e0-aa61-421ac71a1b59" providerId="ADAL" clId="{25869E48-117E-4C7C-B0F9-42658C0D8C33}" dt="2024-03-25T09:13:00.668" v="9657"/>
          <ac:grpSpMkLst>
            <pc:docMk/>
            <pc:sldMk cId="3473402211" sldId="2637"/>
            <ac:grpSpMk id="6" creationId="{54655269-5C40-2884-8180-C9BA8619FBB8}"/>
          </ac:grpSpMkLst>
        </pc:grpChg>
        <pc:grpChg chg="del">
          <ac:chgData name="Priyanshu Raj" userId="30862f99-6f88-49e0-aa61-421ac71a1b59" providerId="ADAL" clId="{25869E48-117E-4C7C-B0F9-42658C0D8C33}" dt="2024-03-25T09:12:58.795" v="9655" actId="478"/>
          <ac:grpSpMkLst>
            <pc:docMk/>
            <pc:sldMk cId="3473402211" sldId="2637"/>
            <ac:grpSpMk id="7" creationId="{81758770-CD37-A6EC-86A9-01698A3469D2}"/>
          </ac:grpSpMkLst>
        </pc:grpChg>
        <pc:grpChg chg="mod">
          <ac:chgData name="Priyanshu Raj" userId="30862f99-6f88-49e0-aa61-421ac71a1b59" providerId="ADAL" clId="{25869E48-117E-4C7C-B0F9-42658C0D8C33}" dt="2024-03-25T09:13:00.668" v="9657"/>
          <ac:grpSpMkLst>
            <pc:docMk/>
            <pc:sldMk cId="3473402211" sldId="2637"/>
            <ac:grpSpMk id="12" creationId="{9CBBFA92-D203-B96E-615E-328AD0C13F8A}"/>
          </ac:grpSpMkLst>
        </pc:grpChg>
        <pc:grpChg chg="mod">
          <ac:chgData name="Priyanshu Raj" userId="30862f99-6f88-49e0-aa61-421ac71a1b59" providerId="ADAL" clId="{25869E48-117E-4C7C-B0F9-42658C0D8C33}" dt="2024-03-25T09:13:00.668" v="9657"/>
          <ac:grpSpMkLst>
            <pc:docMk/>
            <pc:sldMk cId="3473402211" sldId="2637"/>
            <ac:grpSpMk id="13" creationId="{A94C80FA-FDC9-2777-CE98-E0965A4B8B00}"/>
          </ac:grpSpMkLst>
        </pc:grpChg>
        <pc:grpChg chg="mod">
          <ac:chgData name="Priyanshu Raj" userId="30862f99-6f88-49e0-aa61-421ac71a1b59" providerId="ADAL" clId="{25869E48-117E-4C7C-B0F9-42658C0D8C33}" dt="2024-03-25T09:13:00.668" v="9657"/>
          <ac:grpSpMkLst>
            <pc:docMk/>
            <pc:sldMk cId="3473402211" sldId="2637"/>
            <ac:grpSpMk id="16" creationId="{B59D792A-8B42-67DB-12E6-37B4F27CA289}"/>
          </ac:grpSpMkLst>
        </pc:grpChg>
        <pc:grpChg chg="mod">
          <ac:chgData name="Priyanshu Raj" userId="30862f99-6f88-49e0-aa61-421ac71a1b59" providerId="ADAL" clId="{25869E48-117E-4C7C-B0F9-42658C0D8C33}" dt="2024-03-25T09:13:00.668" v="9657"/>
          <ac:grpSpMkLst>
            <pc:docMk/>
            <pc:sldMk cId="3473402211" sldId="2637"/>
            <ac:grpSpMk id="17" creationId="{4F1F380A-6445-5D20-E1F8-F9B95F1A4EE4}"/>
          </ac:grpSpMkLst>
        </pc:grpChg>
        <pc:grpChg chg="del">
          <ac:chgData name="Priyanshu Raj" userId="30862f99-6f88-49e0-aa61-421ac71a1b59" providerId="ADAL" clId="{25869E48-117E-4C7C-B0F9-42658C0D8C33}" dt="2024-03-25T09:12:58.795" v="9655" actId="478"/>
          <ac:grpSpMkLst>
            <pc:docMk/>
            <pc:sldMk cId="3473402211" sldId="2637"/>
            <ac:grpSpMk id="18" creationId="{994A6B93-DD09-010E-03B4-E6E90D74D20F}"/>
          </ac:grpSpMkLst>
        </pc:grpChg>
        <pc:grpChg chg="mod">
          <ac:chgData name="Priyanshu Raj" userId="30862f99-6f88-49e0-aa61-421ac71a1b59" providerId="ADAL" clId="{25869E48-117E-4C7C-B0F9-42658C0D8C33}" dt="2024-03-25T09:13:00.668" v="9657"/>
          <ac:grpSpMkLst>
            <pc:docMk/>
            <pc:sldMk cId="3473402211" sldId="2637"/>
            <ac:grpSpMk id="26" creationId="{AABB1AB5-94AD-E660-5FEF-FE198ADE5B74}"/>
          </ac:grpSpMkLst>
        </pc:grpChg>
        <pc:grpChg chg="del">
          <ac:chgData name="Priyanshu Raj" userId="30862f99-6f88-49e0-aa61-421ac71a1b59" providerId="ADAL" clId="{25869E48-117E-4C7C-B0F9-42658C0D8C33}" dt="2024-03-25T09:12:58.795" v="9655" actId="478"/>
          <ac:grpSpMkLst>
            <pc:docMk/>
            <pc:sldMk cId="3473402211" sldId="2637"/>
            <ac:grpSpMk id="29" creationId="{73D3D0B0-D49A-C0C3-78AA-9AE407C94A71}"/>
          </ac:grpSpMkLst>
        </pc:grpChg>
        <pc:grpChg chg="mod">
          <ac:chgData name="Priyanshu Raj" userId="30862f99-6f88-49e0-aa61-421ac71a1b59" providerId="ADAL" clId="{25869E48-117E-4C7C-B0F9-42658C0D8C33}" dt="2024-03-25T09:13:00.668" v="9657"/>
          <ac:grpSpMkLst>
            <pc:docMk/>
            <pc:sldMk cId="3473402211" sldId="2637"/>
            <ac:grpSpMk id="30" creationId="{71633494-2BA1-61F8-75E3-6928FCB63F59}"/>
          </ac:grpSpMkLst>
        </pc:grpChg>
        <pc:grpChg chg="del">
          <ac:chgData name="Priyanshu Raj" userId="30862f99-6f88-49e0-aa61-421ac71a1b59" providerId="ADAL" clId="{25869E48-117E-4C7C-B0F9-42658C0D8C33}" dt="2024-03-25T09:12:58.795" v="9655" actId="478"/>
          <ac:grpSpMkLst>
            <pc:docMk/>
            <pc:sldMk cId="3473402211" sldId="2637"/>
            <ac:grpSpMk id="40" creationId="{E59412D1-5AC0-13E3-4AB5-917008F3D212}"/>
          </ac:grpSpMkLst>
        </pc:grpChg>
        <pc:grpChg chg="mod">
          <ac:chgData name="Priyanshu Raj" userId="30862f99-6f88-49e0-aa61-421ac71a1b59" providerId="ADAL" clId="{25869E48-117E-4C7C-B0F9-42658C0D8C33}" dt="2024-03-25T09:13:00.668" v="9657"/>
          <ac:grpSpMkLst>
            <pc:docMk/>
            <pc:sldMk cId="3473402211" sldId="2637"/>
            <ac:grpSpMk id="41" creationId="{9A7339A5-5420-EC19-94C3-D914E09A3486}"/>
          </ac:grpSpMkLst>
        </pc:grpChg>
        <pc:grpChg chg="del">
          <ac:chgData name="Priyanshu Raj" userId="30862f99-6f88-49e0-aa61-421ac71a1b59" providerId="ADAL" clId="{25869E48-117E-4C7C-B0F9-42658C0D8C33}" dt="2024-03-25T09:12:58.795" v="9655" actId="478"/>
          <ac:grpSpMkLst>
            <pc:docMk/>
            <pc:sldMk cId="3473402211" sldId="2637"/>
            <ac:grpSpMk id="51" creationId="{055F075F-DF39-3599-8BEC-B725813EBAC6}"/>
          </ac:grpSpMkLst>
        </pc:grpChg>
        <pc:grpChg chg="del">
          <ac:chgData name="Priyanshu Raj" userId="30862f99-6f88-49e0-aa61-421ac71a1b59" providerId="ADAL" clId="{25869E48-117E-4C7C-B0F9-42658C0D8C33}" dt="2024-03-25T09:12:58.795" v="9655" actId="478"/>
          <ac:grpSpMkLst>
            <pc:docMk/>
            <pc:sldMk cId="3473402211" sldId="2637"/>
            <ac:grpSpMk id="73" creationId="{5E07D0A7-38B5-3D2C-F0A8-C33767E49B82}"/>
          </ac:grpSpMkLst>
        </pc:grpChg>
        <pc:grpChg chg="mod">
          <ac:chgData name="Priyanshu Raj" userId="30862f99-6f88-49e0-aa61-421ac71a1b59" providerId="ADAL" clId="{25869E48-117E-4C7C-B0F9-42658C0D8C33}" dt="2024-03-25T09:13:00.668" v="9657"/>
          <ac:grpSpMkLst>
            <pc:docMk/>
            <pc:sldMk cId="3473402211" sldId="2637"/>
            <ac:grpSpMk id="76" creationId="{439E3BD8-EAC9-FEC0-CB0B-178984538D2C}"/>
          </ac:grpSpMkLst>
        </pc:grpChg>
        <pc:grpChg chg="del">
          <ac:chgData name="Priyanshu Raj" userId="30862f99-6f88-49e0-aa61-421ac71a1b59" providerId="ADAL" clId="{25869E48-117E-4C7C-B0F9-42658C0D8C33}" dt="2024-03-25T09:12:58.795" v="9655" actId="478"/>
          <ac:grpSpMkLst>
            <pc:docMk/>
            <pc:sldMk cId="3473402211" sldId="2637"/>
            <ac:grpSpMk id="77" creationId="{B8987639-1D69-7D17-DEA2-8696EDB16FDF}"/>
          </ac:grpSpMkLst>
        </pc:grpChg>
        <pc:grpChg chg="mod">
          <ac:chgData name="Priyanshu Raj" userId="30862f99-6f88-49e0-aa61-421ac71a1b59" providerId="ADAL" clId="{25869E48-117E-4C7C-B0F9-42658C0D8C33}" dt="2024-03-25T09:13:00.668" v="9657"/>
          <ac:grpSpMkLst>
            <pc:docMk/>
            <pc:sldMk cId="3473402211" sldId="2637"/>
            <ac:grpSpMk id="94" creationId="{401D9FF6-B473-70F1-ABCB-9153AB238F28}"/>
          </ac:grpSpMkLst>
        </pc:grpChg>
        <pc:grpChg chg="mod">
          <ac:chgData name="Priyanshu Raj" userId="30862f99-6f88-49e0-aa61-421ac71a1b59" providerId="ADAL" clId="{25869E48-117E-4C7C-B0F9-42658C0D8C33}" dt="2024-03-25T09:13:00.668" v="9657"/>
          <ac:grpSpMkLst>
            <pc:docMk/>
            <pc:sldMk cId="3473402211" sldId="2637"/>
            <ac:grpSpMk id="98" creationId="{83E07286-3DFE-CE47-8B22-717892794181}"/>
          </ac:grpSpMkLst>
        </pc:grpChg>
        <pc:grpChg chg="mod">
          <ac:chgData name="Priyanshu Raj" userId="30862f99-6f88-49e0-aa61-421ac71a1b59" providerId="ADAL" clId="{25869E48-117E-4C7C-B0F9-42658C0D8C33}" dt="2024-03-25T09:13:00.668" v="9657"/>
          <ac:grpSpMkLst>
            <pc:docMk/>
            <pc:sldMk cId="3473402211" sldId="2637"/>
            <ac:grpSpMk id="102" creationId="{273CF024-AE91-5CF8-3D59-8D649B025867}"/>
          </ac:grpSpMkLst>
        </pc:grpChg>
        <pc:grpChg chg="mod">
          <ac:chgData name="Priyanshu Raj" userId="30862f99-6f88-49e0-aa61-421ac71a1b59" providerId="ADAL" clId="{25869E48-117E-4C7C-B0F9-42658C0D8C33}" dt="2024-03-25T09:13:00.668" v="9657"/>
          <ac:grpSpMkLst>
            <pc:docMk/>
            <pc:sldMk cId="3473402211" sldId="2637"/>
            <ac:grpSpMk id="106" creationId="{B8470CA5-DA74-4D52-B361-270358BCE108}"/>
          </ac:grpSpMkLst>
        </pc:grpChg>
        <pc:grpChg chg="mod">
          <ac:chgData name="Priyanshu Raj" userId="30862f99-6f88-49e0-aa61-421ac71a1b59" providerId="ADAL" clId="{25869E48-117E-4C7C-B0F9-42658C0D8C33}" dt="2024-03-25T09:13:00.668" v="9657"/>
          <ac:grpSpMkLst>
            <pc:docMk/>
            <pc:sldMk cId="3473402211" sldId="2637"/>
            <ac:grpSpMk id="110" creationId="{5F0781DF-BC0E-D333-7ACF-E1082FB49E58}"/>
          </ac:grpSpMkLst>
        </pc:grpChg>
        <pc:grpChg chg="add mod">
          <ac:chgData name="Priyanshu Raj" userId="30862f99-6f88-49e0-aa61-421ac71a1b59" providerId="ADAL" clId="{25869E48-117E-4C7C-B0F9-42658C0D8C33}" dt="2024-03-25T09:26:36.556" v="9787" actId="1036"/>
          <ac:grpSpMkLst>
            <pc:docMk/>
            <pc:sldMk cId="3473402211" sldId="2637"/>
            <ac:grpSpMk id="114" creationId="{C19787FC-9F43-D943-D90D-C7004AE5906F}"/>
          </ac:grpSpMkLst>
        </pc:grpChg>
        <pc:grpChg chg="mod">
          <ac:chgData name="Priyanshu Raj" userId="30862f99-6f88-49e0-aa61-421ac71a1b59" providerId="ADAL" clId="{25869E48-117E-4C7C-B0F9-42658C0D8C33}" dt="2024-03-25T09:20:06.845" v="9668"/>
          <ac:grpSpMkLst>
            <pc:docMk/>
            <pc:sldMk cId="3473402211" sldId="2637"/>
            <ac:grpSpMk id="115" creationId="{0D3C9079-92C8-5D5F-1CC1-BE418C5031C2}"/>
          </ac:grpSpMkLst>
        </pc:grpChg>
        <pc:grpChg chg="mod">
          <ac:chgData name="Priyanshu Raj" userId="30862f99-6f88-49e0-aa61-421ac71a1b59" providerId="ADAL" clId="{25869E48-117E-4C7C-B0F9-42658C0D8C33}" dt="2024-03-25T09:20:06.845" v="9668"/>
          <ac:grpSpMkLst>
            <pc:docMk/>
            <pc:sldMk cId="3473402211" sldId="2637"/>
            <ac:grpSpMk id="116" creationId="{7FB53479-D788-707E-66F7-104EAE8DC7DF}"/>
          </ac:grpSpMkLst>
        </pc:grpChg>
        <pc:grpChg chg="mod">
          <ac:chgData name="Priyanshu Raj" userId="30862f99-6f88-49e0-aa61-421ac71a1b59" providerId="ADAL" clId="{25869E48-117E-4C7C-B0F9-42658C0D8C33}" dt="2024-03-25T09:20:06.845" v="9668"/>
          <ac:grpSpMkLst>
            <pc:docMk/>
            <pc:sldMk cId="3473402211" sldId="2637"/>
            <ac:grpSpMk id="117" creationId="{C55DAE27-673D-F62B-EF1F-EC22AA0C79EA}"/>
          </ac:grpSpMkLst>
        </pc:grpChg>
        <pc:grpChg chg="mod">
          <ac:chgData name="Priyanshu Raj" userId="30862f99-6f88-49e0-aa61-421ac71a1b59" providerId="ADAL" clId="{25869E48-117E-4C7C-B0F9-42658C0D8C33}" dt="2024-03-25T09:20:06.845" v="9668"/>
          <ac:grpSpMkLst>
            <pc:docMk/>
            <pc:sldMk cId="3473402211" sldId="2637"/>
            <ac:grpSpMk id="118" creationId="{E7B54543-6642-C5A7-E69C-427EB286C429}"/>
          </ac:grpSpMkLst>
        </pc:grpChg>
        <pc:grpChg chg="mod">
          <ac:chgData name="Priyanshu Raj" userId="30862f99-6f88-49e0-aa61-421ac71a1b59" providerId="ADAL" clId="{25869E48-117E-4C7C-B0F9-42658C0D8C33}" dt="2024-03-25T09:20:06.845" v="9668"/>
          <ac:grpSpMkLst>
            <pc:docMk/>
            <pc:sldMk cId="3473402211" sldId="2637"/>
            <ac:grpSpMk id="119" creationId="{0A17223B-197A-073E-BA4B-29630FFA929F}"/>
          </ac:grpSpMkLst>
        </pc:grpChg>
        <pc:extLst>
          <p:ext xmlns:p="http://schemas.openxmlformats.org/presentationml/2006/main" uri="{D6D511B9-2390-475A-947B-AFAB55BFBCF1}">
            <pc226:cmChg xmlns:pc226="http://schemas.microsoft.com/office/powerpoint/2022/06/main/command" chg="del">
              <pc226:chgData name="Priyanshu Raj" userId="30862f99-6f88-49e0-aa61-421ac71a1b59" providerId="ADAL" clId="{25869E48-117E-4C7C-B0F9-42658C0D8C33}" dt="2024-03-25T09:25:58.034" v="9755"/>
              <pc2:cmMkLst xmlns:pc2="http://schemas.microsoft.com/office/powerpoint/2019/9/main/command">
                <pc:docMk/>
                <pc:sldMk cId="3473402211" sldId="2637"/>
                <pc2:cmMk id="{C5627C6B-2B43-4728-BBBE-D2E3DE3C0E4A}"/>
              </pc2:cmMkLst>
            </pc226:cmChg>
            <pc226:cmChg xmlns:pc226="http://schemas.microsoft.com/office/powerpoint/2022/06/main/command" chg="del">
              <pc226:chgData name="Priyanshu Raj" userId="30862f99-6f88-49e0-aa61-421ac71a1b59" providerId="ADAL" clId="{25869E48-117E-4C7C-B0F9-42658C0D8C33}" dt="2024-03-25T09:25:55.717" v="9754"/>
              <pc2:cmMkLst xmlns:pc2="http://schemas.microsoft.com/office/powerpoint/2019/9/main/command">
                <pc:docMk/>
                <pc:sldMk cId="3473402211" sldId="2637"/>
                <pc2:cmMk id="{B259FD95-1717-4A1F-9251-3A384EB6870A}"/>
              </pc2:cmMkLst>
            </pc226:cmChg>
            <pc226:cmChg xmlns:pc226="http://schemas.microsoft.com/office/powerpoint/2022/06/main/command" chg="del mod">
              <pc226:chgData name="Priyanshu Raj" userId="30862f99-6f88-49e0-aa61-421ac71a1b59" providerId="ADAL" clId="{25869E48-117E-4C7C-B0F9-42658C0D8C33}" dt="2024-03-25T09:26:01.121" v="9756"/>
              <pc2:cmMkLst xmlns:pc2="http://schemas.microsoft.com/office/powerpoint/2019/9/main/command">
                <pc:docMk/>
                <pc:sldMk cId="3473402211" sldId="2637"/>
                <pc2:cmMk id="{7808ADE2-0A7A-49DD-8044-8DEC9D62763D}"/>
              </pc2:cmMkLst>
            </pc226:cmChg>
          </p:ext>
        </pc:extLst>
      </pc:sldChg>
      <pc:sldChg chg="addSp delSp modSp add mod">
        <pc:chgData name="Priyanshu Raj" userId="30862f99-6f88-49e0-aa61-421ac71a1b59" providerId="ADAL" clId="{25869E48-117E-4C7C-B0F9-42658C0D8C33}" dt="2024-03-25T09:34:04.727" v="9904" actId="1035"/>
        <pc:sldMkLst>
          <pc:docMk/>
          <pc:sldMk cId="2809860274" sldId="2638"/>
        </pc:sldMkLst>
        <pc:spChg chg="mod">
          <ac:chgData name="Priyanshu Raj" userId="30862f99-6f88-49e0-aa61-421ac71a1b59" providerId="ADAL" clId="{25869E48-117E-4C7C-B0F9-42658C0D8C33}" dt="2024-03-25T09:32:29.558" v="9856"/>
          <ac:spMkLst>
            <pc:docMk/>
            <pc:sldMk cId="2809860274" sldId="2638"/>
            <ac:spMk id="76" creationId="{30B6C6BF-B06D-49A0-9B42-C953D16A62EA}"/>
          </ac:spMkLst>
        </pc:spChg>
        <pc:spChg chg="mod">
          <ac:chgData name="Priyanshu Raj" userId="30862f99-6f88-49e0-aa61-421ac71a1b59" providerId="ADAL" clId="{25869E48-117E-4C7C-B0F9-42658C0D8C33}" dt="2024-03-25T09:30:57.100" v="9818"/>
          <ac:spMkLst>
            <pc:docMk/>
            <pc:sldMk cId="2809860274" sldId="2638"/>
            <ac:spMk id="78" creationId="{6D7BFB5B-B6DE-2C6E-4C36-E9679FBEF39E}"/>
          </ac:spMkLst>
        </pc:spChg>
        <pc:spChg chg="mod">
          <ac:chgData name="Priyanshu Raj" userId="30862f99-6f88-49e0-aa61-421ac71a1b59" providerId="ADAL" clId="{25869E48-117E-4C7C-B0F9-42658C0D8C33}" dt="2024-03-25T09:30:57.100" v="9818"/>
          <ac:spMkLst>
            <pc:docMk/>
            <pc:sldMk cId="2809860274" sldId="2638"/>
            <ac:spMk id="91" creationId="{34E5BB7F-8424-C0B3-9A19-B9D5D888960E}"/>
          </ac:spMkLst>
        </pc:spChg>
        <pc:spChg chg="mod">
          <ac:chgData name="Priyanshu Raj" userId="30862f99-6f88-49e0-aa61-421ac71a1b59" providerId="ADAL" clId="{25869E48-117E-4C7C-B0F9-42658C0D8C33}" dt="2024-03-25T09:33:36.459" v="9884" actId="1036"/>
          <ac:spMkLst>
            <pc:docMk/>
            <pc:sldMk cId="2809860274" sldId="2638"/>
            <ac:spMk id="94" creationId="{7BC55B77-78B0-99D1-0675-1E7D98FB6296}"/>
          </ac:spMkLst>
        </pc:spChg>
        <pc:spChg chg="mod">
          <ac:chgData name="Priyanshu Raj" userId="30862f99-6f88-49e0-aa61-421ac71a1b59" providerId="ADAL" clId="{25869E48-117E-4C7C-B0F9-42658C0D8C33}" dt="2024-03-25T09:30:57.100" v="9818"/>
          <ac:spMkLst>
            <pc:docMk/>
            <pc:sldMk cId="2809860274" sldId="2638"/>
            <ac:spMk id="95" creationId="{4FB46D50-EE53-9413-A78D-A5A3B3F0D02E}"/>
          </ac:spMkLst>
        </pc:spChg>
        <pc:spChg chg="mod">
          <ac:chgData name="Priyanshu Raj" userId="30862f99-6f88-49e0-aa61-421ac71a1b59" providerId="ADAL" clId="{25869E48-117E-4C7C-B0F9-42658C0D8C33}" dt="2024-03-25T09:30:57.100" v="9818"/>
          <ac:spMkLst>
            <pc:docMk/>
            <pc:sldMk cId="2809860274" sldId="2638"/>
            <ac:spMk id="96" creationId="{56808616-4A1D-E360-9C0E-C0909EA61551}"/>
          </ac:spMkLst>
        </pc:spChg>
        <pc:spChg chg="mod">
          <ac:chgData name="Priyanshu Raj" userId="30862f99-6f88-49e0-aa61-421ac71a1b59" providerId="ADAL" clId="{25869E48-117E-4C7C-B0F9-42658C0D8C33}" dt="2024-03-25T09:33:12.235" v="9869" actId="1035"/>
          <ac:spMkLst>
            <pc:docMk/>
            <pc:sldMk cId="2809860274" sldId="2638"/>
            <ac:spMk id="98" creationId="{CD36DF6A-0D94-FE39-FD7F-57D18E35256B}"/>
          </ac:spMkLst>
        </pc:spChg>
        <pc:spChg chg="mod">
          <ac:chgData name="Priyanshu Raj" userId="30862f99-6f88-49e0-aa61-421ac71a1b59" providerId="ADAL" clId="{25869E48-117E-4C7C-B0F9-42658C0D8C33}" dt="2024-03-25T09:30:57.100" v="9818"/>
          <ac:spMkLst>
            <pc:docMk/>
            <pc:sldMk cId="2809860274" sldId="2638"/>
            <ac:spMk id="99" creationId="{7ED1912D-FDDC-05B0-A0E0-F8BA2EC087BA}"/>
          </ac:spMkLst>
        </pc:spChg>
        <pc:spChg chg="mod">
          <ac:chgData name="Priyanshu Raj" userId="30862f99-6f88-49e0-aa61-421ac71a1b59" providerId="ADAL" clId="{25869E48-117E-4C7C-B0F9-42658C0D8C33}" dt="2024-03-25T09:30:57.100" v="9818"/>
          <ac:spMkLst>
            <pc:docMk/>
            <pc:sldMk cId="2809860274" sldId="2638"/>
            <ac:spMk id="100" creationId="{DA75C28F-282E-5371-FCC3-198CF1E43F17}"/>
          </ac:spMkLst>
        </pc:spChg>
        <pc:spChg chg="mod">
          <ac:chgData name="Priyanshu Raj" userId="30862f99-6f88-49e0-aa61-421ac71a1b59" providerId="ADAL" clId="{25869E48-117E-4C7C-B0F9-42658C0D8C33}" dt="2024-03-25T09:32:45.085" v="9859"/>
          <ac:spMkLst>
            <pc:docMk/>
            <pc:sldMk cId="2809860274" sldId="2638"/>
            <ac:spMk id="102" creationId="{81A23B1E-F995-CFD3-17C8-786AC45B4FFF}"/>
          </ac:spMkLst>
        </pc:spChg>
        <pc:spChg chg="mod">
          <ac:chgData name="Priyanshu Raj" userId="30862f99-6f88-49e0-aa61-421ac71a1b59" providerId="ADAL" clId="{25869E48-117E-4C7C-B0F9-42658C0D8C33}" dt="2024-03-25T09:30:57.100" v="9818"/>
          <ac:spMkLst>
            <pc:docMk/>
            <pc:sldMk cId="2809860274" sldId="2638"/>
            <ac:spMk id="103" creationId="{84A9082D-55D7-2F1C-FC93-D602B8972666}"/>
          </ac:spMkLst>
        </pc:spChg>
        <pc:spChg chg="mod">
          <ac:chgData name="Priyanshu Raj" userId="30862f99-6f88-49e0-aa61-421ac71a1b59" providerId="ADAL" clId="{25869E48-117E-4C7C-B0F9-42658C0D8C33}" dt="2024-03-25T09:30:57.100" v="9818"/>
          <ac:spMkLst>
            <pc:docMk/>
            <pc:sldMk cId="2809860274" sldId="2638"/>
            <ac:spMk id="104" creationId="{665E0312-8629-06BC-E003-34861A310B5F}"/>
          </ac:spMkLst>
        </pc:spChg>
        <pc:spChg chg="mod">
          <ac:chgData name="Priyanshu Raj" userId="30862f99-6f88-49e0-aa61-421ac71a1b59" providerId="ADAL" clId="{25869E48-117E-4C7C-B0F9-42658C0D8C33}" dt="2024-03-25T09:33:05.924" v="9864" actId="1035"/>
          <ac:spMkLst>
            <pc:docMk/>
            <pc:sldMk cId="2809860274" sldId="2638"/>
            <ac:spMk id="106" creationId="{15AA2DF7-2E5C-3D5F-F6FB-8C076F31B463}"/>
          </ac:spMkLst>
        </pc:spChg>
        <pc:spChg chg="mod">
          <ac:chgData name="Priyanshu Raj" userId="30862f99-6f88-49e0-aa61-421ac71a1b59" providerId="ADAL" clId="{25869E48-117E-4C7C-B0F9-42658C0D8C33}" dt="2024-03-25T09:30:57.100" v="9818"/>
          <ac:spMkLst>
            <pc:docMk/>
            <pc:sldMk cId="2809860274" sldId="2638"/>
            <ac:spMk id="107" creationId="{63DDFFF0-AA8C-F818-89CA-8600A2538D46}"/>
          </ac:spMkLst>
        </pc:spChg>
        <pc:spChg chg="mod">
          <ac:chgData name="Priyanshu Raj" userId="30862f99-6f88-49e0-aa61-421ac71a1b59" providerId="ADAL" clId="{25869E48-117E-4C7C-B0F9-42658C0D8C33}" dt="2024-03-25T09:30:57.100" v="9818"/>
          <ac:spMkLst>
            <pc:docMk/>
            <pc:sldMk cId="2809860274" sldId="2638"/>
            <ac:spMk id="108" creationId="{4EEAE219-5ECD-9E72-1A64-87848D6E5ED5}"/>
          </ac:spMkLst>
        </pc:spChg>
        <pc:grpChg chg="del">
          <ac:chgData name="Priyanshu Raj" userId="30862f99-6f88-49e0-aa61-421ac71a1b59" providerId="ADAL" clId="{25869E48-117E-4C7C-B0F9-42658C0D8C33}" dt="2024-03-25T09:29:16.722" v="9789" actId="478"/>
          <ac:grpSpMkLst>
            <pc:docMk/>
            <pc:sldMk cId="2809860274" sldId="2638"/>
            <ac:grpSpMk id="12" creationId="{4DD40E7C-46A7-D3B6-BD58-145F5A93BB79}"/>
          </ac:grpSpMkLst>
        </pc:grpChg>
        <pc:grpChg chg="add mod">
          <ac:chgData name="Priyanshu Raj" userId="30862f99-6f88-49e0-aa61-421ac71a1b59" providerId="ADAL" clId="{25869E48-117E-4C7C-B0F9-42658C0D8C33}" dt="2024-03-25T09:34:04.727" v="9904" actId="1035"/>
          <ac:grpSpMkLst>
            <pc:docMk/>
            <pc:sldMk cId="2809860274" sldId="2638"/>
            <ac:grpSpMk id="16" creationId="{B43F4827-68BE-9721-BF08-3F4515140149}"/>
          </ac:grpSpMkLst>
        </pc:grpChg>
        <pc:grpChg chg="mod">
          <ac:chgData name="Priyanshu Raj" userId="30862f99-6f88-49e0-aa61-421ac71a1b59" providerId="ADAL" clId="{25869E48-117E-4C7C-B0F9-42658C0D8C33}" dt="2024-03-25T09:30:57.100" v="9818"/>
          <ac:grpSpMkLst>
            <pc:docMk/>
            <pc:sldMk cId="2809860274" sldId="2638"/>
            <ac:grpSpMk id="19" creationId="{2D3260AF-2624-10BB-8219-FE576C478405}"/>
          </ac:grpSpMkLst>
        </pc:grpChg>
        <pc:grpChg chg="mod">
          <ac:chgData name="Priyanshu Raj" userId="30862f99-6f88-49e0-aa61-421ac71a1b59" providerId="ADAL" clId="{25869E48-117E-4C7C-B0F9-42658C0D8C33}" dt="2024-03-25T09:30:57.100" v="9818"/>
          <ac:grpSpMkLst>
            <pc:docMk/>
            <pc:sldMk cId="2809860274" sldId="2638"/>
            <ac:grpSpMk id="48" creationId="{7766D8CF-FE99-855E-64D6-38E75D83FE6A}"/>
          </ac:grpSpMkLst>
        </pc:grpChg>
        <pc:grpChg chg="mod">
          <ac:chgData name="Priyanshu Raj" userId="30862f99-6f88-49e0-aa61-421ac71a1b59" providerId="ADAL" clId="{25869E48-117E-4C7C-B0F9-42658C0D8C33}" dt="2024-03-25T09:30:57.100" v="9818"/>
          <ac:grpSpMkLst>
            <pc:docMk/>
            <pc:sldMk cId="2809860274" sldId="2638"/>
            <ac:grpSpMk id="52" creationId="{9324DB6E-BFD5-E73F-32C4-19DC4FD4C4CB}"/>
          </ac:grpSpMkLst>
        </pc:grpChg>
        <pc:grpChg chg="mod">
          <ac:chgData name="Priyanshu Raj" userId="30862f99-6f88-49e0-aa61-421ac71a1b59" providerId="ADAL" clId="{25869E48-117E-4C7C-B0F9-42658C0D8C33}" dt="2024-03-25T09:30:57.100" v="9818"/>
          <ac:grpSpMkLst>
            <pc:docMk/>
            <pc:sldMk cId="2809860274" sldId="2638"/>
            <ac:grpSpMk id="59" creationId="{FFA5F601-13F0-65F8-1831-AA4E30175591}"/>
          </ac:grpSpMkLst>
        </pc:grpChg>
        <pc:grpChg chg="mod">
          <ac:chgData name="Priyanshu Raj" userId="30862f99-6f88-49e0-aa61-421ac71a1b59" providerId="ADAL" clId="{25869E48-117E-4C7C-B0F9-42658C0D8C33}" dt="2024-03-25T09:30:57.100" v="9818"/>
          <ac:grpSpMkLst>
            <pc:docMk/>
            <pc:sldMk cId="2809860274" sldId="2638"/>
            <ac:grpSpMk id="63" creationId="{3CAE7736-9A96-4FF3-0CFF-A4860FC12AFE}"/>
          </ac:grpSpMkLst>
        </pc:grpChg>
        <pc:grpChg chg="mod">
          <ac:chgData name="Priyanshu Raj" userId="30862f99-6f88-49e0-aa61-421ac71a1b59" providerId="ADAL" clId="{25869E48-117E-4C7C-B0F9-42658C0D8C33}" dt="2024-03-25T09:30:57.100" v="9818"/>
          <ac:grpSpMkLst>
            <pc:docMk/>
            <pc:sldMk cId="2809860274" sldId="2638"/>
            <ac:grpSpMk id="70" creationId="{A60324A1-E4D7-CF36-CFE1-94DA8CB0836E}"/>
          </ac:grpSpMkLst>
        </pc:grpChg>
        <pc:grpChg chg="mod">
          <ac:chgData name="Priyanshu Raj" userId="30862f99-6f88-49e0-aa61-421ac71a1b59" providerId="ADAL" clId="{25869E48-117E-4C7C-B0F9-42658C0D8C33}" dt="2024-03-25T09:30:57.100" v="9818"/>
          <ac:grpSpMkLst>
            <pc:docMk/>
            <pc:sldMk cId="2809860274" sldId="2638"/>
            <ac:grpSpMk id="93" creationId="{E32F2C46-6134-0088-623A-3ED2077AC88D}"/>
          </ac:grpSpMkLst>
        </pc:grpChg>
        <pc:grpChg chg="mod">
          <ac:chgData name="Priyanshu Raj" userId="30862f99-6f88-49e0-aa61-421ac71a1b59" providerId="ADAL" clId="{25869E48-117E-4C7C-B0F9-42658C0D8C33}" dt="2024-03-25T09:30:57.100" v="9818"/>
          <ac:grpSpMkLst>
            <pc:docMk/>
            <pc:sldMk cId="2809860274" sldId="2638"/>
            <ac:grpSpMk id="97" creationId="{F758B542-E1CE-CB76-E0AB-20A36125F267}"/>
          </ac:grpSpMkLst>
        </pc:grpChg>
        <pc:grpChg chg="mod">
          <ac:chgData name="Priyanshu Raj" userId="30862f99-6f88-49e0-aa61-421ac71a1b59" providerId="ADAL" clId="{25869E48-117E-4C7C-B0F9-42658C0D8C33}" dt="2024-03-25T09:30:57.100" v="9818"/>
          <ac:grpSpMkLst>
            <pc:docMk/>
            <pc:sldMk cId="2809860274" sldId="2638"/>
            <ac:grpSpMk id="101" creationId="{42A2A95A-00ED-E87C-4EAB-BE5CF8B2C6C5}"/>
          </ac:grpSpMkLst>
        </pc:grpChg>
        <pc:grpChg chg="mod">
          <ac:chgData name="Priyanshu Raj" userId="30862f99-6f88-49e0-aa61-421ac71a1b59" providerId="ADAL" clId="{25869E48-117E-4C7C-B0F9-42658C0D8C33}" dt="2024-03-25T09:30:57.100" v="9818"/>
          <ac:grpSpMkLst>
            <pc:docMk/>
            <pc:sldMk cId="2809860274" sldId="2638"/>
            <ac:grpSpMk id="105" creationId="{02FA259E-D179-6442-DA1B-71E252DA95E9}"/>
          </ac:grpSpMkLst>
        </pc:grpChg>
        <pc:picChg chg="add del mod">
          <ac:chgData name="Priyanshu Raj" userId="30862f99-6f88-49e0-aa61-421ac71a1b59" providerId="ADAL" clId="{25869E48-117E-4C7C-B0F9-42658C0D8C33}" dt="2024-03-25T09:30:47.617" v="9817" actId="478"/>
          <ac:picMkLst>
            <pc:docMk/>
            <pc:sldMk cId="2809860274" sldId="2638"/>
            <ac:picMk id="13" creationId="{74CDF17A-1692-7798-479A-D6451E92090F}"/>
          </ac:picMkLst>
        </pc:picChg>
      </pc:sldChg>
      <pc:sldMasterChg chg="delSldLayout">
        <pc:chgData name="Priyanshu Raj" userId="30862f99-6f88-49e0-aa61-421ac71a1b59" providerId="ADAL" clId="{25869E48-117E-4C7C-B0F9-42658C0D8C33}" dt="2024-03-21T07:26:33.502" v="5407" actId="47"/>
        <pc:sldMasterMkLst>
          <pc:docMk/>
          <pc:sldMasterMk cId="3368593342" sldId="2147483673"/>
        </pc:sldMasterMkLst>
        <pc:sldLayoutChg chg="del">
          <pc:chgData name="Priyanshu Raj" userId="30862f99-6f88-49e0-aa61-421ac71a1b59" providerId="ADAL" clId="{25869E48-117E-4C7C-B0F9-42658C0D8C33}" dt="2024-03-21T07:26:33.502" v="5407" actId="47"/>
          <pc:sldLayoutMkLst>
            <pc:docMk/>
            <pc:sldMasterMk cId="3368593342" sldId="2147483673"/>
            <pc:sldLayoutMk cId="399227477" sldId="2147483738"/>
          </pc:sldLayoutMkLst>
        </pc:sldLayoutChg>
        <pc:sldLayoutChg chg="del">
          <pc:chgData name="Priyanshu Raj" userId="30862f99-6f88-49e0-aa61-421ac71a1b59" providerId="ADAL" clId="{25869E48-117E-4C7C-B0F9-42658C0D8C33}" dt="2024-03-21T07:26:32.555" v="5405" actId="47"/>
          <pc:sldLayoutMkLst>
            <pc:docMk/>
            <pc:sldMasterMk cId="3368593342" sldId="2147483673"/>
            <pc:sldLayoutMk cId="39750408" sldId="2147483739"/>
          </pc:sldLayoutMkLst>
        </pc:sldLayoutChg>
      </pc:sldMasterChg>
    </pc:docChg>
  </pc:docChgLst>
  <pc:docChgLst>
    <pc:chgData name="Mukesh Sekar" userId="3c5cfd04-35e4-408d-ae58-42dff3b60fa3" providerId="ADAL" clId="{1015E0C6-4F3E-45DC-A78B-8B0887F15EE0}"/>
    <pc:docChg chg="undo custSel modSld">
      <pc:chgData name="Mukesh Sekar" userId="3c5cfd04-35e4-408d-ae58-42dff3b60fa3" providerId="ADAL" clId="{1015E0C6-4F3E-45DC-A78B-8B0887F15EE0}" dt="2024-05-03T12:01:02.349" v="244" actId="1035"/>
      <pc:docMkLst>
        <pc:docMk/>
      </pc:docMkLst>
      <pc:sldChg chg="modSp mod">
        <pc:chgData name="Mukesh Sekar" userId="3c5cfd04-35e4-408d-ae58-42dff3b60fa3" providerId="ADAL" clId="{1015E0C6-4F3E-45DC-A78B-8B0887F15EE0}" dt="2024-05-02T12:32:40.254" v="225" actId="207"/>
        <pc:sldMkLst>
          <pc:docMk/>
          <pc:sldMk cId="0" sldId="396"/>
        </pc:sldMkLst>
        <pc:spChg chg="mod">
          <ac:chgData name="Mukesh Sekar" userId="3c5cfd04-35e4-408d-ae58-42dff3b60fa3" providerId="ADAL" clId="{1015E0C6-4F3E-45DC-A78B-8B0887F15EE0}" dt="2024-05-02T12:32:40.254" v="225" actId="207"/>
          <ac:spMkLst>
            <pc:docMk/>
            <pc:sldMk cId="0" sldId="396"/>
            <ac:spMk id="2023" creationId="{00000000-0000-0000-0000-000000000000}"/>
          </ac:spMkLst>
        </pc:spChg>
      </pc:sldChg>
      <pc:sldChg chg="modSp mod">
        <pc:chgData name="Mukesh Sekar" userId="3c5cfd04-35e4-408d-ae58-42dff3b60fa3" providerId="ADAL" clId="{1015E0C6-4F3E-45DC-A78B-8B0887F15EE0}" dt="2024-05-02T11:17:31.228" v="45" actId="1076"/>
        <pc:sldMkLst>
          <pc:docMk/>
          <pc:sldMk cId="645937583" sldId="405"/>
        </pc:sldMkLst>
        <pc:grpChg chg="mod">
          <ac:chgData name="Mukesh Sekar" userId="3c5cfd04-35e4-408d-ae58-42dff3b60fa3" providerId="ADAL" clId="{1015E0C6-4F3E-45DC-A78B-8B0887F15EE0}" dt="2024-05-02T11:17:31.228" v="45" actId="1076"/>
          <ac:grpSpMkLst>
            <pc:docMk/>
            <pc:sldMk cId="645937583" sldId="405"/>
            <ac:grpSpMk id="19" creationId="{A6387B61-A7E5-CF51-A072-7560240CADD1}"/>
          </ac:grpSpMkLst>
        </pc:grpChg>
      </pc:sldChg>
      <pc:sldChg chg="modSp mod">
        <pc:chgData name="Mukesh Sekar" userId="3c5cfd04-35e4-408d-ae58-42dff3b60fa3" providerId="ADAL" clId="{1015E0C6-4F3E-45DC-A78B-8B0887F15EE0}" dt="2024-05-03T11:58:38.890" v="229" actId="1076"/>
        <pc:sldMkLst>
          <pc:docMk/>
          <pc:sldMk cId="2122407673" sldId="2559"/>
        </pc:sldMkLst>
        <pc:spChg chg="mod">
          <ac:chgData name="Mukesh Sekar" userId="3c5cfd04-35e4-408d-ae58-42dff3b60fa3" providerId="ADAL" clId="{1015E0C6-4F3E-45DC-A78B-8B0887F15EE0}" dt="2024-05-02T11:09:19.989" v="3" actId="1036"/>
          <ac:spMkLst>
            <pc:docMk/>
            <pc:sldMk cId="2122407673" sldId="2559"/>
            <ac:spMk id="22" creationId="{F0E9E5AF-A66C-DDA5-D954-3EF9E26E87CB}"/>
          </ac:spMkLst>
        </pc:spChg>
        <pc:grpChg chg="mod">
          <ac:chgData name="Mukesh Sekar" userId="3c5cfd04-35e4-408d-ae58-42dff3b60fa3" providerId="ADAL" clId="{1015E0C6-4F3E-45DC-A78B-8B0887F15EE0}" dt="2024-05-03T11:58:38.890" v="229" actId="1076"/>
          <ac:grpSpMkLst>
            <pc:docMk/>
            <pc:sldMk cId="2122407673" sldId="2559"/>
            <ac:grpSpMk id="28" creationId="{B9FF9460-FF1D-B55B-C736-EA9B861559DF}"/>
          </ac:grpSpMkLst>
        </pc:grpChg>
      </pc:sldChg>
      <pc:sldChg chg="addSp delSp modSp mod">
        <pc:chgData name="Mukesh Sekar" userId="3c5cfd04-35e4-408d-ae58-42dff3b60fa3" providerId="ADAL" clId="{1015E0C6-4F3E-45DC-A78B-8B0887F15EE0}" dt="2024-05-02T11:11:54.068" v="11" actId="1076"/>
        <pc:sldMkLst>
          <pc:docMk/>
          <pc:sldMk cId="3990549452" sldId="2561"/>
        </pc:sldMkLst>
        <pc:spChg chg="add del">
          <ac:chgData name="Mukesh Sekar" userId="3c5cfd04-35e4-408d-ae58-42dff3b60fa3" providerId="ADAL" clId="{1015E0C6-4F3E-45DC-A78B-8B0887F15EE0}" dt="2024-05-02T11:10:12.293" v="5" actId="478"/>
          <ac:spMkLst>
            <pc:docMk/>
            <pc:sldMk cId="3990549452" sldId="2561"/>
            <ac:spMk id="6" creationId="{7B7DD9E5-4A82-B3EB-054A-76EA948E87FA}"/>
          </ac:spMkLst>
        </pc:spChg>
        <pc:picChg chg="mod">
          <ac:chgData name="Mukesh Sekar" userId="3c5cfd04-35e4-408d-ae58-42dff3b60fa3" providerId="ADAL" clId="{1015E0C6-4F3E-45DC-A78B-8B0887F15EE0}" dt="2024-05-02T11:11:54.068" v="11" actId="1076"/>
          <ac:picMkLst>
            <pc:docMk/>
            <pc:sldMk cId="3990549452" sldId="2561"/>
            <ac:picMk id="4" creationId="{156314C5-076B-C1B3-A311-BED619417F2C}"/>
          </ac:picMkLst>
        </pc:picChg>
      </pc:sldChg>
      <pc:sldChg chg="modSp mod">
        <pc:chgData name="Mukesh Sekar" userId="3c5cfd04-35e4-408d-ae58-42dff3b60fa3" providerId="ADAL" clId="{1015E0C6-4F3E-45DC-A78B-8B0887F15EE0}" dt="2024-05-02T11:13:28.412" v="26" actId="1076"/>
        <pc:sldMkLst>
          <pc:docMk/>
          <pc:sldMk cId="2704628866" sldId="2564"/>
        </pc:sldMkLst>
        <pc:picChg chg="mod">
          <ac:chgData name="Mukesh Sekar" userId="3c5cfd04-35e4-408d-ae58-42dff3b60fa3" providerId="ADAL" clId="{1015E0C6-4F3E-45DC-A78B-8B0887F15EE0}" dt="2024-05-02T11:13:28.412" v="26" actId="1076"/>
          <ac:picMkLst>
            <pc:docMk/>
            <pc:sldMk cId="2704628866" sldId="2564"/>
            <ac:picMk id="7" creationId="{1CEB0FE7-22D0-1BB1-7CFA-1C6998E9DCF9}"/>
          </ac:picMkLst>
        </pc:picChg>
      </pc:sldChg>
      <pc:sldChg chg="modSp mod">
        <pc:chgData name="Mukesh Sekar" userId="3c5cfd04-35e4-408d-ae58-42dff3b60fa3" providerId="ADAL" clId="{1015E0C6-4F3E-45DC-A78B-8B0887F15EE0}" dt="2024-05-02T11:12:29.346" v="20" actId="5793"/>
        <pc:sldMkLst>
          <pc:docMk/>
          <pc:sldMk cId="53483188" sldId="2565"/>
        </pc:sldMkLst>
        <pc:spChg chg="mod">
          <ac:chgData name="Mukesh Sekar" userId="3c5cfd04-35e4-408d-ae58-42dff3b60fa3" providerId="ADAL" clId="{1015E0C6-4F3E-45DC-A78B-8B0887F15EE0}" dt="2024-05-02T11:12:29.346" v="20" actId="5793"/>
          <ac:spMkLst>
            <pc:docMk/>
            <pc:sldMk cId="53483188" sldId="2565"/>
            <ac:spMk id="3" creationId="{5679F0D5-9D86-FFE4-CF76-CFE3A1297223}"/>
          </ac:spMkLst>
        </pc:spChg>
      </pc:sldChg>
      <pc:sldChg chg="modSp mod">
        <pc:chgData name="Mukesh Sekar" userId="3c5cfd04-35e4-408d-ae58-42dff3b60fa3" providerId="ADAL" clId="{1015E0C6-4F3E-45DC-A78B-8B0887F15EE0}" dt="2024-05-02T11:16:56.948" v="43" actId="1076"/>
        <pc:sldMkLst>
          <pc:docMk/>
          <pc:sldMk cId="1650351008" sldId="2566"/>
        </pc:sldMkLst>
        <pc:spChg chg="mod">
          <ac:chgData name="Mukesh Sekar" userId="3c5cfd04-35e4-408d-ae58-42dff3b60fa3" providerId="ADAL" clId="{1015E0C6-4F3E-45DC-A78B-8B0887F15EE0}" dt="2024-05-02T11:14:51.493" v="29" actId="122"/>
          <ac:spMkLst>
            <pc:docMk/>
            <pc:sldMk cId="1650351008" sldId="2566"/>
            <ac:spMk id="36" creationId="{1647C2C9-5210-FF18-56AD-1F728FD2FC24}"/>
          </ac:spMkLst>
        </pc:spChg>
        <pc:spChg chg="mod">
          <ac:chgData name="Mukesh Sekar" userId="3c5cfd04-35e4-408d-ae58-42dff3b60fa3" providerId="ADAL" clId="{1015E0C6-4F3E-45DC-A78B-8B0887F15EE0}" dt="2024-05-02T11:16:56.948" v="43" actId="1076"/>
          <ac:spMkLst>
            <pc:docMk/>
            <pc:sldMk cId="1650351008" sldId="2566"/>
            <ac:spMk id="37" creationId="{AA0934E8-7A7A-B43A-C21D-2DE0EEEE3ECC}"/>
          </ac:spMkLst>
        </pc:spChg>
        <pc:spChg chg="mod">
          <ac:chgData name="Mukesh Sekar" userId="3c5cfd04-35e4-408d-ae58-42dff3b60fa3" providerId="ADAL" clId="{1015E0C6-4F3E-45DC-A78B-8B0887F15EE0}" dt="2024-05-02T11:16:39.147" v="42" actId="1076"/>
          <ac:spMkLst>
            <pc:docMk/>
            <pc:sldMk cId="1650351008" sldId="2566"/>
            <ac:spMk id="38" creationId="{56C4A63A-AA17-FA04-B19F-10CF900D1123}"/>
          </ac:spMkLst>
        </pc:spChg>
        <pc:spChg chg="mod">
          <ac:chgData name="Mukesh Sekar" userId="3c5cfd04-35e4-408d-ae58-42dff3b60fa3" providerId="ADAL" clId="{1015E0C6-4F3E-45DC-A78B-8B0887F15EE0}" dt="2024-05-02T11:15:02.513" v="33" actId="20577"/>
          <ac:spMkLst>
            <pc:docMk/>
            <pc:sldMk cId="1650351008" sldId="2566"/>
            <ac:spMk id="39" creationId="{89BFFEFF-5A62-5DA1-F2DE-302197212906}"/>
          </ac:spMkLst>
        </pc:spChg>
      </pc:sldChg>
      <pc:sldChg chg="modSp mod">
        <pc:chgData name="Mukesh Sekar" userId="3c5cfd04-35e4-408d-ae58-42dff3b60fa3" providerId="ADAL" clId="{1015E0C6-4F3E-45DC-A78B-8B0887F15EE0}" dt="2024-05-02T11:17:28.444" v="44" actId="1076"/>
        <pc:sldMkLst>
          <pc:docMk/>
          <pc:sldMk cId="568234335" sldId="2569"/>
        </pc:sldMkLst>
        <pc:grpChg chg="mod">
          <ac:chgData name="Mukesh Sekar" userId="3c5cfd04-35e4-408d-ae58-42dff3b60fa3" providerId="ADAL" clId="{1015E0C6-4F3E-45DC-A78B-8B0887F15EE0}" dt="2024-05-02T11:17:28.444" v="44" actId="1076"/>
          <ac:grpSpMkLst>
            <pc:docMk/>
            <pc:sldMk cId="568234335" sldId="2569"/>
            <ac:grpSpMk id="116" creationId="{CF40FC69-4233-2ED4-423A-9E8E6C368303}"/>
          </ac:grpSpMkLst>
        </pc:grpChg>
      </pc:sldChg>
      <pc:sldChg chg="modSp mod">
        <pc:chgData name="Mukesh Sekar" userId="3c5cfd04-35e4-408d-ae58-42dff3b60fa3" providerId="ADAL" clId="{1015E0C6-4F3E-45DC-A78B-8B0887F15EE0}" dt="2024-05-02T12:10:32.300" v="48" actId="14100"/>
        <pc:sldMkLst>
          <pc:docMk/>
          <pc:sldMk cId="1478347825" sldId="2577"/>
        </pc:sldMkLst>
        <pc:spChg chg="mod">
          <ac:chgData name="Mukesh Sekar" userId="3c5cfd04-35e4-408d-ae58-42dff3b60fa3" providerId="ADAL" clId="{1015E0C6-4F3E-45DC-A78B-8B0887F15EE0}" dt="2024-05-02T12:10:27.113" v="47" actId="693"/>
          <ac:spMkLst>
            <pc:docMk/>
            <pc:sldMk cId="1478347825" sldId="2577"/>
            <ac:spMk id="28" creationId="{0F44EF72-1E1B-287D-1FA5-CC6F19E3571F}"/>
          </ac:spMkLst>
        </pc:spChg>
        <pc:cxnChg chg="mod">
          <ac:chgData name="Mukesh Sekar" userId="3c5cfd04-35e4-408d-ae58-42dff3b60fa3" providerId="ADAL" clId="{1015E0C6-4F3E-45DC-A78B-8B0887F15EE0}" dt="2024-05-02T12:10:32.300" v="48" actId="14100"/>
          <ac:cxnSpMkLst>
            <pc:docMk/>
            <pc:sldMk cId="1478347825" sldId="2577"/>
            <ac:cxnSpMk id="19" creationId="{FD1DD8DC-A11C-0816-EC79-0764E091914C}"/>
          </ac:cxnSpMkLst>
        </pc:cxnChg>
      </pc:sldChg>
      <pc:sldChg chg="addSp delSp modSp mod">
        <pc:chgData name="Mukesh Sekar" userId="3c5cfd04-35e4-408d-ae58-42dff3b60fa3" providerId="ADAL" clId="{1015E0C6-4F3E-45DC-A78B-8B0887F15EE0}" dt="2024-05-02T12:24:05.635" v="161" actId="14100"/>
        <pc:sldMkLst>
          <pc:docMk/>
          <pc:sldMk cId="3613110929" sldId="2582"/>
        </pc:sldMkLst>
        <pc:spChg chg="mod ord topLvl">
          <ac:chgData name="Mukesh Sekar" userId="3c5cfd04-35e4-408d-ae58-42dff3b60fa3" providerId="ADAL" clId="{1015E0C6-4F3E-45DC-A78B-8B0887F15EE0}" dt="2024-05-02T12:22:25.769" v="132" actId="167"/>
          <ac:spMkLst>
            <pc:docMk/>
            <pc:sldMk cId="3613110929" sldId="2582"/>
            <ac:spMk id="8" creationId="{09EB4A8D-23D3-0ED1-D664-47EE58D50F14}"/>
          </ac:spMkLst>
        </pc:spChg>
        <pc:spChg chg="mod topLvl">
          <ac:chgData name="Mukesh Sekar" userId="3c5cfd04-35e4-408d-ae58-42dff3b60fa3" providerId="ADAL" clId="{1015E0C6-4F3E-45DC-A78B-8B0887F15EE0}" dt="2024-05-02T12:22:52.499" v="142" actId="1076"/>
          <ac:spMkLst>
            <pc:docMk/>
            <pc:sldMk cId="3613110929" sldId="2582"/>
            <ac:spMk id="9" creationId="{92C63FC1-1D35-A84F-3704-F6F94600F664}"/>
          </ac:spMkLst>
        </pc:spChg>
        <pc:spChg chg="mod ord topLvl">
          <ac:chgData name="Mukesh Sekar" userId="3c5cfd04-35e4-408d-ae58-42dff3b60fa3" providerId="ADAL" clId="{1015E0C6-4F3E-45DC-A78B-8B0887F15EE0}" dt="2024-05-02T12:23:33.387" v="153" actId="1076"/>
          <ac:spMkLst>
            <pc:docMk/>
            <pc:sldMk cId="3613110929" sldId="2582"/>
            <ac:spMk id="10" creationId="{35E7851A-9CC6-7AAB-735B-9CF4009E81B2}"/>
          </ac:spMkLst>
        </pc:spChg>
        <pc:spChg chg="mod topLvl">
          <ac:chgData name="Mukesh Sekar" userId="3c5cfd04-35e4-408d-ae58-42dff3b60fa3" providerId="ADAL" clId="{1015E0C6-4F3E-45DC-A78B-8B0887F15EE0}" dt="2024-05-02T12:21:22.939" v="113" actId="1076"/>
          <ac:spMkLst>
            <pc:docMk/>
            <pc:sldMk cId="3613110929" sldId="2582"/>
            <ac:spMk id="11" creationId="{5383BD9C-589C-003B-849D-2B319E71832D}"/>
          </ac:spMkLst>
        </pc:spChg>
        <pc:spChg chg="mod topLvl">
          <ac:chgData name="Mukesh Sekar" userId="3c5cfd04-35e4-408d-ae58-42dff3b60fa3" providerId="ADAL" clId="{1015E0C6-4F3E-45DC-A78B-8B0887F15EE0}" dt="2024-05-02T12:23:48.130" v="156" actId="14100"/>
          <ac:spMkLst>
            <pc:docMk/>
            <pc:sldMk cId="3613110929" sldId="2582"/>
            <ac:spMk id="12" creationId="{613D414A-92D4-4BFD-E3E2-7483B558B35D}"/>
          </ac:spMkLst>
        </pc:spChg>
        <pc:spChg chg="mod">
          <ac:chgData name="Mukesh Sekar" userId="3c5cfd04-35e4-408d-ae58-42dff3b60fa3" providerId="ADAL" clId="{1015E0C6-4F3E-45DC-A78B-8B0887F15EE0}" dt="2024-05-02T12:19:22.166" v="102"/>
          <ac:spMkLst>
            <pc:docMk/>
            <pc:sldMk cId="3613110929" sldId="2582"/>
            <ac:spMk id="19" creationId="{B5764CD3-8575-AAD8-850F-2EA6783E28D1}"/>
          </ac:spMkLst>
        </pc:spChg>
        <pc:spChg chg="mod">
          <ac:chgData name="Mukesh Sekar" userId="3c5cfd04-35e4-408d-ae58-42dff3b60fa3" providerId="ADAL" clId="{1015E0C6-4F3E-45DC-A78B-8B0887F15EE0}" dt="2024-05-02T12:19:22.166" v="102"/>
          <ac:spMkLst>
            <pc:docMk/>
            <pc:sldMk cId="3613110929" sldId="2582"/>
            <ac:spMk id="20" creationId="{628E612D-D602-D149-FAA2-7B0B5376341A}"/>
          </ac:spMkLst>
        </pc:spChg>
        <pc:spChg chg="mod">
          <ac:chgData name="Mukesh Sekar" userId="3c5cfd04-35e4-408d-ae58-42dff3b60fa3" providerId="ADAL" clId="{1015E0C6-4F3E-45DC-A78B-8B0887F15EE0}" dt="2024-05-02T12:19:22.166" v="102"/>
          <ac:spMkLst>
            <pc:docMk/>
            <pc:sldMk cId="3613110929" sldId="2582"/>
            <ac:spMk id="21" creationId="{707D56E9-9A5A-D82F-B650-4664ACEEB78C}"/>
          </ac:spMkLst>
        </pc:spChg>
        <pc:spChg chg="mod">
          <ac:chgData name="Mukesh Sekar" userId="3c5cfd04-35e4-408d-ae58-42dff3b60fa3" providerId="ADAL" clId="{1015E0C6-4F3E-45DC-A78B-8B0887F15EE0}" dt="2024-05-02T12:19:22.166" v="102"/>
          <ac:spMkLst>
            <pc:docMk/>
            <pc:sldMk cId="3613110929" sldId="2582"/>
            <ac:spMk id="22" creationId="{DD6A862D-C144-BE6F-EF50-68DC4141B59A}"/>
          </ac:spMkLst>
        </pc:spChg>
        <pc:spChg chg="mod">
          <ac:chgData name="Mukesh Sekar" userId="3c5cfd04-35e4-408d-ae58-42dff3b60fa3" providerId="ADAL" clId="{1015E0C6-4F3E-45DC-A78B-8B0887F15EE0}" dt="2024-05-02T12:19:22.166" v="102"/>
          <ac:spMkLst>
            <pc:docMk/>
            <pc:sldMk cId="3613110929" sldId="2582"/>
            <ac:spMk id="23" creationId="{BD96D39B-9AC6-B35B-5293-978E03F92F19}"/>
          </ac:spMkLst>
        </pc:spChg>
        <pc:spChg chg="mod">
          <ac:chgData name="Mukesh Sekar" userId="3c5cfd04-35e4-408d-ae58-42dff3b60fa3" providerId="ADAL" clId="{1015E0C6-4F3E-45DC-A78B-8B0887F15EE0}" dt="2024-05-02T12:19:22.166" v="102"/>
          <ac:spMkLst>
            <pc:docMk/>
            <pc:sldMk cId="3613110929" sldId="2582"/>
            <ac:spMk id="24" creationId="{08E8A3ED-B335-C8E6-E63C-56DCC6931A78}"/>
          </ac:spMkLst>
        </pc:spChg>
        <pc:spChg chg="mod">
          <ac:chgData name="Mukesh Sekar" userId="3c5cfd04-35e4-408d-ae58-42dff3b60fa3" providerId="ADAL" clId="{1015E0C6-4F3E-45DC-A78B-8B0887F15EE0}" dt="2024-05-02T12:19:22.166" v="102"/>
          <ac:spMkLst>
            <pc:docMk/>
            <pc:sldMk cId="3613110929" sldId="2582"/>
            <ac:spMk id="25" creationId="{92826704-E151-9919-CD78-867206F809BF}"/>
          </ac:spMkLst>
        </pc:spChg>
        <pc:spChg chg="mod">
          <ac:chgData name="Mukesh Sekar" userId="3c5cfd04-35e4-408d-ae58-42dff3b60fa3" providerId="ADAL" clId="{1015E0C6-4F3E-45DC-A78B-8B0887F15EE0}" dt="2024-05-02T12:19:22.166" v="102"/>
          <ac:spMkLst>
            <pc:docMk/>
            <pc:sldMk cId="3613110929" sldId="2582"/>
            <ac:spMk id="26" creationId="{AD197919-97F3-97C2-9594-D25497938EE5}"/>
          </ac:spMkLst>
        </pc:spChg>
        <pc:spChg chg="add mod ord">
          <ac:chgData name="Mukesh Sekar" userId="3c5cfd04-35e4-408d-ae58-42dff3b60fa3" providerId="ADAL" clId="{1015E0C6-4F3E-45DC-A78B-8B0887F15EE0}" dt="2024-05-02T12:22:19.609" v="131" actId="167"/>
          <ac:spMkLst>
            <pc:docMk/>
            <pc:sldMk cId="3613110929" sldId="2582"/>
            <ac:spMk id="27" creationId="{73E37369-E86E-269D-6D67-33C65E10B3AA}"/>
          </ac:spMkLst>
        </pc:spChg>
        <pc:spChg chg="mod topLvl">
          <ac:chgData name="Mukesh Sekar" userId="3c5cfd04-35e4-408d-ae58-42dff3b60fa3" providerId="ADAL" clId="{1015E0C6-4F3E-45DC-A78B-8B0887F15EE0}" dt="2024-05-02T12:22:10.491" v="124" actId="1076"/>
          <ac:spMkLst>
            <pc:docMk/>
            <pc:sldMk cId="3613110929" sldId="2582"/>
            <ac:spMk id="32" creationId="{E74D865D-27A4-3CCB-A081-5DBF0BAD940A}"/>
          </ac:spMkLst>
        </pc:spChg>
        <pc:spChg chg="mod">
          <ac:chgData name="Mukesh Sekar" userId="3c5cfd04-35e4-408d-ae58-42dff3b60fa3" providerId="ADAL" clId="{1015E0C6-4F3E-45DC-A78B-8B0887F15EE0}" dt="2024-05-02T12:21:50.309" v="121" actId="165"/>
          <ac:spMkLst>
            <pc:docMk/>
            <pc:sldMk cId="3613110929" sldId="2582"/>
            <ac:spMk id="35" creationId="{2E0F95C6-4647-C7EB-062A-2862CF0B1657}"/>
          </ac:spMkLst>
        </pc:spChg>
        <pc:spChg chg="mod">
          <ac:chgData name="Mukesh Sekar" userId="3c5cfd04-35e4-408d-ae58-42dff3b60fa3" providerId="ADAL" clId="{1015E0C6-4F3E-45DC-A78B-8B0887F15EE0}" dt="2024-05-02T12:21:50.309" v="121" actId="165"/>
          <ac:spMkLst>
            <pc:docMk/>
            <pc:sldMk cId="3613110929" sldId="2582"/>
            <ac:spMk id="36" creationId="{E6C208A5-BAAB-B9DF-8DAB-FA137E308F8F}"/>
          </ac:spMkLst>
        </pc:spChg>
        <pc:spChg chg="mod">
          <ac:chgData name="Mukesh Sekar" userId="3c5cfd04-35e4-408d-ae58-42dff3b60fa3" providerId="ADAL" clId="{1015E0C6-4F3E-45DC-A78B-8B0887F15EE0}" dt="2024-05-02T12:21:50.309" v="121" actId="165"/>
          <ac:spMkLst>
            <pc:docMk/>
            <pc:sldMk cId="3613110929" sldId="2582"/>
            <ac:spMk id="37" creationId="{343094D7-5AA7-1DB7-AAA4-E6F9679262F1}"/>
          </ac:spMkLst>
        </pc:spChg>
        <pc:spChg chg="mod">
          <ac:chgData name="Mukesh Sekar" userId="3c5cfd04-35e4-408d-ae58-42dff3b60fa3" providerId="ADAL" clId="{1015E0C6-4F3E-45DC-A78B-8B0887F15EE0}" dt="2024-05-02T12:21:50.309" v="121" actId="165"/>
          <ac:spMkLst>
            <pc:docMk/>
            <pc:sldMk cId="3613110929" sldId="2582"/>
            <ac:spMk id="38" creationId="{517BADC2-BB38-56D7-3156-AE12F84CA7A3}"/>
          </ac:spMkLst>
        </pc:spChg>
        <pc:spChg chg="mod">
          <ac:chgData name="Mukesh Sekar" userId="3c5cfd04-35e4-408d-ae58-42dff3b60fa3" providerId="ADAL" clId="{1015E0C6-4F3E-45DC-A78B-8B0887F15EE0}" dt="2024-05-02T12:21:50.309" v="121" actId="165"/>
          <ac:spMkLst>
            <pc:docMk/>
            <pc:sldMk cId="3613110929" sldId="2582"/>
            <ac:spMk id="39" creationId="{82307FF9-A4A8-6B7A-E1D5-BBC4AD079902}"/>
          </ac:spMkLst>
        </pc:spChg>
        <pc:spChg chg="mod">
          <ac:chgData name="Mukesh Sekar" userId="3c5cfd04-35e4-408d-ae58-42dff3b60fa3" providerId="ADAL" clId="{1015E0C6-4F3E-45DC-A78B-8B0887F15EE0}" dt="2024-05-02T12:21:50.309" v="121" actId="165"/>
          <ac:spMkLst>
            <pc:docMk/>
            <pc:sldMk cId="3613110929" sldId="2582"/>
            <ac:spMk id="40" creationId="{4F8740F0-7C7E-1E7F-4A19-3AF74413AC5B}"/>
          </ac:spMkLst>
        </pc:spChg>
        <pc:spChg chg="mod">
          <ac:chgData name="Mukesh Sekar" userId="3c5cfd04-35e4-408d-ae58-42dff3b60fa3" providerId="ADAL" clId="{1015E0C6-4F3E-45DC-A78B-8B0887F15EE0}" dt="2024-05-02T12:21:50.309" v="121" actId="165"/>
          <ac:spMkLst>
            <pc:docMk/>
            <pc:sldMk cId="3613110929" sldId="2582"/>
            <ac:spMk id="41" creationId="{AB95A781-DC83-8E8C-0A00-5E9E7871859E}"/>
          </ac:spMkLst>
        </pc:spChg>
        <pc:spChg chg="mod">
          <ac:chgData name="Mukesh Sekar" userId="3c5cfd04-35e4-408d-ae58-42dff3b60fa3" providerId="ADAL" clId="{1015E0C6-4F3E-45DC-A78B-8B0887F15EE0}" dt="2024-05-02T12:21:50.309" v="121" actId="165"/>
          <ac:spMkLst>
            <pc:docMk/>
            <pc:sldMk cId="3613110929" sldId="2582"/>
            <ac:spMk id="42" creationId="{71A1002D-A97B-9C37-C1F3-181DEF2C466D}"/>
          </ac:spMkLst>
        </pc:spChg>
        <pc:spChg chg="mod topLvl">
          <ac:chgData name="Mukesh Sekar" userId="3c5cfd04-35e4-408d-ae58-42dff3b60fa3" providerId="ADAL" clId="{1015E0C6-4F3E-45DC-A78B-8B0887F15EE0}" dt="2024-05-02T12:23:18.338" v="150" actId="1076"/>
          <ac:spMkLst>
            <pc:docMk/>
            <pc:sldMk cId="3613110929" sldId="2582"/>
            <ac:spMk id="44" creationId="{79CDAB4B-0CFD-49D4-BA3A-9D1B60AC7E9E}"/>
          </ac:spMkLst>
        </pc:spChg>
        <pc:spChg chg="mod">
          <ac:chgData name="Mukesh Sekar" userId="3c5cfd04-35e4-408d-ae58-42dff3b60fa3" providerId="ADAL" clId="{1015E0C6-4F3E-45DC-A78B-8B0887F15EE0}" dt="2024-05-02T12:22:38.620" v="137" actId="165"/>
          <ac:spMkLst>
            <pc:docMk/>
            <pc:sldMk cId="3613110929" sldId="2582"/>
            <ac:spMk id="47" creationId="{308BD38E-81B1-53B6-4DFD-C2BB6FC43749}"/>
          </ac:spMkLst>
        </pc:spChg>
        <pc:spChg chg="mod">
          <ac:chgData name="Mukesh Sekar" userId="3c5cfd04-35e4-408d-ae58-42dff3b60fa3" providerId="ADAL" clId="{1015E0C6-4F3E-45DC-A78B-8B0887F15EE0}" dt="2024-05-02T12:22:38.620" v="137" actId="165"/>
          <ac:spMkLst>
            <pc:docMk/>
            <pc:sldMk cId="3613110929" sldId="2582"/>
            <ac:spMk id="48" creationId="{65D19E73-1EA0-227C-E1E5-A9CD0D1E14C7}"/>
          </ac:spMkLst>
        </pc:spChg>
        <pc:spChg chg="mod">
          <ac:chgData name="Mukesh Sekar" userId="3c5cfd04-35e4-408d-ae58-42dff3b60fa3" providerId="ADAL" clId="{1015E0C6-4F3E-45DC-A78B-8B0887F15EE0}" dt="2024-05-02T12:22:38.620" v="137" actId="165"/>
          <ac:spMkLst>
            <pc:docMk/>
            <pc:sldMk cId="3613110929" sldId="2582"/>
            <ac:spMk id="49" creationId="{F11EB948-B011-5694-D91C-C2591B778797}"/>
          </ac:spMkLst>
        </pc:spChg>
        <pc:spChg chg="mod">
          <ac:chgData name="Mukesh Sekar" userId="3c5cfd04-35e4-408d-ae58-42dff3b60fa3" providerId="ADAL" clId="{1015E0C6-4F3E-45DC-A78B-8B0887F15EE0}" dt="2024-05-02T12:22:38.620" v="137" actId="165"/>
          <ac:spMkLst>
            <pc:docMk/>
            <pc:sldMk cId="3613110929" sldId="2582"/>
            <ac:spMk id="50" creationId="{DE192040-D119-E26F-3CEE-5766BE3E7AA6}"/>
          </ac:spMkLst>
        </pc:spChg>
        <pc:spChg chg="mod">
          <ac:chgData name="Mukesh Sekar" userId="3c5cfd04-35e4-408d-ae58-42dff3b60fa3" providerId="ADAL" clId="{1015E0C6-4F3E-45DC-A78B-8B0887F15EE0}" dt="2024-05-02T12:22:38.620" v="137" actId="165"/>
          <ac:spMkLst>
            <pc:docMk/>
            <pc:sldMk cId="3613110929" sldId="2582"/>
            <ac:spMk id="51" creationId="{5730DB1D-3684-7860-9EA5-9B1EC188803E}"/>
          </ac:spMkLst>
        </pc:spChg>
        <pc:spChg chg="mod">
          <ac:chgData name="Mukesh Sekar" userId="3c5cfd04-35e4-408d-ae58-42dff3b60fa3" providerId="ADAL" clId="{1015E0C6-4F3E-45DC-A78B-8B0887F15EE0}" dt="2024-05-02T12:22:38.620" v="137" actId="165"/>
          <ac:spMkLst>
            <pc:docMk/>
            <pc:sldMk cId="3613110929" sldId="2582"/>
            <ac:spMk id="52" creationId="{D75AD602-312D-0AE9-BDEA-28DEA85A5E75}"/>
          </ac:spMkLst>
        </pc:spChg>
        <pc:spChg chg="mod">
          <ac:chgData name="Mukesh Sekar" userId="3c5cfd04-35e4-408d-ae58-42dff3b60fa3" providerId="ADAL" clId="{1015E0C6-4F3E-45DC-A78B-8B0887F15EE0}" dt="2024-05-02T12:22:38.620" v="137" actId="165"/>
          <ac:spMkLst>
            <pc:docMk/>
            <pc:sldMk cId="3613110929" sldId="2582"/>
            <ac:spMk id="53" creationId="{3DF35A4F-19E9-5E7C-83CD-41DA818F6A9B}"/>
          </ac:spMkLst>
        </pc:spChg>
        <pc:spChg chg="mod">
          <ac:chgData name="Mukesh Sekar" userId="3c5cfd04-35e4-408d-ae58-42dff3b60fa3" providerId="ADAL" clId="{1015E0C6-4F3E-45DC-A78B-8B0887F15EE0}" dt="2024-05-02T12:22:38.620" v="137" actId="165"/>
          <ac:spMkLst>
            <pc:docMk/>
            <pc:sldMk cId="3613110929" sldId="2582"/>
            <ac:spMk id="54" creationId="{E4687FFF-6C51-C2CF-9643-F4073644CD73}"/>
          </ac:spMkLst>
        </pc:spChg>
        <pc:spChg chg="mod topLvl">
          <ac:chgData name="Mukesh Sekar" userId="3c5cfd04-35e4-408d-ae58-42dff3b60fa3" providerId="ADAL" clId="{1015E0C6-4F3E-45DC-A78B-8B0887F15EE0}" dt="2024-05-02T12:23:52.628" v="159" actId="165"/>
          <ac:spMkLst>
            <pc:docMk/>
            <pc:sldMk cId="3613110929" sldId="2582"/>
            <ac:spMk id="56" creationId="{4115810A-A373-552A-CB82-20210A0775FE}"/>
          </ac:spMkLst>
        </pc:spChg>
        <pc:spChg chg="mod">
          <ac:chgData name="Mukesh Sekar" userId="3c5cfd04-35e4-408d-ae58-42dff3b60fa3" providerId="ADAL" clId="{1015E0C6-4F3E-45DC-A78B-8B0887F15EE0}" dt="2024-05-02T12:23:52.628" v="159" actId="165"/>
          <ac:spMkLst>
            <pc:docMk/>
            <pc:sldMk cId="3613110929" sldId="2582"/>
            <ac:spMk id="59" creationId="{446EFFC4-BAA8-003F-417E-3D4B0F104B03}"/>
          </ac:spMkLst>
        </pc:spChg>
        <pc:spChg chg="mod">
          <ac:chgData name="Mukesh Sekar" userId="3c5cfd04-35e4-408d-ae58-42dff3b60fa3" providerId="ADAL" clId="{1015E0C6-4F3E-45DC-A78B-8B0887F15EE0}" dt="2024-05-02T12:23:52.628" v="159" actId="165"/>
          <ac:spMkLst>
            <pc:docMk/>
            <pc:sldMk cId="3613110929" sldId="2582"/>
            <ac:spMk id="60" creationId="{83D4CFFC-3E7B-29A3-18B7-7F45D19ED8F9}"/>
          </ac:spMkLst>
        </pc:spChg>
        <pc:spChg chg="mod">
          <ac:chgData name="Mukesh Sekar" userId="3c5cfd04-35e4-408d-ae58-42dff3b60fa3" providerId="ADAL" clId="{1015E0C6-4F3E-45DC-A78B-8B0887F15EE0}" dt="2024-05-02T12:23:52.628" v="159" actId="165"/>
          <ac:spMkLst>
            <pc:docMk/>
            <pc:sldMk cId="3613110929" sldId="2582"/>
            <ac:spMk id="61" creationId="{28BFCF53-69C0-C5B2-F048-5926446E3108}"/>
          </ac:spMkLst>
        </pc:spChg>
        <pc:spChg chg="mod">
          <ac:chgData name="Mukesh Sekar" userId="3c5cfd04-35e4-408d-ae58-42dff3b60fa3" providerId="ADAL" clId="{1015E0C6-4F3E-45DC-A78B-8B0887F15EE0}" dt="2024-05-02T12:23:52.628" v="159" actId="165"/>
          <ac:spMkLst>
            <pc:docMk/>
            <pc:sldMk cId="3613110929" sldId="2582"/>
            <ac:spMk id="62" creationId="{0C8B96B3-FE44-6A14-79AD-2A0EBE468112}"/>
          </ac:spMkLst>
        </pc:spChg>
        <pc:spChg chg="mod">
          <ac:chgData name="Mukesh Sekar" userId="3c5cfd04-35e4-408d-ae58-42dff3b60fa3" providerId="ADAL" clId="{1015E0C6-4F3E-45DC-A78B-8B0887F15EE0}" dt="2024-05-02T12:23:52.628" v="159" actId="165"/>
          <ac:spMkLst>
            <pc:docMk/>
            <pc:sldMk cId="3613110929" sldId="2582"/>
            <ac:spMk id="63" creationId="{8C7520A3-CDAD-8EC5-8147-BB961DB0BD3C}"/>
          </ac:spMkLst>
        </pc:spChg>
        <pc:spChg chg="mod">
          <ac:chgData name="Mukesh Sekar" userId="3c5cfd04-35e4-408d-ae58-42dff3b60fa3" providerId="ADAL" clId="{1015E0C6-4F3E-45DC-A78B-8B0887F15EE0}" dt="2024-05-02T12:23:52.628" v="159" actId="165"/>
          <ac:spMkLst>
            <pc:docMk/>
            <pc:sldMk cId="3613110929" sldId="2582"/>
            <ac:spMk id="64" creationId="{77858E52-C030-5474-26A7-18AA6D5229F7}"/>
          </ac:spMkLst>
        </pc:spChg>
        <pc:spChg chg="mod">
          <ac:chgData name="Mukesh Sekar" userId="3c5cfd04-35e4-408d-ae58-42dff3b60fa3" providerId="ADAL" clId="{1015E0C6-4F3E-45DC-A78B-8B0887F15EE0}" dt="2024-05-02T12:23:52.628" v="159" actId="165"/>
          <ac:spMkLst>
            <pc:docMk/>
            <pc:sldMk cId="3613110929" sldId="2582"/>
            <ac:spMk id="65" creationId="{C90DBDFA-D7F0-16CA-F0D4-9BF2C12016AF}"/>
          </ac:spMkLst>
        </pc:spChg>
        <pc:spChg chg="mod">
          <ac:chgData name="Mukesh Sekar" userId="3c5cfd04-35e4-408d-ae58-42dff3b60fa3" providerId="ADAL" clId="{1015E0C6-4F3E-45DC-A78B-8B0887F15EE0}" dt="2024-05-02T12:23:52.628" v="159" actId="165"/>
          <ac:spMkLst>
            <pc:docMk/>
            <pc:sldMk cId="3613110929" sldId="2582"/>
            <ac:spMk id="66" creationId="{779ABC6D-1AAD-D8A5-1EEC-6802581F8BD6}"/>
          </ac:spMkLst>
        </pc:spChg>
        <pc:spChg chg="mod topLvl">
          <ac:chgData name="Mukesh Sekar" userId="3c5cfd04-35e4-408d-ae58-42dff3b60fa3" providerId="ADAL" clId="{1015E0C6-4F3E-45DC-A78B-8B0887F15EE0}" dt="2024-05-02T12:21:27.299" v="114" actId="1076"/>
          <ac:spMkLst>
            <pc:docMk/>
            <pc:sldMk cId="3613110929" sldId="2582"/>
            <ac:spMk id="68" creationId="{99B833EE-F146-B287-1A24-F8FC930C2A20}"/>
          </ac:spMkLst>
        </pc:spChg>
        <pc:spChg chg="mod">
          <ac:chgData name="Mukesh Sekar" userId="3c5cfd04-35e4-408d-ae58-42dff3b60fa3" providerId="ADAL" clId="{1015E0C6-4F3E-45DC-A78B-8B0887F15EE0}" dt="2024-05-02T12:19:17.677" v="100" actId="165"/>
          <ac:spMkLst>
            <pc:docMk/>
            <pc:sldMk cId="3613110929" sldId="2582"/>
            <ac:spMk id="71" creationId="{364EC190-0F4E-66E0-8205-FFF6E50A536B}"/>
          </ac:spMkLst>
        </pc:spChg>
        <pc:spChg chg="mod">
          <ac:chgData name="Mukesh Sekar" userId="3c5cfd04-35e4-408d-ae58-42dff3b60fa3" providerId="ADAL" clId="{1015E0C6-4F3E-45DC-A78B-8B0887F15EE0}" dt="2024-05-02T12:19:17.677" v="100" actId="165"/>
          <ac:spMkLst>
            <pc:docMk/>
            <pc:sldMk cId="3613110929" sldId="2582"/>
            <ac:spMk id="72" creationId="{5E32607E-BE0D-A8F6-976F-F82261F8F22B}"/>
          </ac:spMkLst>
        </pc:spChg>
        <pc:spChg chg="mod">
          <ac:chgData name="Mukesh Sekar" userId="3c5cfd04-35e4-408d-ae58-42dff3b60fa3" providerId="ADAL" clId="{1015E0C6-4F3E-45DC-A78B-8B0887F15EE0}" dt="2024-05-02T12:19:17.677" v="100" actId="165"/>
          <ac:spMkLst>
            <pc:docMk/>
            <pc:sldMk cId="3613110929" sldId="2582"/>
            <ac:spMk id="73" creationId="{B8FF5B61-8BDE-F777-AE68-0D2270215E8B}"/>
          </ac:spMkLst>
        </pc:spChg>
        <pc:spChg chg="mod">
          <ac:chgData name="Mukesh Sekar" userId="3c5cfd04-35e4-408d-ae58-42dff3b60fa3" providerId="ADAL" clId="{1015E0C6-4F3E-45DC-A78B-8B0887F15EE0}" dt="2024-05-02T12:19:17.677" v="100" actId="165"/>
          <ac:spMkLst>
            <pc:docMk/>
            <pc:sldMk cId="3613110929" sldId="2582"/>
            <ac:spMk id="74" creationId="{623D0908-801C-EC03-28BD-7C3E204131C2}"/>
          </ac:spMkLst>
        </pc:spChg>
        <pc:spChg chg="mod">
          <ac:chgData name="Mukesh Sekar" userId="3c5cfd04-35e4-408d-ae58-42dff3b60fa3" providerId="ADAL" clId="{1015E0C6-4F3E-45DC-A78B-8B0887F15EE0}" dt="2024-05-02T12:19:17.677" v="100" actId="165"/>
          <ac:spMkLst>
            <pc:docMk/>
            <pc:sldMk cId="3613110929" sldId="2582"/>
            <ac:spMk id="75" creationId="{F574C554-1706-FB6A-F016-C2D549A076D5}"/>
          </ac:spMkLst>
        </pc:spChg>
        <pc:spChg chg="mod">
          <ac:chgData name="Mukesh Sekar" userId="3c5cfd04-35e4-408d-ae58-42dff3b60fa3" providerId="ADAL" clId="{1015E0C6-4F3E-45DC-A78B-8B0887F15EE0}" dt="2024-05-02T12:19:17.677" v="100" actId="165"/>
          <ac:spMkLst>
            <pc:docMk/>
            <pc:sldMk cId="3613110929" sldId="2582"/>
            <ac:spMk id="76" creationId="{58934CA3-A07E-ACDA-10F1-F97F2A9964C1}"/>
          </ac:spMkLst>
        </pc:spChg>
        <pc:spChg chg="mod">
          <ac:chgData name="Mukesh Sekar" userId="3c5cfd04-35e4-408d-ae58-42dff3b60fa3" providerId="ADAL" clId="{1015E0C6-4F3E-45DC-A78B-8B0887F15EE0}" dt="2024-05-02T12:19:17.677" v="100" actId="165"/>
          <ac:spMkLst>
            <pc:docMk/>
            <pc:sldMk cId="3613110929" sldId="2582"/>
            <ac:spMk id="77" creationId="{77B8F79E-8D57-929D-4EC4-801EAF6EF827}"/>
          </ac:spMkLst>
        </pc:spChg>
        <pc:spChg chg="mod">
          <ac:chgData name="Mukesh Sekar" userId="3c5cfd04-35e4-408d-ae58-42dff3b60fa3" providerId="ADAL" clId="{1015E0C6-4F3E-45DC-A78B-8B0887F15EE0}" dt="2024-05-02T12:19:17.677" v="100" actId="165"/>
          <ac:spMkLst>
            <pc:docMk/>
            <pc:sldMk cId="3613110929" sldId="2582"/>
            <ac:spMk id="78" creationId="{9D130E7B-B8A8-A5D7-EF94-04ABD6120ED6}"/>
          </ac:spMkLst>
        </pc:spChg>
        <pc:spChg chg="mod ord topLvl">
          <ac:chgData name="Mukesh Sekar" userId="3c5cfd04-35e4-408d-ae58-42dff3b60fa3" providerId="ADAL" clId="{1015E0C6-4F3E-45DC-A78B-8B0887F15EE0}" dt="2024-05-02T12:23:22.058" v="151" actId="1076"/>
          <ac:spMkLst>
            <pc:docMk/>
            <pc:sldMk cId="3613110929" sldId="2582"/>
            <ac:spMk id="80" creationId="{44353558-4051-4A89-1D48-916F59731329}"/>
          </ac:spMkLst>
        </pc:spChg>
        <pc:spChg chg="mod">
          <ac:chgData name="Mukesh Sekar" userId="3c5cfd04-35e4-408d-ae58-42dff3b60fa3" providerId="ADAL" clId="{1015E0C6-4F3E-45DC-A78B-8B0887F15EE0}" dt="2024-05-02T12:18:00.222" v="87" actId="165"/>
          <ac:spMkLst>
            <pc:docMk/>
            <pc:sldMk cId="3613110929" sldId="2582"/>
            <ac:spMk id="83" creationId="{1E5C0AFA-E215-8243-EC88-874A81809A02}"/>
          </ac:spMkLst>
        </pc:spChg>
        <pc:spChg chg="mod">
          <ac:chgData name="Mukesh Sekar" userId="3c5cfd04-35e4-408d-ae58-42dff3b60fa3" providerId="ADAL" clId="{1015E0C6-4F3E-45DC-A78B-8B0887F15EE0}" dt="2024-05-02T12:18:00.222" v="87" actId="165"/>
          <ac:spMkLst>
            <pc:docMk/>
            <pc:sldMk cId="3613110929" sldId="2582"/>
            <ac:spMk id="84" creationId="{2CA07E74-6820-1ABE-36B2-BB7191ECCC93}"/>
          </ac:spMkLst>
        </pc:spChg>
        <pc:spChg chg="mod">
          <ac:chgData name="Mukesh Sekar" userId="3c5cfd04-35e4-408d-ae58-42dff3b60fa3" providerId="ADAL" clId="{1015E0C6-4F3E-45DC-A78B-8B0887F15EE0}" dt="2024-05-02T12:18:00.222" v="87" actId="165"/>
          <ac:spMkLst>
            <pc:docMk/>
            <pc:sldMk cId="3613110929" sldId="2582"/>
            <ac:spMk id="85" creationId="{07C11A2F-0185-8EC5-0759-EE137ABC1D8A}"/>
          </ac:spMkLst>
        </pc:spChg>
        <pc:spChg chg="mod">
          <ac:chgData name="Mukesh Sekar" userId="3c5cfd04-35e4-408d-ae58-42dff3b60fa3" providerId="ADAL" clId="{1015E0C6-4F3E-45DC-A78B-8B0887F15EE0}" dt="2024-05-02T12:18:00.222" v="87" actId="165"/>
          <ac:spMkLst>
            <pc:docMk/>
            <pc:sldMk cId="3613110929" sldId="2582"/>
            <ac:spMk id="86" creationId="{C39683DA-4C2D-5F09-797B-E95CC2A3B605}"/>
          </ac:spMkLst>
        </pc:spChg>
        <pc:spChg chg="mod">
          <ac:chgData name="Mukesh Sekar" userId="3c5cfd04-35e4-408d-ae58-42dff3b60fa3" providerId="ADAL" clId="{1015E0C6-4F3E-45DC-A78B-8B0887F15EE0}" dt="2024-05-02T12:19:42.493" v="105" actId="207"/>
          <ac:spMkLst>
            <pc:docMk/>
            <pc:sldMk cId="3613110929" sldId="2582"/>
            <ac:spMk id="87" creationId="{1335238B-FFA7-5B81-B49F-40DDA87B73A0}"/>
          </ac:spMkLst>
        </pc:spChg>
        <pc:spChg chg="mod">
          <ac:chgData name="Mukesh Sekar" userId="3c5cfd04-35e4-408d-ae58-42dff3b60fa3" providerId="ADAL" clId="{1015E0C6-4F3E-45DC-A78B-8B0887F15EE0}" dt="2024-05-02T12:18:00.222" v="87" actId="165"/>
          <ac:spMkLst>
            <pc:docMk/>
            <pc:sldMk cId="3613110929" sldId="2582"/>
            <ac:spMk id="88" creationId="{ACEC266E-B505-1F06-771F-A09A13B841FA}"/>
          </ac:spMkLst>
        </pc:spChg>
        <pc:spChg chg="mod">
          <ac:chgData name="Mukesh Sekar" userId="3c5cfd04-35e4-408d-ae58-42dff3b60fa3" providerId="ADAL" clId="{1015E0C6-4F3E-45DC-A78B-8B0887F15EE0}" dt="2024-05-02T12:18:00.222" v="87" actId="165"/>
          <ac:spMkLst>
            <pc:docMk/>
            <pc:sldMk cId="3613110929" sldId="2582"/>
            <ac:spMk id="89" creationId="{45061482-F636-61B6-CC34-E3842ACAFED5}"/>
          </ac:spMkLst>
        </pc:spChg>
        <pc:spChg chg="mod">
          <ac:chgData name="Mukesh Sekar" userId="3c5cfd04-35e4-408d-ae58-42dff3b60fa3" providerId="ADAL" clId="{1015E0C6-4F3E-45DC-A78B-8B0887F15EE0}" dt="2024-05-02T12:18:00.222" v="87" actId="165"/>
          <ac:spMkLst>
            <pc:docMk/>
            <pc:sldMk cId="3613110929" sldId="2582"/>
            <ac:spMk id="90" creationId="{164ED40B-591B-875D-9D5D-F27BF203B50D}"/>
          </ac:spMkLst>
        </pc:spChg>
        <pc:grpChg chg="add mod">
          <ac:chgData name="Mukesh Sekar" userId="3c5cfd04-35e4-408d-ae58-42dff3b60fa3" providerId="ADAL" clId="{1015E0C6-4F3E-45DC-A78B-8B0887F15EE0}" dt="2024-05-02T12:23:28.859" v="152" actId="1076"/>
          <ac:grpSpMkLst>
            <pc:docMk/>
            <pc:sldMk cId="3613110929" sldId="2582"/>
            <ac:grpSpMk id="2" creationId="{145E362D-B4B0-DA2A-432C-EA0C25DC8094}"/>
          </ac:grpSpMkLst>
        </pc:grpChg>
        <pc:grpChg chg="mod">
          <ac:chgData name="Mukesh Sekar" userId="3c5cfd04-35e4-408d-ae58-42dff3b60fa3" providerId="ADAL" clId="{1015E0C6-4F3E-45DC-A78B-8B0887F15EE0}" dt="2024-05-02T12:19:22.166" v="102"/>
          <ac:grpSpMkLst>
            <pc:docMk/>
            <pc:sldMk cId="3613110929" sldId="2582"/>
            <ac:grpSpMk id="5" creationId="{AAAB3E8D-6F0E-5B01-5942-BFAA36D568AD}"/>
          </ac:grpSpMkLst>
        </pc:grpChg>
        <pc:grpChg chg="del">
          <ac:chgData name="Mukesh Sekar" userId="3c5cfd04-35e4-408d-ae58-42dff3b60fa3" providerId="ADAL" clId="{1015E0C6-4F3E-45DC-A78B-8B0887F15EE0}" dt="2024-05-02T12:13:12.169" v="81" actId="165"/>
          <ac:grpSpMkLst>
            <pc:docMk/>
            <pc:sldMk cId="3613110929" sldId="2582"/>
            <ac:grpSpMk id="7" creationId="{D80E4006-8C50-2B8B-C1B3-853A7AC4CA0C}"/>
          </ac:grpSpMkLst>
        </pc:grpChg>
        <pc:grpChg chg="del mod topLvl">
          <ac:chgData name="Mukesh Sekar" userId="3c5cfd04-35e4-408d-ae58-42dff3b60fa3" providerId="ADAL" clId="{1015E0C6-4F3E-45DC-A78B-8B0887F15EE0}" dt="2024-05-02T12:18:00.222" v="87" actId="165"/>
          <ac:grpSpMkLst>
            <pc:docMk/>
            <pc:sldMk cId="3613110929" sldId="2582"/>
            <ac:grpSpMk id="13" creationId="{35F25420-1157-8D46-4AB9-0A502873B3DA}"/>
          </ac:grpSpMkLst>
        </pc:grpChg>
        <pc:grpChg chg="del mod topLvl">
          <ac:chgData name="Mukesh Sekar" userId="3c5cfd04-35e4-408d-ae58-42dff3b60fa3" providerId="ADAL" clId="{1015E0C6-4F3E-45DC-A78B-8B0887F15EE0}" dt="2024-05-02T12:19:17.677" v="100" actId="165"/>
          <ac:grpSpMkLst>
            <pc:docMk/>
            <pc:sldMk cId="3613110929" sldId="2582"/>
            <ac:grpSpMk id="14" creationId="{ED34962D-CE0F-08C2-C5FA-711A41534F4D}"/>
          </ac:grpSpMkLst>
        </pc:grpChg>
        <pc:grpChg chg="del mod topLvl">
          <ac:chgData name="Mukesh Sekar" userId="3c5cfd04-35e4-408d-ae58-42dff3b60fa3" providerId="ADAL" clId="{1015E0C6-4F3E-45DC-A78B-8B0887F15EE0}" dt="2024-05-02T12:23:52.628" v="159" actId="165"/>
          <ac:grpSpMkLst>
            <pc:docMk/>
            <pc:sldMk cId="3613110929" sldId="2582"/>
            <ac:grpSpMk id="15" creationId="{4FEF973C-03A1-3C93-DA02-EA6A3DDC378C}"/>
          </ac:grpSpMkLst>
        </pc:grpChg>
        <pc:grpChg chg="del mod topLvl">
          <ac:chgData name="Mukesh Sekar" userId="3c5cfd04-35e4-408d-ae58-42dff3b60fa3" providerId="ADAL" clId="{1015E0C6-4F3E-45DC-A78B-8B0887F15EE0}" dt="2024-05-02T12:22:38.620" v="137" actId="165"/>
          <ac:grpSpMkLst>
            <pc:docMk/>
            <pc:sldMk cId="3613110929" sldId="2582"/>
            <ac:grpSpMk id="16" creationId="{2ECF0C41-DBE4-EBBC-CA82-D6E565F1CEEB}"/>
          </ac:grpSpMkLst>
        </pc:grpChg>
        <pc:grpChg chg="del mod topLvl">
          <ac:chgData name="Mukesh Sekar" userId="3c5cfd04-35e4-408d-ae58-42dff3b60fa3" providerId="ADAL" clId="{1015E0C6-4F3E-45DC-A78B-8B0887F15EE0}" dt="2024-05-02T12:21:50.309" v="121" actId="165"/>
          <ac:grpSpMkLst>
            <pc:docMk/>
            <pc:sldMk cId="3613110929" sldId="2582"/>
            <ac:grpSpMk id="17" creationId="{9DC60B35-D24B-857A-4BED-9114CEA6D038}"/>
          </ac:grpSpMkLst>
        </pc:grpChg>
        <pc:grpChg chg="mod">
          <ac:chgData name="Mukesh Sekar" userId="3c5cfd04-35e4-408d-ae58-42dff3b60fa3" providerId="ADAL" clId="{1015E0C6-4F3E-45DC-A78B-8B0887F15EE0}" dt="2024-05-02T12:19:22.166" v="102"/>
          <ac:grpSpMkLst>
            <pc:docMk/>
            <pc:sldMk cId="3613110929" sldId="2582"/>
            <ac:grpSpMk id="18" creationId="{B02CB4C0-0600-A23E-EEAA-15E76D45B4DD}"/>
          </ac:grpSpMkLst>
        </pc:grpChg>
        <pc:grpChg chg="mod topLvl">
          <ac:chgData name="Mukesh Sekar" userId="3c5cfd04-35e4-408d-ae58-42dff3b60fa3" providerId="ADAL" clId="{1015E0C6-4F3E-45DC-A78B-8B0887F15EE0}" dt="2024-05-02T12:21:56.211" v="123" actId="14100"/>
          <ac:grpSpMkLst>
            <pc:docMk/>
            <pc:sldMk cId="3613110929" sldId="2582"/>
            <ac:grpSpMk id="31" creationId="{0C0A7899-69F0-FF00-0B59-A0FFE2DF0259}"/>
          </ac:grpSpMkLst>
        </pc:grpChg>
        <pc:grpChg chg="mod">
          <ac:chgData name="Mukesh Sekar" userId="3c5cfd04-35e4-408d-ae58-42dff3b60fa3" providerId="ADAL" clId="{1015E0C6-4F3E-45DC-A78B-8B0887F15EE0}" dt="2024-05-02T12:21:50.309" v="121" actId="165"/>
          <ac:grpSpMkLst>
            <pc:docMk/>
            <pc:sldMk cId="3613110929" sldId="2582"/>
            <ac:grpSpMk id="33" creationId="{26082F56-2FC3-8FB1-7F16-D205BDFF5F25}"/>
          </ac:grpSpMkLst>
        </pc:grpChg>
        <pc:grpChg chg="mod">
          <ac:chgData name="Mukesh Sekar" userId="3c5cfd04-35e4-408d-ae58-42dff3b60fa3" providerId="ADAL" clId="{1015E0C6-4F3E-45DC-A78B-8B0887F15EE0}" dt="2024-05-02T12:21:50.309" v="121" actId="165"/>
          <ac:grpSpMkLst>
            <pc:docMk/>
            <pc:sldMk cId="3613110929" sldId="2582"/>
            <ac:grpSpMk id="34" creationId="{7853196D-0144-7E3E-4A5E-5CD3BC6DF4D9}"/>
          </ac:grpSpMkLst>
        </pc:grpChg>
        <pc:grpChg chg="mod topLvl">
          <ac:chgData name="Mukesh Sekar" userId="3c5cfd04-35e4-408d-ae58-42dff3b60fa3" providerId="ADAL" clId="{1015E0C6-4F3E-45DC-A78B-8B0887F15EE0}" dt="2024-05-02T12:23:15.298" v="149" actId="1076"/>
          <ac:grpSpMkLst>
            <pc:docMk/>
            <pc:sldMk cId="3613110929" sldId="2582"/>
            <ac:grpSpMk id="43" creationId="{0BE3B3F2-D257-9602-2525-CB6D9286AFC4}"/>
          </ac:grpSpMkLst>
        </pc:grpChg>
        <pc:grpChg chg="mod">
          <ac:chgData name="Mukesh Sekar" userId="3c5cfd04-35e4-408d-ae58-42dff3b60fa3" providerId="ADAL" clId="{1015E0C6-4F3E-45DC-A78B-8B0887F15EE0}" dt="2024-05-02T12:22:38.620" v="137" actId="165"/>
          <ac:grpSpMkLst>
            <pc:docMk/>
            <pc:sldMk cId="3613110929" sldId="2582"/>
            <ac:grpSpMk id="45" creationId="{A45B5171-C30E-7B6E-DCB7-BB1104F6B9E5}"/>
          </ac:grpSpMkLst>
        </pc:grpChg>
        <pc:grpChg chg="mod">
          <ac:chgData name="Mukesh Sekar" userId="3c5cfd04-35e4-408d-ae58-42dff3b60fa3" providerId="ADAL" clId="{1015E0C6-4F3E-45DC-A78B-8B0887F15EE0}" dt="2024-05-02T12:22:38.620" v="137" actId="165"/>
          <ac:grpSpMkLst>
            <pc:docMk/>
            <pc:sldMk cId="3613110929" sldId="2582"/>
            <ac:grpSpMk id="46" creationId="{084BDE15-A082-2E81-E8FE-B4762E1A73DC}"/>
          </ac:grpSpMkLst>
        </pc:grpChg>
        <pc:grpChg chg="mod topLvl">
          <ac:chgData name="Mukesh Sekar" userId="3c5cfd04-35e4-408d-ae58-42dff3b60fa3" providerId="ADAL" clId="{1015E0C6-4F3E-45DC-A78B-8B0887F15EE0}" dt="2024-05-02T12:23:59.058" v="160" actId="14100"/>
          <ac:grpSpMkLst>
            <pc:docMk/>
            <pc:sldMk cId="3613110929" sldId="2582"/>
            <ac:grpSpMk id="55" creationId="{E2E63F63-E039-60D9-A5DE-1FFD990F27B9}"/>
          </ac:grpSpMkLst>
        </pc:grpChg>
        <pc:grpChg chg="mod">
          <ac:chgData name="Mukesh Sekar" userId="3c5cfd04-35e4-408d-ae58-42dff3b60fa3" providerId="ADAL" clId="{1015E0C6-4F3E-45DC-A78B-8B0887F15EE0}" dt="2024-05-02T12:23:52.628" v="159" actId="165"/>
          <ac:grpSpMkLst>
            <pc:docMk/>
            <pc:sldMk cId="3613110929" sldId="2582"/>
            <ac:grpSpMk id="57" creationId="{E3F8FABE-4906-4FA5-B7A0-2515C4297466}"/>
          </ac:grpSpMkLst>
        </pc:grpChg>
        <pc:grpChg chg="mod">
          <ac:chgData name="Mukesh Sekar" userId="3c5cfd04-35e4-408d-ae58-42dff3b60fa3" providerId="ADAL" clId="{1015E0C6-4F3E-45DC-A78B-8B0887F15EE0}" dt="2024-05-02T12:23:52.628" v="159" actId="165"/>
          <ac:grpSpMkLst>
            <pc:docMk/>
            <pc:sldMk cId="3613110929" sldId="2582"/>
            <ac:grpSpMk id="58" creationId="{6F2C0743-AC20-54F3-3416-F167BDE27CD9}"/>
          </ac:grpSpMkLst>
        </pc:grpChg>
        <pc:grpChg chg="mod topLvl">
          <ac:chgData name="Mukesh Sekar" userId="3c5cfd04-35e4-408d-ae58-42dff3b60fa3" providerId="ADAL" clId="{1015E0C6-4F3E-45DC-A78B-8B0887F15EE0}" dt="2024-05-02T12:24:05.635" v="161" actId="14100"/>
          <ac:grpSpMkLst>
            <pc:docMk/>
            <pc:sldMk cId="3613110929" sldId="2582"/>
            <ac:grpSpMk id="67" creationId="{44075E5F-E531-18EB-30A4-B8BE4DBC1097}"/>
          </ac:grpSpMkLst>
        </pc:grpChg>
        <pc:grpChg chg="mod">
          <ac:chgData name="Mukesh Sekar" userId="3c5cfd04-35e4-408d-ae58-42dff3b60fa3" providerId="ADAL" clId="{1015E0C6-4F3E-45DC-A78B-8B0887F15EE0}" dt="2024-05-02T12:19:17.677" v="100" actId="165"/>
          <ac:grpSpMkLst>
            <pc:docMk/>
            <pc:sldMk cId="3613110929" sldId="2582"/>
            <ac:grpSpMk id="69" creationId="{813AAE3E-9F27-C624-5D86-41DC2D2118FA}"/>
          </ac:grpSpMkLst>
        </pc:grpChg>
        <pc:grpChg chg="mod">
          <ac:chgData name="Mukesh Sekar" userId="3c5cfd04-35e4-408d-ae58-42dff3b60fa3" providerId="ADAL" clId="{1015E0C6-4F3E-45DC-A78B-8B0887F15EE0}" dt="2024-05-02T12:19:17.677" v="100" actId="165"/>
          <ac:grpSpMkLst>
            <pc:docMk/>
            <pc:sldMk cId="3613110929" sldId="2582"/>
            <ac:grpSpMk id="70" creationId="{49CD93F8-0B7B-2D76-F593-5437EC6B5CC5}"/>
          </ac:grpSpMkLst>
        </pc:grpChg>
        <pc:grpChg chg="del mod ord topLvl">
          <ac:chgData name="Mukesh Sekar" userId="3c5cfd04-35e4-408d-ae58-42dff3b60fa3" providerId="ADAL" clId="{1015E0C6-4F3E-45DC-A78B-8B0887F15EE0}" dt="2024-05-02T12:21:00.777" v="106" actId="478"/>
          <ac:grpSpMkLst>
            <pc:docMk/>
            <pc:sldMk cId="3613110929" sldId="2582"/>
            <ac:grpSpMk id="79" creationId="{908C967A-5930-790C-EF20-53F184F709FC}"/>
          </ac:grpSpMkLst>
        </pc:grpChg>
        <pc:grpChg chg="mod">
          <ac:chgData name="Mukesh Sekar" userId="3c5cfd04-35e4-408d-ae58-42dff3b60fa3" providerId="ADAL" clId="{1015E0C6-4F3E-45DC-A78B-8B0887F15EE0}" dt="2024-05-02T12:18:00.222" v="87" actId="165"/>
          <ac:grpSpMkLst>
            <pc:docMk/>
            <pc:sldMk cId="3613110929" sldId="2582"/>
            <ac:grpSpMk id="81" creationId="{D4BB4782-100C-F639-9696-ECCD4F2A3DFE}"/>
          </ac:grpSpMkLst>
        </pc:grpChg>
        <pc:grpChg chg="mod">
          <ac:chgData name="Mukesh Sekar" userId="3c5cfd04-35e4-408d-ae58-42dff3b60fa3" providerId="ADAL" clId="{1015E0C6-4F3E-45DC-A78B-8B0887F15EE0}" dt="2024-05-02T12:18:00.222" v="87" actId="165"/>
          <ac:grpSpMkLst>
            <pc:docMk/>
            <pc:sldMk cId="3613110929" sldId="2582"/>
            <ac:grpSpMk id="82" creationId="{854B29B8-E2AA-DE20-8D12-F46D6224DC46}"/>
          </ac:grpSpMkLst>
        </pc:grpChg>
        <pc:picChg chg="mod topLvl">
          <ac:chgData name="Mukesh Sekar" userId="3c5cfd04-35e4-408d-ae58-42dff3b60fa3" providerId="ADAL" clId="{1015E0C6-4F3E-45DC-A78B-8B0887F15EE0}" dt="2024-05-02T12:13:12.169" v="81" actId="165"/>
          <ac:picMkLst>
            <pc:docMk/>
            <pc:sldMk cId="3613110929" sldId="2582"/>
            <ac:picMk id="30" creationId="{ED4B7D8F-CFB5-B3D3-B222-A9591EF29797}"/>
          </ac:picMkLst>
        </pc:picChg>
      </pc:sldChg>
      <pc:sldChg chg="addSp delSp modSp mod">
        <pc:chgData name="Mukesh Sekar" userId="3c5cfd04-35e4-408d-ae58-42dff3b60fa3" providerId="ADAL" clId="{1015E0C6-4F3E-45DC-A78B-8B0887F15EE0}" dt="2024-05-02T12:28:52.850" v="193" actId="478"/>
        <pc:sldMkLst>
          <pc:docMk/>
          <pc:sldMk cId="1288043904" sldId="2584"/>
        </pc:sldMkLst>
        <pc:spChg chg="add del mod">
          <ac:chgData name="Mukesh Sekar" userId="3c5cfd04-35e4-408d-ae58-42dff3b60fa3" providerId="ADAL" clId="{1015E0C6-4F3E-45DC-A78B-8B0887F15EE0}" dt="2024-05-02T12:28:52.850" v="193" actId="478"/>
          <ac:spMkLst>
            <pc:docMk/>
            <pc:sldMk cId="1288043904" sldId="2584"/>
            <ac:spMk id="2" creationId="{C3B05B4E-FED4-8C55-1C8F-A8C9F91CBFE3}"/>
          </ac:spMkLst>
        </pc:spChg>
        <pc:spChg chg="add del mod">
          <ac:chgData name="Mukesh Sekar" userId="3c5cfd04-35e4-408d-ae58-42dff3b60fa3" providerId="ADAL" clId="{1015E0C6-4F3E-45DC-A78B-8B0887F15EE0}" dt="2024-05-02T12:28:52.530" v="192" actId="478"/>
          <ac:spMkLst>
            <pc:docMk/>
            <pc:sldMk cId="1288043904" sldId="2584"/>
            <ac:spMk id="5" creationId="{A1C7AD2A-930D-6A45-1B94-C18914142216}"/>
          </ac:spMkLst>
        </pc:spChg>
        <pc:spChg chg="add del mod">
          <ac:chgData name="Mukesh Sekar" userId="3c5cfd04-35e4-408d-ae58-42dff3b60fa3" providerId="ADAL" clId="{1015E0C6-4F3E-45DC-A78B-8B0887F15EE0}" dt="2024-05-02T12:28:52.130" v="191" actId="478"/>
          <ac:spMkLst>
            <pc:docMk/>
            <pc:sldMk cId="1288043904" sldId="2584"/>
            <ac:spMk id="7" creationId="{6DE49183-3167-50F3-9969-6A64AC7AF515}"/>
          </ac:spMkLst>
        </pc:spChg>
        <pc:spChg chg="add del mod">
          <ac:chgData name="Mukesh Sekar" userId="3c5cfd04-35e4-408d-ae58-42dff3b60fa3" providerId="ADAL" clId="{1015E0C6-4F3E-45DC-A78B-8B0887F15EE0}" dt="2024-05-02T12:28:51.586" v="190" actId="478"/>
          <ac:spMkLst>
            <pc:docMk/>
            <pc:sldMk cId="1288043904" sldId="2584"/>
            <ac:spMk id="8" creationId="{0A95CF92-482D-FE43-5A23-E171DA2243BF}"/>
          </ac:spMkLst>
        </pc:spChg>
        <pc:spChg chg="mod">
          <ac:chgData name="Mukesh Sekar" userId="3c5cfd04-35e4-408d-ae58-42dff3b60fa3" providerId="ADAL" clId="{1015E0C6-4F3E-45DC-A78B-8B0887F15EE0}" dt="2024-05-02T12:28:22.476" v="184" actId="207"/>
          <ac:spMkLst>
            <pc:docMk/>
            <pc:sldMk cId="1288043904" sldId="2584"/>
            <ac:spMk id="25" creationId="{7E41EECE-5E23-B29E-933B-7401546C55F9}"/>
          </ac:spMkLst>
        </pc:spChg>
        <pc:spChg chg="mod">
          <ac:chgData name="Mukesh Sekar" userId="3c5cfd04-35e4-408d-ae58-42dff3b60fa3" providerId="ADAL" clId="{1015E0C6-4F3E-45DC-A78B-8B0887F15EE0}" dt="2024-05-02T12:28:34.362" v="186" actId="207"/>
          <ac:spMkLst>
            <pc:docMk/>
            <pc:sldMk cId="1288043904" sldId="2584"/>
            <ac:spMk id="27" creationId="{4C261798-B1F7-43E5-CF9E-5F2AF576B939}"/>
          </ac:spMkLst>
        </pc:spChg>
        <pc:spChg chg="mod">
          <ac:chgData name="Mukesh Sekar" userId="3c5cfd04-35e4-408d-ae58-42dff3b60fa3" providerId="ADAL" clId="{1015E0C6-4F3E-45DC-A78B-8B0887F15EE0}" dt="2024-05-02T12:28:40.009" v="187" actId="207"/>
          <ac:spMkLst>
            <pc:docMk/>
            <pc:sldMk cId="1288043904" sldId="2584"/>
            <ac:spMk id="29" creationId="{3A475EFE-A0DE-5E27-C017-73F2FF6A4950}"/>
          </ac:spMkLst>
        </pc:spChg>
        <pc:spChg chg="mod">
          <ac:chgData name="Mukesh Sekar" userId="3c5cfd04-35e4-408d-ae58-42dff3b60fa3" providerId="ADAL" clId="{1015E0C6-4F3E-45DC-A78B-8B0887F15EE0}" dt="2024-05-02T12:28:49.409" v="189" actId="207"/>
          <ac:spMkLst>
            <pc:docMk/>
            <pc:sldMk cId="1288043904" sldId="2584"/>
            <ac:spMk id="31" creationId="{DCD37B85-0CC7-0A69-F150-1DCF5DD35519}"/>
          </ac:spMkLst>
        </pc:spChg>
      </pc:sldChg>
      <pc:sldChg chg="modSp mod">
        <pc:chgData name="Mukesh Sekar" userId="3c5cfd04-35e4-408d-ae58-42dff3b60fa3" providerId="ADAL" clId="{1015E0C6-4F3E-45DC-A78B-8B0887F15EE0}" dt="2024-05-02T12:27:06.821" v="181" actId="207"/>
        <pc:sldMkLst>
          <pc:docMk/>
          <pc:sldMk cId="2107211774" sldId="2585"/>
        </pc:sldMkLst>
        <pc:spChg chg="mod">
          <ac:chgData name="Mukesh Sekar" userId="3c5cfd04-35e4-408d-ae58-42dff3b60fa3" providerId="ADAL" clId="{1015E0C6-4F3E-45DC-A78B-8B0887F15EE0}" dt="2024-05-02T12:26:19.093" v="175" actId="207"/>
          <ac:spMkLst>
            <pc:docMk/>
            <pc:sldMk cId="2107211774" sldId="2585"/>
            <ac:spMk id="25" creationId="{7E41EECE-5E23-B29E-933B-7401546C55F9}"/>
          </ac:spMkLst>
        </pc:spChg>
        <pc:spChg chg="mod">
          <ac:chgData name="Mukesh Sekar" userId="3c5cfd04-35e4-408d-ae58-42dff3b60fa3" providerId="ADAL" clId="{1015E0C6-4F3E-45DC-A78B-8B0887F15EE0}" dt="2024-05-02T12:25:41.214" v="170" actId="207"/>
          <ac:spMkLst>
            <pc:docMk/>
            <pc:sldMk cId="2107211774" sldId="2585"/>
            <ac:spMk id="27" creationId="{4C261798-B1F7-43E5-CF9E-5F2AF576B939}"/>
          </ac:spMkLst>
        </pc:spChg>
        <pc:spChg chg="mod">
          <ac:chgData name="Mukesh Sekar" userId="3c5cfd04-35e4-408d-ae58-42dff3b60fa3" providerId="ADAL" clId="{1015E0C6-4F3E-45DC-A78B-8B0887F15EE0}" dt="2024-05-02T12:27:01.581" v="180" actId="207"/>
          <ac:spMkLst>
            <pc:docMk/>
            <pc:sldMk cId="2107211774" sldId="2585"/>
            <ac:spMk id="29" creationId="{3A475EFE-A0DE-5E27-C017-73F2FF6A4950}"/>
          </ac:spMkLst>
        </pc:spChg>
        <pc:spChg chg="mod">
          <ac:chgData name="Mukesh Sekar" userId="3c5cfd04-35e4-408d-ae58-42dff3b60fa3" providerId="ADAL" clId="{1015E0C6-4F3E-45DC-A78B-8B0887F15EE0}" dt="2024-05-02T12:27:06.821" v="181" actId="207"/>
          <ac:spMkLst>
            <pc:docMk/>
            <pc:sldMk cId="2107211774" sldId="2585"/>
            <ac:spMk id="31" creationId="{DCD37B85-0CC7-0A69-F150-1DCF5DD35519}"/>
          </ac:spMkLst>
        </pc:spChg>
      </pc:sldChg>
      <pc:sldChg chg="modSp mod">
        <pc:chgData name="Mukesh Sekar" userId="3c5cfd04-35e4-408d-ae58-42dff3b60fa3" providerId="ADAL" clId="{1015E0C6-4F3E-45DC-A78B-8B0887F15EE0}" dt="2024-05-03T11:59:36.950" v="234" actId="207"/>
        <pc:sldMkLst>
          <pc:docMk/>
          <pc:sldMk cId="3461529240" sldId="2587"/>
        </pc:sldMkLst>
        <pc:spChg chg="mod">
          <ac:chgData name="Mukesh Sekar" userId="3c5cfd04-35e4-408d-ae58-42dff3b60fa3" providerId="ADAL" clId="{1015E0C6-4F3E-45DC-A78B-8B0887F15EE0}" dt="2024-05-03T11:59:19.503" v="230" actId="207"/>
          <ac:spMkLst>
            <pc:docMk/>
            <pc:sldMk cId="3461529240" sldId="2587"/>
            <ac:spMk id="51" creationId="{01C3BBB0-569B-49B4-79D7-BCE54D1B9C1F}"/>
          </ac:spMkLst>
        </pc:spChg>
        <pc:spChg chg="mod">
          <ac:chgData name="Mukesh Sekar" userId="3c5cfd04-35e4-408d-ae58-42dff3b60fa3" providerId="ADAL" clId="{1015E0C6-4F3E-45DC-A78B-8B0887F15EE0}" dt="2024-05-03T11:59:23.566" v="231" actId="207"/>
          <ac:spMkLst>
            <pc:docMk/>
            <pc:sldMk cId="3461529240" sldId="2587"/>
            <ac:spMk id="53" creationId="{3392E874-F325-2D78-94A7-45686252BF25}"/>
          </ac:spMkLst>
        </pc:spChg>
        <pc:spChg chg="mod">
          <ac:chgData name="Mukesh Sekar" userId="3c5cfd04-35e4-408d-ae58-42dff3b60fa3" providerId="ADAL" clId="{1015E0C6-4F3E-45DC-A78B-8B0887F15EE0}" dt="2024-05-03T11:59:27.990" v="232" actId="207"/>
          <ac:spMkLst>
            <pc:docMk/>
            <pc:sldMk cId="3461529240" sldId="2587"/>
            <ac:spMk id="55" creationId="{6E5B0695-5D96-E11C-45A3-F652126E5814}"/>
          </ac:spMkLst>
        </pc:spChg>
        <pc:spChg chg="mod">
          <ac:chgData name="Mukesh Sekar" userId="3c5cfd04-35e4-408d-ae58-42dff3b60fa3" providerId="ADAL" clId="{1015E0C6-4F3E-45DC-A78B-8B0887F15EE0}" dt="2024-05-03T11:59:32.757" v="233" actId="207"/>
          <ac:spMkLst>
            <pc:docMk/>
            <pc:sldMk cId="3461529240" sldId="2587"/>
            <ac:spMk id="57" creationId="{41D4808F-78A5-BF30-A450-FC3A6306AD7B}"/>
          </ac:spMkLst>
        </pc:spChg>
        <pc:spChg chg="mod">
          <ac:chgData name="Mukesh Sekar" userId="3c5cfd04-35e4-408d-ae58-42dff3b60fa3" providerId="ADAL" clId="{1015E0C6-4F3E-45DC-A78B-8B0887F15EE0}" dt="2024-05-03T11:59:36.950" v="234" actId="207"/>
          <ac:spMkLst>
            <pc:docMk/>
            <pc:sldMk cId="3461529240" sldId="2587"/>
            <ac:spMk id="70" creationId="{38602E96-73C7-39F8-8318-D91968098D8E}"/>
          </ac:spMkLst>
        </pc:spChg>
      </pc:sldChg>
      <pc:sldChg chg="modSp mod">
        <pc:chgData name="Mukesh Sekar" userId="3c5cfd04-35e4-408d-ae58-42dff3b60fa3" providerId="ADAL" clId="{1015E0C6-4F3E-45DC-A78B-8B0887F15EE0}" dt="2024-05-02T12:11:13.827" v="58" actId="207"/>
        <pc:sldMkLst>
          <pc:docMk/>
          <pc:sldMk cId="3787940286" sldId="2594"/>
        </pc:sldMkLst>
        <pc:spChg chg="mod">
          <ac:chgData name="Mukesh Sekar" userId="3c5cfd04-35e4-408d-ae58-42dff3b60fa3" providerId="ADAL" clId="{1015E0C6-4F3E-45DC-A78B-8B0887F15EE0}" dt="2024-05-02T12:10:59.199" v="51" actId="207"/>
          <ac:spMkLst>
            <pc:docMk/>
            <pc:sldMk cId="3787940286" sldId="2594"/>
            <ac:spMk id="2" creationId="{54C4520C-3923-7871-944A-5A4623734EDE}"/>
          </ac:spMkLst>
        </pc:spChg>
        <pc:spChg chg="mod">
          <ac:chgData name="Mukesh Sekar" userId="3c5cfd04-35e4-408d-ae58-42dff3b60fa3" providerId="ADAL" clId="{1015E0C6-4F3E-45DC-A78B-8B0887F15EE0}" dt="2024-05-02T12:11:08.371" v="55" actId="207"/>
          <ac:spMkLst>
            <pc:docMk/>
            <pc:sldMk cId="3787940286" sldId="2594"/>
            <ac:spMk id="33" creationId="{B89663A6-CCBD-4182-FC02-8EA82F10B71D}"/>
          </ac:spMkLst>
        </pc:spChg>
        <pc:spChg chg="mod">
          <ac:chgData name="Mukesh Sekar" userId="3c5cfd04-35e4-408d-ae58-42dff3b60fa3" providerId="ADAL" clId="{1015E0C6-4F3E-45DC-A78B-8B0887F15EE0}" dt="2024-05-02T12:11:13.827" v="58" actId="207"/>
          <ac:spMkLst>
            <pc:docMk/>
            <pc:sldMk cId="3787940286" sldId="2594"/>
            <ac:spMk id="34" creationId="{CBDECF9F-D155-2302-32A5-65AE9D6A6A24}"/>
          </ac:spMkLst>
        </pc:spChg>
        <pc:spChg chg="mod">
          <ac:chgData name="Mukesh Sekar" userId="3c5cfd04-35e4-408d-ae58-42dff3b60fa3" providerId="ADAL" clId="{1015E0C6-4F3E-45DC-A78B-8B0887F15EE0}" dt="2024-05-02T12:11:10.124" v="56" actId="207"/>
          <ac:spMkLst>
            <pc:docMk/>
            <pc:sldMk cId="3787940286" sldId="2594"/>
            <ac:spMk id="35" creationId="{BFE1CDFD-6817-15FE-6E72-21A3113725D6}"/>
          </ac:spMkLst>
        </pc:spChg>
        <pc:spChg chg="mod">
          <ac:chgData name="Mukesh Sekar" userId="3c5cfd04-35e4-408d-ae58-42dff3b60fa3" providerId="ADAL" clId="{1015E0C6-4F3E-45DC-A78B-8B0887F15EE0}" dt="2024-05-02T12:11:11.932" v="57" actId="207"/>
          <ac:spMkLst>
            <pc:docMk/>
            <pc:sldMk cId="3787940286" sldId="2594"/>
            <ac:spMk id="36" creationId="{1C8A13A4-8BAC-268F-A614-564BDF761AB9}"/>
          </ac:spMkLst>
        </pc:spChg>
        <pc:spChg chg="mod">
          <ac:chgData name="Mukesh Sekar" userId="3c5cfd04-35e4-408d-ae58-42dff3b60fa3" providerId="ADAL" clId="{1015E0C6-4F3E-45DC-A78B-8B0887F15EE0}" dt="2024-05-02T12:11:04.989" v="54" actId="122"/>
          <ac:spMkLst>
            <pc:docMk/>
            <pc:sldMk cId="3787940286" sldId="2594"/>
            <ac:spMk id="37" creationId="{4D5051E7-B536-F40D-7AE9-CFD60762BA93}"/>
          </ac:spMkLst>
        </pc:spChg>
        <pc:spChg chg="mod">
          <ac:chgData name="Mukesh Sekar" userId="3c5cfd04-35e4-408d-ae58-42dff3b60fa3" providerId="ADAL" clId="{1015E0C6-4F3E-45DC-A78B-8B0887F15EE0}" dt="2024-05-02T12:10:49.792" v="49" actId="693"/>
          <ac:spMkLst>
            <pc:docMk/>
            <pc:sldMk cId="3787940286" sldId="2594"/>
            <ac:spMk id="38" creationId="{23C33ED1-0A18-45C3-BCB9-8074B9D8536F}"/>
          </ac:spMkLst>
        </pc:spChg>
        <pc:cxnChg chg="mod">
          <ac:chgData name="Mukesh Sekar" userId="3c5cfd04-35e4-408d-ae58-42dff3b60fa3" providerId="ADAL" clId="{1015E0C6-4F3E-45DC-A78B-8B0887F15EE0}" dt="2024-05-02T12:10:54.626" v="50" actId="14100"/>
          <ac:cxnSpMkLst>
            <pc:docMk/>
            <pc:sldMk cId="3787940286" sldId="2594"/>
            <ac:cxnSpMk id="7" creationId="{24D4357A-8E0F-5BDF-C4BF-F7E66928CEE3}"/>
          </ac:cxnSpMkLst>
        </pc:cxnChg>
      </pc:sldChg>
      <pc:sldChg chg="modCm">
        <pc:chgData name="Mukesh Sekar" userId="3c5cfd04-35e4-408d-ae58-42dff3b60fa3" providerId="ADAL" clId="{1015E0C6-4F3E-45DC-A78B-8B0887F15EE0}" dt="2024-05-03T11:58:22.073" v="226" actId="2056"/>
        <pc:sldMkLst>
          <pc:docMk/>
          <pc:sldMk cId="3137244024" sldId="2595"/>
        </pc:sldMkLst>
        <pc:extLst>
          <p:ext xmlns:p="http://schemas.openxmlformats.org/presentationml/2006/main" uri="{D6D511B9-2390-475A-947B-AFAB55BFBCF1}">
            <pc226:cmChg xmlns:pc226="http://schemas.microsoft.com/office/powerpoint/2022/06/main/command" chg="mod">
              <pc226:chgData name="Mukesh Sekar" userId="3c5cfd04-35e4-408d-ae58-42dff3b60fa3" providerId="ADAL" clId="{1015E0C6-4F3E-45DC-A78B-8B0887F15EE0}" dt="2024-05-03T11:58:22.073" v="226" actId="2056"/>
              <pc2:cmMkLst xmlns:pc2="http://schemas.microsoft.com/office/powerpoint/2019/9/main/command">
                <pc:docMk/>
                <pc:sldMk cId="3137244024" sldId="2595"/>
                <pc2:cmMk id="{DDC77B9B-F51B-4AD9-A214-112DC7BB59F4}"/>
              </pc2:cmMkLst>
            </pc226:cmChg>
          </p:ext>
        </pc:extLst>
      </pc:sldChg>
      <pc:sldChg chg="addSp delSp modSp mod">
        <pc:chgData name="Mukesh Sekar" userId="3c5cfd04-35e4-408d-ae58-42dff3b60fa3" providerId="ADAL" clId="{1015E0C6-4F3E-45DC-A78B-8B0887F15EE0}" dt="2024-05-02T12:29:32.762" v="197" actId="478"/>
        <pc:sldMkLst>
          <pc:docMk/>
          <pc:sldMk cId="2075659077" sldId="2596"/>
        </pc:sldMkLst>
        <pc:spChg chg="add del mod">
          <ac:chgData name="Mukesh Sekar" userId="3c5cfd04-35e4-408d-ae58-42dff3b60fa3" providerId="ADAL" clId="{1015E0C6-4F3E-45DC-A78B-8B0887F15EE0}" dt="2024-05-02T12:29:32.762" v="197" actId="478"/>
          <ac:spMkLst>
            <pc:docMk/>
            <pc:sldMk cId="2075659077" sldId="2596"/>
            <ac:spMk id="2" creationId="{4CFFC7B4-EA66-9E16-C7EF-46FEE12F4060}"/>
          </ac:spMkLst>
        </pc:spChg>
        <pc:spChg chg="mod">
          <ac:chgData name="Mukesh Sekar" userId="3c5cfd04-35e4-408d-ae58-42dff3b60fa3" providerId="ADAL" clId="{1015E0C6-4F3E-45DC-A78B-8B0887F15EE0}" dt="2024-05-02T12:29:30.792" v="196" actId="207"/>
          <ac:spMkLst>
            <pc:docMk/>
            <pc:sldMk cId="2075659077" sldId="2596"/>
            <ac:spMk id="32" creationId="{DDE8D1B5-F9D6-06B3-C0DC-89F939AFDA8D}"/>
          </ac:spMkLst>
        </pc:spChg>
      </pc:sldChg>
      <pc:sldChg chg="modSp mod">
        <pc:chgData name="Mukesh Sekar" userId="3c5cfd04-35e4-408d-ae58-42dff3b60fa3" providerId="ADAL" clId="{1015E0C6-4F3E-45DC-A78B-8B0887F15EE0}" dt="2024-05-02T12:29:50.446" v="198" actId="207"/>
        <pc:sldMkLst>
          <pc:docMk/>
          <pc:sldMk cId="2931605837" sldId="2597"/>
        </pc:sldMkLst>
        <pc:spChg chg="mod">
          <ac:chgData name="Mukesh Sekar" userId="3c5cfd04-35e4-408d-ae58-42dff3b60fa3" providerId="ADAL" clId="{1015E0C6-4F3E-45DC-A78B-8B0887F15EE0}" dt="2024-05-02T12:29:50.446" v="198" actId="207"/>
          <ac:spMkLst>
            <pc:docMk/>
            <pc:sldMk cId="2931605837" sldId="2597"/>
            <ac:spMk id="9" creationId="{A938836B-5118-CBA2-3F7D-1CB7AFD1072D}"/>
          </ac:spMkLst>
        </pc:spChg>
      </pc:sldChg>
      <pc:sldChg chg="modSp mod">
        <pc:chgData name="Mukesh Sekar" userId="3c5cfd04-35e4-408d-ae58-42dff3b60fa3" providerId="ADAL" clId="{1015E0C6-4F3E-45DC-A78B-8B0887F15EE0}" dt="2024-05-02T12:30:37.414" v="205" actId="207"/>
        <pc:sldMkLst>
          <pc:docMk/>
          <pc:sldMk cId="3183556172" sldId="2598"/>
        </pc:sldMkLst>
        <pc:spChg chg="mod">
          <ac:chgData name="Mukesh Sekar" userId="3c5cfd04-35e4-408d-ae58-42dff3b60fa3" providerId="ADAL" clId="{1015E0C6-4F3E-45DC-A78B-8B0887F15EE0}" dt="2024-05-02T12:30:37.414" v="205" actId="207"/>
          <ac:spMkLst>
            <pc:docMk/>
            <pc:sldMk cId="3183556172" sldId="2598"/>
            <ac:spMk id="15" creationId="{21A7E554-DB72-1635-B1CD-3109035E2FDA}"/>
          </ac:spMkLst>
        </pc:spChg>
      </pc:sldChg>
      <pc:sldChg chg="modSp mod">
        <pc:chgData name="Mukesh Sekar" userId="3c5cfd04-35e4-408d-ae58-42dff3b60fa3" providerId="ADAL" clId="{1015E0C6-4F3E-45DC-A78B-8B0887F15EE0}" dt="2024-05-02T12:30:42.022" v="206" actId="207"/>
        <pc:sldMkLst>
          <pc:docMk/>
          <pc:sldMk cId="2224709633" sldId="2599"/>
        </pc:sldMkLst>
        <pc:spChg chg="mod">
          <ac:chgData name="Mukesh Sekar" userId="3c5cfd04-35e4-408d-ae58-42dff3b60fa3" providerId="ADAL" clId="{1015E0C6-4F3E-45DC-A78B-8B0887F15EE0}" dt="2024-05-02T12:30:42.022" v="206" actId="207"/>
          <ac:spMkLst>
            <pc:docMk/>
            <pc:sldMk cId="2224709633" sldId="2599"/>
            <ac:spMk id="15" creationId="{21A7E554-DB72-1635-B1CD-3109035E2FDA}"/>
          </ac:spMkLst>
        </pc:spChg>
      </pc:sldChg>
      <pc:sldChg chg="modSp mod">
        <pc:chgData name="Mukesh Sekar" userId="3c5cfd04-35e4-408d-ae58-42dff3b60fa3" providerId="ADAL" clId="{1015E0C6-4F3E-45DC-A78B-8B0887F15EE0}" dt="2024-05-02T12:30:51.287" v="207" actId="207"/>
        <pc:sldMkLst>
          <pc:docMk/>
          <pc:sldMk cId="3006651603" sldId="2600"/>
        </pc:sldMkLst>
        <pc:spChg chg="mod">
          <ac:chgData name="Mukesh Sekar" userId="3c5cfd04-35e4-408d-ae58-42dff3b60fa3" providerId="ADAL" clId="{1015E0C6-4F3E-45DC-A78B-8B0887F15EE0}" dt="2024-05-02T12:30:51.287" v="207" actId="207"/>
          <ac:spMkLst>
            <pc:docMk/>
            <pc:sldMk cId="3006651603" sldId="2600"/>
            <ac:spMk id="12" creationId="{8C04C546-B210-FC6B-0060-F4F77B06E84C}"/>
          </ac:spMkLst>
        </pc:spChg>
      </pc:sldChg>
      <pc:sldChg chg="modSp mod">
        <pc:chgData name="Mukesh Sekar" userId="3c5cfd04-35e4-408d-ae58-42dff3b60fa3" providerId="ADAL" clId="{1015E0C6-4F3E-45DC-A78B-8B0887F15EE0}" dt="2024-05-02T12:30:11.477" v="200" actId="207"/>
        <pc:sldMkLst>
          <pc:docMk/>
          <pc:sldMk cId="2505381944" sldId="2610"/>
        </pc:sldMkLst>
        <pc:spChg chg="mod">
          <ac:chgData name="Mukesh Sekar" userId="3c5cfd04-35e4-408d-ae58-42dff3b60fa3" providerId="ADAL" clId="{1015E0C6-4F3E-45DC-A78B-8B0887F15EE0}" dt="2024-05-02T12:30:11.477" v="200" actId="207"/>
          <ac:spMkLst>
            <pc:docMk/>
            <pc:sldMk cId="2505381944" sldId="2610"/>
            <ac:spMk id="15" creationId="{21A7E554-DB72-1635-B1CD-3109035E2FDA}"/>
          </ac:spMkLst>
        </pc:spChg>
      </pc:sldChg>
      <pc:sldChg chg="modSp mod">
        <pc:chgData name="Mukesh Sekar" userId="3c5cfd04-35e4-408d-ae58-42dff3b60fa3" providerId="ADAL" clId="{1015E0C6-4F3E-45DC-A78B-8B0887F15EE0}" dt="2024-05-03T12:00:22.961" v="239" actId="1036"/>
        <pc:sldMkLst>
          <pc:docMk/>
          <pc:sldMk cId="303531938" sldId="2613"/>
        </pc:sldMkLst>
        <pc:spChg chg="mod">
          <ac:chgData name="Mukesh Sekar" userId="3c5cfd04-35e4-408d-ae58-42dff3b60fa3" providerId="ADAL" clId="{1015E0C6-4F3E-45DC-A78B-8B0887F15EE0}" dt="2024-05-02T12:30:16.798" v="201" actId="207"/>
          <ac:spMkLst>
            <pc:docMk/>
            <pc:sldMk cId="303531938" sldId="2613"/>
            <ac:spMk id="18" creationId="{795DA661-F4DD-E561-7C1B-CCC4B57B9634}"/>
          </ac:spMkLst>
        </pc:spChg>
        <pc:grpChg chg="mod">
          <ac:chgData name="Mukesh Sekar" userId="3c5cfd04-35e4-408d-ae58-42dff3b60fa3" providerId="ADAL" clId="{1015E0C6-4F3E-45DC-A78B-8B0887F15EE0}" dt="2024-05-03T12:00:22.961" v="239" actId="1036"/>
          <ac:grpSpMkLst>
            <pc:docMk/>
            <pc:sldMk cId="303531938" sldId="2613"/>
            <ac:grpSpMk id="9" creationId="{5775D8BD-B1F1-E9FC-702A-18D935915A10}"/>
          </ac:grpSpMkLst>
        </pc:grpChg>
      </pc:sldChg>
      <pc:sldChg chg="modSp mod">
        <pc:chgData name="Mukesh Sekar" userId="3c5cfd04-35e4-408d-ae58-42dff3b60fa3" providerId="ADAL" clId="{1015E0C6-4F3E-45DC-A78B-8B0887F15EE0}" dt="2024-05-02T12:30:06.982" v="199" actId="207"/>
        <pc:sldMkLst>
          <pc:docMk/>
          <pc:sldMk cId="3207755786" sldId="2614"/>
        </pc:sldMkLst>
        <pc:spChg chg="mod">
          <ac:chgData name="Mukesh Sekar" userId="3c5cfd04-35e4-408d-ae58-42dff3b60fa3" providerId="ADAL" clId="{1015E0C6-4F3E-45DC-A78B-8B0887F15EE0}" dt="2024-05-02T12:30:06.982" v="199" actId="207"/>
          <ac:spMkLst>
            <pc:docMk/>
            <pc:sldMk cId="3207755786" sldId="2614"/>
            <ac:spMk id="11" creationId="{C599B009-78FE-AF5E-2361-CB637BA3B3D7}"/>
          </ac:spMkLst>
        </pc:spChg>
      </pc:sldChg>
      <pc:sldChg chg="modSp mod">
        <pc:chgData name="Mukesh Sekar" userId="3c5cfd04-35e4-408d-ae58-42dff3b60fa3" providerId="ADAL" clId="{1015E0C6-4F3E-45DC-A78B-8B0887F15EE0}" dt="2024-05-02T12:30:22.630" v="202" actId="207"/>
        <pc:sldMkLst>
          <pc:docMk/>
          <pc:sldMk cId="2357894565" sldId="2615"/>
        </pc:sldMkLst>
        <pc:spChg chg="mod">
          <ac:chgData name="Mukesh Sekar" userId="3c5cfd04-35e4-408d-ae58-42dff3b60fa3" providerId="ADAL" clId="{1015E0C6-4F3E-45DC-A78B-8B0887F15EE0}" dt="2024-05-02T12:30:22.630" v="202" actId="207"/>
          <ac:spMkLst>
            <pc:docMk/>
            <pc:sldMk cId="2357894565" sldId="2615"/>
            <ac:spMk id="9" creationId="{A938836B-5118-CBA2-3F7D-1CB7AFD1072D}"/>
          </ac:spMkLst>
        </pc:spChg>
      </pc:sldChg>
      <pc:sldChg chg="modSp mod">
        <pc:chgData name="Mukesh Sekar" userId="3c5cfd04-35e4-408d-ae58-42dff3b60fa3" providerId="ADAL" clId="{1015E0C6-4F3E-45DC-A78B-8B0887F15EE0}" dt="2024-05-02T12:30:33.854" v="204" actId="207"/>
        <pc:sldMkLst>
          <pc:docMk/>
          <pc:sldMk cId="3376936303" sldId="2616"/>
        </pc:sldMkLst>
        <pc:spChg chg="mod">
          <ac:chgData name="Mukesh Sekar" userId="3c5cfd04-35e4-408d-ae58-42dff3b60fa3" providerId="ADAL" clId="{1015E0C6-4F3E-45DC-A78B-8B0887F15EE0}" dt="2024-05-02T12:30:33.854" v="204" actId="207"/>
          <ac:spMkLst>
            <pc:docMk/>
            <pc:sldMk cId="3376936303" sldId="2616"/>
            <ac:spMk id="11" creationId="{C599B009-78FE-AF5E-2361-CB637BA3B3D7}"/>
          </ac:spMkLst>
        </pc:spChg>
      </pc:sldChg>
      <pc:sldChg chg="modSp mod">
        <pc:chgData name="Mukesh Sekar" userId="3c5cfd04-35e4-408d-ae58-42dff3b60fa3" providerId="ADAL" clId="{1015E0C6-4F3E-45DC-A78B-8B0887F15EE0}" dt="2024-05-02T12:30:58.879" v="208" actId="207"/>
        <pc:sldMkLst>
          <pc:docMk/>
          <pc:sldMk cId="1262475255" sldId="2618"/>
        </pc:sldMkLst>
        <pc:spChg chg="mod">
          <ac:chgData name="Mukesh Sekar" userId="3c5cfd04-35e4-408d-ae58-42dff3b60fa3" providerId="ADAL" clId="{1015E0C6-4F3E-45DC-A78B-8B0887F15EE0}" dt="2024-05-02T12:30:58.879" v="208" actId="207"/>
          <ac:spMkLst>
            <pc:docMk/>
            <pc:sldMk cId="1262475255" sldId="2618"/>
            <ac:spMk id="12" creationId="{8C04C546-B210-FC6B-0060-F4F77B06E84C}"/>
          </ac:spMkLst>
        </pc:spChg>
      </pc:sldChg>
      <pc:sldChg chg="modSp mod">
        <pc:chgData name="Mukesh Sekar" userId="3c5cfd04-35e4-408d-ae58-42dff3b60fa3" providerId="ADAL" clId="{1015E0C6-4F3E-45DC-A78B-8B0887F15EE0}" dt="2024-05-02T12:31:03.022" v="209" actId="207"/>
        <pc:sldMkLst>
          <pc:docMk/>
          <pc:sldMk cId="4036317210" sldId="2619"/>
        </pc:sldMkLst>
        <pc:spChg chg="mod">
          <ac:chgData name="Mukesh Sekar" userId="3c5cfd04-35e4-408d-ae58-42dff3b60fa3" providerId="ADAL" clId="{1015E0C6-4F3E-45DC-A78B-8B0887F15EE0}" dt="2024-05-02T12:31:03.022" v="209" actId="207"/>
          <ac:spMkLst>
            <pc:docMk/>
            <pc:sldMk cId="4036317210" sldId="2619"/>
            <ac:spMk id="12" creationId="{8C04C546-B210-FC6B-0060-F4F77B06E84C}"/>
          </ac:spMkLst>
        </pc:spChg>
      </pc:sldChg>
      <pc:sldChg chg="modSp mod">
        <pc:chgData name="Mukesh Sekar" userId="3c5cfd04-35e4-408d-ae58-42dff3b60fa3" providerId="ADAL" clId="{1015E0C6-4F3E-45DC-A78B-8B0887F15EE0}" dt="2024-05-02T12:31:18.231" v="210" actId="207"/>
        <pc:sldMkLst>
          <pc:docMk/>
          <pc:sldMk cId="4162303080" sldId="2621"/>
        </pc:sldMkLst>
        <pc:spChg chg="mod">
          <ac:chgData name="Mukesh Sekar" userId="3c5cfd04-35e4-408d-ae58-42dff3b60fa3" providerId="ADAL" clId="{1015E0C6-4F3E-45DC-A78B-8B0887F15EE0}" dt="2024-05-02T12:31:18.231" v="210" actId="207"/>
          <ac:spMkLst>
            <pc:docMk/>
            <pc:sldMk cId="4162303080" sldId="2621"/>
            <ac:spMk id="32" creationId="{DDE8D1B5-F9D6-06B3-C0DC-89F939AFDA8D}"/>
          </ac:spMkLst>
        </pc:spChg>
      </pc:sldChg>
      <pc:sldChg chg="addSp delSp modSp mod">
        <pc:chgData name="Mukesh Sekar" userId="3c5cfd04-35e4-408d-ae58-42dff3b60fa3" providerId="ADAL" clId="{1015E0C6-4F3E-45DC-A78B-8B0887F15EE0}" dt="2024-05-03T12:01:02.349" v="244" actId="1035"/>
        <pc:sldMkLst>
          <pc:docMk/>
          <pc:sldMk cId="1402429195" sldId="2622"/>
        </pc:sldMkLst>
        <pc:spChg chg="mod">
          <ac:chgData name="Mukesh Sekar" userId="3c5cfd04-35e4-408d-ae58-42dff3b60fa3" providerId="ADAL" clId="{1015E0C6-4F3E-45DC-A78B-8B0887F15EE0}" dt="2024-05-02T12:31:26.391" v="212" actId="207"/>
          <ac:spMkLst>
            <pc:docMk/>
            <pc:sldMk cId="1402429195" sldId="2622"/>
            <ac:spMk id="9" creationId="{A938836B-5118-CBA2-3F7D-1CB7AFD1072D}"/>
          </ac:spMkLst>
        </pc:spChg>
        <pc:picChg chg="add del mod">
          <ac:chgData name="Mukesh Sekar" userId="3c5cfd04-35e4-408d-ae58-42dff3b60fa3" providerId="ADAL" clId="{1015E0C6-4F3E-45DC-A78B-8B0887F15EE0}" dt="2024-05-03T12:01:02.349" v="244" actId="1035"/>
          <ac:picMkLst>
            <pc:docMk/>
            <pc:sldMk cId="1402429195" sldId="2622"/>
            <ac:picMk id="14" creationId="{295C13EE-BFDA-2634-ED47-2E90AE9658BA}"/>
          </ac:picMkLst>
        </pc:picChg>
      </pc:sldChg>
      <pc:sldChg chg="modSp mod">
        <pc:chgData name="Mukesh Sekar" userId="3c5cfd04-35e4-408d-ae58-42dff3b60fa3" providerId="ADAL" clId="{1015E0C6-4F3E-45DC-A78B-8B0887F15EE0}" dt="2024-05-02T12:31:44.382" v="213" actId="207"/>
        <pc:sldMkLst>
          <pc:docMk/>
          <pc:sldMk cId="1950348968" sldId="2623"/>
        </pc:sldMkLst>
        <pc:spChg chg="mod">
          <ac:chgData name="Mukesh Sekar" userId="3c5cfd04-35e4-408d-ae58-42dff3b60fa3" providerId="ADAL" clId="{1015E0C6-4F3E-45DC-A78B-8B0887F15EE0}" dt="2024-05-02T12:31:44.382" v="213" actId="207"/>
          <ac:spMkLst>
            <pc:docMk/>
            <pc:sldMk cId="1950348968" sldId="2623"/>
            <ac:spMk id="11" creationId="{C599B009-78FE-AF5E-2361-CB637BA3B3D7}"/>
          </ac:spMkLst>
        </pc:spChg>
      </pc:sldChg>
      <pc:sldChg chg="modSp mod">
        <pc:chgData name="Mukesh Sekar" userId="3c5cfd04-35e4-408d-ae58-42dff3b60fa3" providerId="ADAL" clId="{1015E0C6-4F3E-45DC-A78B-8B0887F15EE0}" dt="2024-05-02T12:31:49.222" v="214" actId="207"/>
        <pc:sldMkLst>
          <pc:docMk/>
          <pc:sldMk cId="2202298360" sldId="2624"/>
        </pc:sldMkLst>
        <pc:spChg chg="mod">
          <ac:chgData name="Mukesh Sekar" userId="3c5cfd04-35e4-408d-ae58-42dff3b60fa3" providerId="ADAL" clId="{1015E0C6-4F3E-45DC-A78B-8B0887F15EE0}" dt="2024-05-02T12:31:49.222" v="214" actId="207"/>
          <ac:spMkLst>
            <pc:docMk/>
            <pc:sldMk cId="2202298360" sldId="2624"/>
            <ac:spMk id="15" creationId="{21A7E554-DB72-1635-B1CD-3109035E2FDA}"/>
          </ac:spMkLst>
        </pc:spChg>
      </pc:sldChg>
      <pc:sldChg chg="modSp mod">
        <pc:chgData name="Mukesh Sekar" userId="3c5cfd04-35e4-408d-ae58-42dff3b60fa3" providerId="ADAL" clId="{1015E0C6-4F3E-45DC-A78B-8B0887F15EE0}" dt="2024-05-02T12:31:54.159" v="215" actId="207"/>
        <pc:sldMkLst>
          <pc:docMk/>
          <pc:sldMk cId="1237297657" sldId="2625"/>
        </pc:sldMkLst>
        <pc:spChg chg="mod">
          <ac:chgData name="Mukesh Sekar" userId="3c5cfd04-35e4-408d-ae58-42dff3b60fa3" providerId="ADAL" clId="{1015E0C6-4F3E-45DC-A78B-8B0887F15EE0}" dt="2024-05-02T12:31:54.159" v="215" actId="207"/>
          <ac:spMkLst>
            <pc:docMk/>
            <pc:sldMk cId="1237297657" sldId="2625"/>
            <ac:spMk id="12" creationId="{8C04C546-B210-FC6B-0060-F4F77B06E84C}"/>
          </ac:spMkLst>
        </pc:spChg>
      </pc:sldChg>
      <pc:sldChg chg="modSp mod">
        <pc:chgData name="Mukesh Sekar" userId="3c5cfd04-35e4-408d-ae58-42dff3b60fa3" providerId="ADAL" clId="{1015E0C6-4F3E-45DC-A78B-8B0887F15EE0}" dt="2024-05-02T12:32:00.231" v="216" actId="207"/>
        <pc:sldMkLst>
          <pc:docMk/>
          <pc:sldMk cId="1054946427" sldId="2626"/>
        </pc:sldMkLst>
        <pc:spChg chg="mod">
          <ac:chgData name="Mukesh Sekar" userId="3c5cfd04-35e4-408d-ae58-42dff3b60fa3" providerId="ADAL" clId="{1015E0C6-4F3E-45DC-A78B-8B0887F15EE0}" dt="2024-05-02T12:32:00.231" v="216" actId="207"/>
          <ac:spMkLst>
            <pc:docMk/>
            <pc:sldMk cId="1054946427" sldId="2626"/>
            <ac:spMk id="12" creationId="{8C04C546-B210-FC6B-0060-F4F77B06E84C}"/>
          </ac:spMkLst>
        </pc:spChg>
      </pc:sldChg>
      <pc:sldChg chg="modSp mod">
        <pc:chgData name="Mukesh Sekar" userId="3c5cfd04-35e4-408d-ae58-42dff3b60fa3" providerId="ADAL" clId="{1015E0C6-4F3E-45DC-A78B-8B0887F15EE0}" dt="2024-05-02T12:32:05.854" v="217" actId="207"/>
        <pc:sldMkLst>
          <pc:docMk/>
          <pc:sldMk cId="1094584897" sldId="2627"/>
        </pc:sldMkLst>
        <pc:spChg chg="mod">
          <ac:chgData name="Mukesh Sekar" userId="3c5cfd04-35e4-408d-ae58-42dff3b60fa3" providerId="ADAL" clId="{1015E0C6-4F3E-45DC-A78B-8B0887F15EE0}" dt="2024-05-02T12:32:05.854" v="217" actId="207"/>
          <ac:spMkLst>
            <pc:docMk/>
            <pc:sldMk cId="1094584897" sldId="2627"/>
            <ac:spMk id="12" creationId="{8C04C546-B210-FC6B-0060-F4F77B06E84C}"/>
          </ac:spMkLst>
        </pc:spChg>
      </pc:sldChg>
      <pc:sldChg chg="modSp mod">
        <pc:chgData name="Mukesh Sekar" userId="3c5cfd04-35e4-408d-ae58-42dff3b60fa3" providerId="ADAL" clId="{1015E0C6-4F3E-45DC-A78B-8B0887F15EE0}" dt="2024-05-02T12:32:15.054" v="219" actId="207"/>
        <pc:sldMkLst>
          <pc:docMk/>
          <pc:sldMk cId="3809536535" sldId="2629"/>
        </pc:sldMkLst>
        <pc:spChg chg="mod">
          <ac:chgData name="Mukesh Sekar" userId="3c5cfd04-35e4-408d-ae58-42dff3b60fa3" providerId="ADAL" clId="{1015E0C6-4F3E-45DC-A78B-8B0887F15EE0}" dt="2024-05-02T12:32:15.054" v="219" actId="207"/>
          <ac:spMkLst>
            <pc:docMk/>
            <pc:sldMk cId="3809536535" sldId="2629"/>
            <ac:spMk id="32" creationId="{DDE8D1B5-F9D6-06B3-C0DC-89F939AFDA8D}"/>
          </ac:spMkLst>
        </pc:spChg>
      </pc:sldChg>
      <pc:sldChg chg="modSp mod">
        <pc:chgData name="Mukesh Sekar" userId="3c5cfd04-35e4-408d-ae58-42dff3b60fa3" providerId="ADAL" clId="{1015E0C6-4F3E-45DC-A78B-8B0887F15EE0}" dt="2024-05-02T12:32:19.526" v="220" actId="207"/>
        <pc:sldMkLst>
          <pc:docMk/>
          <pc:sldMk cId="3488768999" sldId="2630"/>
        </pc:sldMkLst>
        <pc:spChg chg="mod">
          <ac:chgData name="Mukesh Sekar" userId="3c5cfd04-35e4-408d-ae58-42dff3b60fa3" providerId="ADAL" clId="{1015E0C6-4F3E-45DC-A78B-8B0887F15EE0}" dt="2024-05-02T12:32:19.526" v="220" actId="207"/>
          <ac:spMkLst>
            <pc:docMk/>
            <pc:sldMk cId="3488768999" sldId="2630"/>
            <ac:spMk id="12" creationId="{8C04C546-B210-FC6B-0060-F4F77B06E84C}"/>
          </ac:spMkLst>
        </pc:spChg>
      </pc:sldChg>
      <pc:sldChg chg="modSp mod">
        <pc:chgData name="Mukesh Sekar" userId="3c5cfd04-35e4-408d-ae58-42dff3b60fa3" providerId="ADAL" clId="{1015E0C6-4F3E-45DC-A78B-8B0887F15EE0}" dt="2024-05-02T12:32:25.608" v="221" actId="207"/>
        <pc:sldMkLst>
          <pc:docMk/>
          <pc:sldMk cId="1025481923" sldId="2631"/>
        </pc:sldMkLst>
        <pc:spChg chg="mod">
          <ac:chgData name="Mukesh Sekar" userId="3c5cfd04-35e4-408d-ae58-42dff3b60fa3" providerId="ADAL" clId="{1015E0C6-4F3E-45DC-A78B-8B0887F15EE0}" dt="2024-05-02T12:32:25.608" v="221" actId="207"/>
          <ac:spMkLst>
            <pc:docMk/>
            <pc:sldMk cId="1025481923" sldId="2631"/>
            <ac:spMk id="12" creationId="{8C04C546-B210-FC6B-0060-F4F77B06E84C}"/>
          </ac:spMkLst>
        </pc:spChg>
      </pc:sldChg>
      <pc:sldChg chg="modSp mod">
        <pc:chgData name="Mukesh Sekar" userId="3c5cfd04-35e4-408d-ae58-42dff3b60fa3" providerId="ADAL" clId="{1015E0C6-4F3E-45DC-A78B-8B0887F15EE0}" dt="2024-05-02T12:32:33.742" v="224" actId="207"/>
        <pc:sldMkLst>
          <pc:docMk/>
          <pc:sldMk cId="1380677524" sldId="2632"/>
        </pc:sldMkLst>
        <pc:spChg chg="mod">
          <ac:chgData name="Mukesh Sekar" userId="3c5cfd04-35e4-408d-ae58-42dff3b60fa3" providerId="ADAL" clId="{1015E0C6-4F3E-45DC-A78B-8B0887F15EE0}" dt="2024-05-02T12:32:33.742" v="224" actId="207"/>
          <ac:spMkLst>
            <pc:docMk/>
            <pc:sldMk cId="1380677524" sldId="2632"/>
            <ac:spMk id="12" creationId="{8C04C546-B210-FC6B-0060-F4F77B06E84C}"/>
          </ac:spMkLst>
        </pc:spChg>
      </pc:sldChg>
      <pc:sldChg chg="modSp mod">
        <pc:chgData name="Mukesh Sekar" userId="3c5cfd04-35e4-408d-ae58-42dff3b60fa3" providerId="ADAL" clId="{1015E0C6-4F3E-45DC-A78B-8B0887F15EE0}" dt="2024-05-02T11:16:10.858" v="41" actId="1076"/>
        <pc:sldMkLst>
          <pc:docMk/>
          <pc:sldMk cId="92037785" sldId="2636"/>
        </pc:sldMkLst>
        <pc:spChg chg="mod">
          <ac:chgData name="Mukesh Sekar" userId="3c5cfd04-35e4-408d-ae58-42dff3b60fa3" providerId="ADAL" clId="{1015E0C6-4F3E-45DC-A78B-8B0887F15EE0}" dt="2024-05-02T11:16:10.858" v="41" actId="1076"/>
          <ac:spMkLst>
            <pc:docMk/>
            <pc:sldMk cId="92037785" sldId="2636"/>
            <ac:spMk id="33" creationId="{D7B2AB41-45C1-CFC0-692A-B9C3978C370B}"/>
          </ac:spMkLst>
        </pc:spChg>
        <pc:spChg chg="mod">
          <ac:chgData name="Mukesh Sekar" userId="3c5cfd04-35e4-408d-ae58-42dff3b60fa3" providerId="ADAL" clId="{1015E0C6-4F3E-45DC-A78B-8B0887F15EE0}" dt="2024-05-02T11:16:04.602" v="39" actId="14861"/>
          <ac:spMkLst>
            <pc:docMk/>
            <pc:sldMk cId="92037785" sldId="2636"/>
            <ac:spMk id="34" creationId="{88D9F1A0-9DB4-FC2F-FAF7-0A44F72A0097}"/>
          </ac:spMkLst>
        </pc:spChg>
        <pc:spChg chg="mod">
          <ac:chgData name="Mukesh Sekar" userId="3c5cfd04-35e4-408d-ae58-42dff3b60fa3" providerId="ADAL" clId="{1015E0C6-4F3E-45DC-A78B-8B0887F15EE0}" dt="2024-05-02T11:16:04.602" v="39" actId="14861"/>
          <ac:spMkLst>
            <pc:docMk/>
            <pc:sldMk cId="92037785" sldId="2636"/>
            <ac:spMk id="38" creationId="{C945BDDE-F269-537A-C47C-4D3378D35634}"/>
          </ac:spMkLst>
        </pc:spChg>
        <pc:spChg chg="mod">
          <ac:chgData name="Mukesh Sekar" userId="3c5cfd04-35e4-408d-ae58-42dff3b60fa3" providerId="ADAL" clId="{1015E0C6-4F3E-45DC-A78B-8B0887F15EE0}" dt="2024-05-02T11:16:04.602" v="39" actId="14861"/>
          <ac:spMkLst>
            <pc:docMk/>
            <pc:sldMk cId="92037785" sldId="2636"/>
            <ac:spMk id="42" creationId="{5EC8DD9C-1F92-C461-E187-44B75F944E87}"/>
          </ac:spMkLst>
        </pc:spChg>
        <pc:spChg chg="mod">
          <ac:chgData name="Mukesh Sekar" userId="3c5cfd04-35e4-408d-ae58-42dff3b60fa3" providerId="ADAL" clId="{1015E0C6-4F3E-45DC-A78B-8B0887F15EE0}" dt="2024-05-02T11:16:04.602" v="39" actId="14861"/>
          <ac:spMkLst>
            <pc:docMk/>
            <pc:sldMk cId="92037785" sldId="2636"/>
            <ac:spMk id="46" creationId="{9ECE014D-CF8F-5FC5-ED5F-E24C7C5A8A55}"/>
          </ac:spMkLst>
        </pc:spChg>
        <pc:spChg chg="mod">
          <ac:chgData name="Mukesh Sekar" userId="3c5cfd04-35e4-408d-ae58-42dff3b60fa3" providerId="ADAL" clId="{1015E0C6-4F3E-45DC-A78B-8B0887F15EE0}" dt="2024-05-02T11:16:04.602" v="39" actId="14861"/>
          <ac:spMkLst>
            <pc:docMk/>
            <pc:sldMk cId="92037785" sldId="2636"/>
            <ac:spMk id="79" creationId="{3DAC4B38-0989-E756-1780-D2C90BDC15BD}"/>
          </ac:spMkLst>
        </pc:spChg>
      </pc:sldChg>
      <pc:sldChg chg="modSp mod">
        <pc:chgData name="Mukesh Sekar" userId="3c5cfd04-35e4-408d-ae58-42dff3b60fa3" providerId="ADAL" clId="{1015E0C6-4F3E-45DC-A78B-8B0887F15EE0}" dt="2024-05-03T11:59:48.170" v="235" actId="1076"/>
        <pc:sldMkLst>
          <pc:docMk/>
          <pc:sldMk cId="3554882039" sldId="2643"/>
        </pc:sldMkLst>
        <pc:grpChg chg="mod">
          <ac:chgData name="Mukesh Sekar" userId="3c5cfd04-35e4-408d-ae58-42dff3b60fa3" providerId="ADAL" clId="{1015E0C6-4F3E-45DC-A78B-8B0887F15EE0}" dt="2024-05-03T11:59:48.170" v="235" actId="1076"/>
          <ac:grpSpMkLst>
            <pc:docMk/>
            <pc:sldMk cId="3554882039" sldId="2643"/>
            <ac:grpSpMk id="2" creationId="{2397C21C-1C9F-6A4A-48C2-A878F7D8373F}"/>
          </ac:grpSpMkLst>
        </pc:grpChg>
      </pc:sldChg>
    </pc:docChg>
  </pc:docChgLst>
  <pc:docChgLst>
    <pc:chgData name="Rashmi Tarkeshwar Singh" userId="68a6778a-50ba-49c5-9a37-e67a9d27a7f7" providerId="ADAL" clId="{B7DF2A88-E04C-498F-A0BD-B58FDCE7E38F}"/>
    <pc:docChg chg="custSel modSld">
      <pc:chgData name="Rashmi Tarkeshwar Singh" userId="68a6778a-50ba-49c5-9a37-e67a9d27a7f7" providerId="ADAL" clId="{B7DF2A88-E04C-498F-A0BD-B58FDCE7E38F}" dt="2024-05-10T07:21:57.123" v="180" actId="13926"/>
      <pc:docMkLst>
        <pc:docMk/>
      </pc:docMkLst>
      <pc:sldChg chg="modSp mod">
        <pc:chgData name="Rashmi Tarkeshwar Singh" userId="68a6778a-50ba-49c5-9a37-e67a9d27a7f7" providerId="ADAL" clId="{B7DF2A88-E04C-498F-A0BD-B58FDCE7E38F}" dt="2024-05-05T16:48:32.878" v="23" actId="20577"/>
        <pc:sldMkLst>
          <pc:docMk/>
          <pc:sldMk cId="645937583" sldId="405"/>
        </pc:sldMkLst>
        <pc:spChg chg="mod">
          <ac:chgData name="Rashmi Tarkeshwar Singh" userId="68a6778a-50ba-49c5-9a37-e67a9d27a7f7" providerId="ADAL" clId="{B7DF2A88-E04C-498F-A0BD-B58FDCE7E38F}" dt="2024-05-05T16:48:32.878" v="23" actId="20577"/>
          <ac:spMkLst>
            <pc:docMk/>
            <pc:sldMk cId="645937583" sldId="405"/>
            <ac:spMk id="3" creationId="{F062902C-6A6A-C0FA-592E-CA45B57E7237}"/>
          </ac:spMkLst>
        </pc:spChg>
      </pc:sldChg>
      <pc:sldChg chg="modSp mod addCm delCm modCm">
        <pc:chgData name="Rashmi Tarkeshwar Singh" userId="68a6778a-50ba-49c5-9a37-e67a9d27a7f7" providerId="ADAL" clId="{B7DF2A88-E04C-498F-A0BD-B58FDCE7E38F}" dt="2024-05-10T06:59:27.109" v="104"/>
        <pc:sldMkLst>
          <pc:docMk/>
          <pc:sldMk cId="2122407673" sldId="2559"/>
        </pc:sldMkLst>
        <pc:spChg chg="mod">
          <ac:chgData name="Rashmi Tarkeshwar Singh" userId="68a6778a-50ba-49c5-9a37-e67a9d27a7f7" providerId="ADAL" clId="{B7DF2A88-E04C-498F-A0BD-B58FDCE7E38F}" dt="2024-05-05T16:39:47.012" v="3" actId="1038"/>
          <ac:spMkLst>
            <pc:docMk/>
            <pc:sldMk cId="2122407673" sldId="2559"/>
            <ac:spMk id="36" creationId="{54AAA3CB-82F9-B3CB-5CF7-27B1CF8478CE}"/>
          </ac:spMkLst>
        </pc:spChg>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B7DF2A88-E04C-498F-A0BD-B58FDCE7E38F}" dt="2024-05-10T06:59:27.109" v="104"/>
              <pc2:cmMkLst xmlns:pc2="http://schemas.microsoft.com/office/powerpoint/2019/9/main/command">
                <pc:docMk/>
                <pc:sldMk cId="2122407673" sldId="2559"/>
                <pc2:cmMk id="{FD710192-7658-4428-AA15-2C98D24C4812}"/>
              </pc2:cmMkLst>
            </pc226:cmChg>
          </p:ext>
        </pc:extLst>
      </pc:sldChg>
      <pc:sldChg chg="modSp mod">
        <pc:chgData name="Rashmi Tarkeshwar Singh" userId="68a6778a-50ba-49c5-9a37-e67a9d27a7f7" providerId="ADAL" clId="{B7DF2A88-E04C-498F-A0BD-B58FDCE7E38F}" dt="2024-05-05T16:42:37.380" v="12" actId="1036"/>
        <pc:sldMkLst>
          <pc:docMk/>
          <pc:sldMk cId="280567550" sldId="2560"/>
        </pc:sldMkLst>
        <pc:spChg chg="mod">
          <ac:chgData name="Rashmi Tarkeshwar Singh" userId="68a6778a-50ba-49c5-9a37-e67a9d27a7f7" providerId="ADAL" clId="{B7DF2A88-E04C-498F-A0BD-B58FDCE7E38F}" dt="2024-05-05T16:42:28.393" v="9" actId="1036"/>
          <ac:spMkLst>
            <pc:docMk/>
            <pc:sldMk cId="280567550" sldId="2560"/>
            <ac:spMk id="26" creationId="{641331F2-DAA5-6A2B-21CC-E254FFCE7EC7}"/>
          </ac:spMkLst>
        </pc:spChg>
        <pc:spChg chg="mod">
          <ac:chgData name="Rashmi Tarkeshwar Singh" userId="68a6778a-50ba-49c5-9a37-e67a9d27a7f7" providerId="ADAL" clId="{B7DF2A88-E04C-498F-A0BD-B58FDCE7E38F}" dt="2024-05-05T16:42:37.380" v="12" actId="1036"/>
          <ac:spMkLst>
            <pc:docMk/>
            <pc:sldMk cId="280567550" sldId="2560"/>
            <ac:spMk id="27" creationId="{61A230B3-EE43-F799-83E6-6154C66652AA}"/>
          </ac:spMkLst>
        </pc:spChg>
      </pc:sldChg>
      <pc:sldChg chg="modSp mod">
        <pc:chgData name="Rashmi Tarkeshwar Singh" userId="68a6778a-50ba-49c5-9a37-e67a9d27a7f7" providerId="ADAL" clId="{B7DF2A88-E04C-498F-A0BD-B58FDCE7E38F}" dt="2024-05-05T16:45:44.374" v="20" actId="1036"/>
        <pc:sldMkLst>
          <pc:docMk/>
          <pc:sldMk cId="470596857" sldId="2563"/>
        </pc:sldMkLst>
        <pc:spChg chg="mod">
          <ac:chgData name="Rashmi Tarkeshwar Singh" userId="68a6778a-50ba-49c5-9a37-e67a9d27a7f7" providerId="ADAL" clId="{B7DF2A88-E04C-498F-A0BD-B58FDCE7E38F}" dt="2024-05-05T16:45:44.374" v="20" actId="1036"/>
          <ac:spMkLst>
            <pc:docMk/>
            <pc:sldMk cId="470596857" sldId="2563"/>
            <ac:spMk id="26" creationId="{641331F2-DAA5-6A2B-21CC-E254FFCE7EC7}"/>
          </ac:spMkLst>
        </pc:spChg>
        <pc:spChg chg="mod">
          <ac:chgData name="Rashmi Tarkeshwar Singh" userId="68a6778a-50ba-49c5-9a37-e67a9d27a7f7" providerId="ADAL" clId="{B7DF2A88-E04C-498F-A0BD-B58FDCE7E38F}" dt="2024-05-05T16:45:39.552" v="17" actId="1036"/>
          <ac:spMkLst>
            <pc:docMk/>
            <pc:sldMk cId="470596857" sldId="2563"/>
            <ac:spMk id="27" creationId="{61A230B3-EE43-F799-83E6-6154C66652AA}"/>
          </ac:spMkLst>
        </pc:spChg>
      </pc:sldChg>
      <pc:sldChg chg="addCm delCm modCm">
        <pc:chgData name="Rashmi Tarkeshwar Singh" userId="68a6778a-50ba-49c5-9a37-e67a9d27a7f7" providerId="ADAL" clId="{B7DF2A88-E04C-498F-A0BD-B58FDCE7E38F}" dt="2024-05-10T07:01:28.877" v="111"/>
        <pc:sldMkLst>
          <pc:docMk/>
          <pc:sldMk cId="2704628866" sldId="2564"/>
        </pc:sldMkLst>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B7DF2A88-E04C-498F-A0BD-B58FDCE7E38F}" dt="2024-05-10T07:01:28.877" v="111"/>
              <pc2:cmMkLst xmlns:pc2="http://schemas.microsoft.com/office/powerpoint/2019/9/main/command">
                <pc:docMk/>
                <pc:sldMk cId="2704628866" sldId="2564"/>
                <pc2:cmMk id="{F0E88189-394A-493A-959C-58E5E4C7C358}"/>
              </pc2:cmMkLst>
            </pc226:cmChg>
          </p:ext>
        </pc:extLst>
      </pc:sldChg>
      <pc:sldChg chg="modSp mod addCm delCm modCm">
        <pc:chgData name="Rashmi Tarkeshwar Singh" userId="68a6778a-50ba-49c5-9a37-e67a9d27a7f7" providerId="ADAL" clId="{B7DF2A88-E04C-498F-A0BD-B58FDCE7E38F}" dt="2024-05-10T07:00:06.114" v="109"/>
        <pc:sldMkLst>
          <pc:docMk/>
          <pc:sldMk cId="53483188" sldId="2565"/>
        </pc:sldMkLst>
        <pc:spChg chg="mod">
          <ac:chgData name="Rashmi Tarkeshwar Singh" userId="68a6778a-50ba-49c5-9a37-e67a9d27a7f7" providerId="ADAL" clId="{B7DF2A88-E04C-498F-A0BD-B58FDCE7E38F}" dt="2024-05-10T07:00:01.941" v="107" actId="20577"/>
          <ac:spMkLst>
            <pc:docMk/>
            <pc:sldMk cId="53483188" sldId="2565"/>
            <ac:spMk id="3" creationId="{5679F0D5-9D86-FFE4-CF76-CFE3A1297223}"/>
          </ac:spMkLst>
        </pc:spChg>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B7DF2A88-E04C-498F-A0BD-B58FDCE7E38F}" dt="2024-05-10T07:00:06.114" v="109"/>
              <pc2:cmMkLst xmlns:pc2="http://schemas.microsoft.com/office/powerpoint/2019/9/main/command">
                <pc:docMk/>
                <pc:sldMk cId="53483188" sldId="2565"/>
                <pc2:cmMk id="{D59D8105-A6DD-4C23-9E69-DC67BA04C7F7}"/>
              </pc2:cmMkLst>
            </pc226:cmChg>
            <pc226:cmChg xmlns:pc226="http://schemas.microsoft.com/office/powerpoint/2022/06/main/command" chg="add del mod">
              <pc226:chgData name="Rashmi Tarkeshwar Singh" userId="68a6778a-50ba-49c5-9a37-e67a9d27a7f7" providerId="ADAL" clId="{B7DF2A88-E04C-498F-A0BD-B58FDCE7E38F}" dt="2024-05-10T06:59:36.769" v="106"/>
              <pc2:cmMkLst xmlns:pc2="http://schemas.microsoft.com/office/powerpoint/2019/9/main/command">
                <pc:docMk/>
                <pc:sldMk cId="53483188" sldId="2565"/>
                <pc2:cmMk id="{E5D71209-201C-42F5-85E0-E10502EBD52A}"/>
              </pc2:cmMkLst>
            </pc226:cmChg>
          </p:ext>
        </pc:extLst>
      </pc:sldChg>
      <pc:sldChg chg="addCm delCm modCm">
        <pc:chgData name="Rashmi Tarkeshwar Singh" userId="68a6778a-50ba-49c5-9a37-e67a9d27a7f7" providerId="ADAL" clId="{B7DF2A88-E04C-498F-A0BD-B58FDCE7E38F}" dt="2024-05-10T07:02:19.215" v="118"/>
        <pc:sldMkLst>
          <pc:docMk/>
          <pc:sldMk cId="568234335" sldId="2569"/>
        </pc:sldMkLst>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B7DF2A88-E04C-498F-A0BD-B58FDCE7E38F}" dt="2024-05-10T07:02:19.215" v="118"/>
              <pc2:cmMkLst xmlns:pc2="http://schemas.microsoft.com/office/powerpoint/2019/9/main/command">
                <pc:docMk/>
                <pc:sldMk cId="568234335" sldId="2569"/>
                <pc2:cmMk id="{7DC64E0E-C847-44A9-84E7-55B0568113BB}"/>
              </pc2:cmMkLst>
            </pc226:cmChg>
            <pc226:cmChg xmlns:pc226="http://schemas.microsoft.com/office/powerpoint/2022/06/main/command" chg="add del mod">
              <pc226:chgData name="Rashmi Tarkeshwar Singh" userId="68a6778a-50ba-49c5-9a37-e67a9d27a7f7" providerId="ADAL" clId="{B7DF2A88-E04C-498F-A0BD-B58FDCE7E38F}" dt="2024-05-10T07:02:14.006" v="116"/>
              <pc2:cmMkLst xmlns:pc2="http://schemas.microsoft.com/office/powerpoint/2019/9/main/command">
                <pc:docMk/>
                <pc:sldMk cId="568234335" sldId="2569"/>
                <pc2:cmMk id="{ABF1A8C8-263A-49DE-ACB5-DC09DCF181BD}"/>
              </pc2:cmMkLst>
            </pc226:cmChg>
          </p:ext>
        </pc:extLst>
      </pc:sldChg>
      <pc:sldChg chg="addSp modSp mod addCm delCm modCm">
        <pc:chgData name="Rashmi Tarkeshwar Singh" userId="68a6778a-50ba-49c5-9a37-e67a9d27a7f7" providerId="ADAL" clId="{B7DF2A88-E04C-498F-A0BD-B58FDCE7E38F}" dt="2024-05-10T07:02:52.843" v="122"/>
        <pc:sldMkLst>
          <pc:docMk/>
          <pc:sldMk cId="310523075" sldId="2570"/>
        </pc:sldMkLst>
        <pc:spChg chg="add mod">
          <ac:chgData name="Rashmi Tarkeshwar Singh" userId="68a6778a-50ba-49c5-9a37-e67a9d27a7f7" providerId="ADAL" clId="{B7DF2A88-E04C-498F-A0BD-B58FDCE7E38F}" dt="2024-05-05T16:51:49.632" v="72" actId="1076"/>
          <ac:spMkLst>
            <pc:docMk/>
            <pc:sldMk cId="310523075" sldId="2570"/>
            <ac:spMk id="3" creationId="{964C60A9-3751-1EB2-3F87-7460AA76A54F}"/>
          </ac:spMkLst>
        </pc:spChg>
        <pc:grpChg chg="mod">
          <ac:chgData name="Rashmi Tarkeshwar Singh" userId="68a6778a-50ba-49c5-9a37-e67a9d27a7f7" providerId="ADAL" clId="{B7DF2A88-E04C-498F-A0BD-B58FDCE7E38F}" dt="2024-05-05T16:52:01.417" v="81" actId="1035"/>
          <ac:grpSpMkLst>
            <pc:docMk/>
            <pc:sldMk cId="310523075" sldId="2570"/>
            <ac:grpSpMk id="116" creationId="{CF40FC69-4233-2ED4-423A-9E8E6C368303}"/>
          </ac:grpSpMkLst>
        </pc:grpChg>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B7DF2A88-E04C-498F-A0BD-B58FDCE7E38F}" dt="2024-05-10T07:02:33.024" v="120"/>
              <pc2:cmMkLst xmlns:pc2="http://schemas.microsoft.com/office/powerpoint/2019/9/main/command">
                <pc:docMk/>
                <pc:sldMk cId="310523075" sldId="2570"/>
                <pc2:cmMk id="{7E706D7A-8236-4579-8678-5F8623E052B2}"/>
              </pc2:cmMkLst>
            </pc226:cmChg>
            <pc226:cmChg xmlns:pc226="http://schemas.microsoft.com/office/powerpoint/2022/06/main/command" chg="add del mod">
              <pc226:chgData name="Rashmi Tarkeshwar Singh" userId="68a6778a-50ba-49c5-9a37-e67a9d27a7f7" providerId="ADAL" clId="{B7DF2A88-E04C-498F-A0BD-B58FDCE7E38F}" dt="2024-05-10T07:02:52.843" v="122"/>
              <pc2:cmMkLst xmlns:pc2="http://schemas.microsoft.com/office/powerpoint/2019/9/main/command">
                <pc:docMk/>
                <pc:sldMk cId="310523075" sldId="2570"/>
                <pc2:cmMk id="{2ECD677C-2D45-4BE6-96C9-0FF942A10CFD}"/>
              </pc2:cmMkLst>
            </pc226:cmChg>
          </p:ext>
        </pc:extLst>
      </pc:sldChg>
      <pc:sldChg chg="modSp mod addCm delCm modCm">
        <pc:chgData name="Rashmi Tarkeshwar Singh" userId="68a6778a-50ba-49c5-9a37-e67a9d27a7f7" providerId="ADAL" clId="{B7DF2A88-E04C-498F-A0BD-B58FDCE7E38F}" dt="2024-05-10T07:21:44.042" v="177"/>
        <pc:sldMkLst>
          <pc:docMk/>
          <pc:sldMk cId="3725987570" sldId="2580"/>
        </pc:sldMkLst>
        <pc:spChg chg="mod">
          <ac:chgData name="Rashmi Tarkeshwar Singh" userId="68a6778a-50ba-49c5-9a37-e67a9d27a7f7" providerId="ADAL" clId="{B7DF2A88-E04C-498F-A0BD-B58FDCE7E38F}" dt="2024-05-05T16:55:23.589" v="88" actId="1035"/>
          <ac:spMkLst>
            <pc:docMk/>
            <pc:sldMk cId="3725987570" sldId="2580"/>
            <ac:spMk id="20" creationId="{34D8CA15-8713-C113-ACA6-99C9EC329FAD}"/>
          </ac:spMkLst>
        </pc:spChg>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B7DF2A88-E04C-498F-A0BD-B58FDCE7E38F}" dt="2024-05-10T07:21:44.042" v="177"/>
              <pc2:cmMkLst xmlns:pc2="http://schemas.microsoft.com/office/powerpoint/2019/9/main/command">
                <pc:docMk/>
                <pc:sldMk cId="3725987570" sldId="2580"/>
                <pc2:cmMk id="{9AB0F208-5173-4873-AC7F-5C182D3DABC2}"/>
              </pc2:cmMkLst>
            </pc226:cmChg>
          </p:ext>
        </pc:extLst>
      </pc:sldChg>
      <pc:sldChg chg="addCm delCm modCm">
        <pc:chgData name="Rashmi Tarkeshwar Singh" userId="68a6778a-50ba-49c5-9a37-e67a9d27a7f7" providerId="ADAL" clId="{B7DF2A88-E04C-498F-A0BD-B58FDCE7E38F}" dt="2024-05-10T07:04:25.052" v="127"/>
        <pc:sldMkLst>
          <pc:docMk/>
          <pc:sldMk cId="3613110929" sldId="2582"/>
        </pc:sldMkLst>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B7DF2A88-E04C-498F-A0BD-B58FDCE7E38F}" dt="2024-05-10T07:04:25.052" v="127"/>
              <pc2:cmMkLst xmlns:pc2="http://schemas.microsoft.com/office/powerpoint/2019/9/main/command">
                <pc:docMk/>
                <pc:sldMk cId="3613110929" sldId="2582"/>
                <pc2:cmMk id="{BB7C0507-921A-4A75-BD96-66FFB2DC82AF}"/>
              </pc2:cmMkLst>
            </pc226:cmChg>
          </p:ext>
        </pc:extLst>
      </pc:sldChg>
      <pc:sldChg chg="modSp mod addCm delCm modCm">
        <pc:chgData name="Rashmi Tarkeshwar Singh" userId="68a6778a-50ba-49c5-9a37-e67a9d27a7f7" providerId="ADAL" clId="{B7DF2A88-E04C-498F-A0BD-B58FDCE7E38F}" dt="2024-05-10T07:20:07.492" v="175"/>
        <pc:sldMkLst>
          <pc:docMk/>
          <pc:sldMk cId="1288043904" sldId="2584"/>
        </pc:sldMkLst>
        <pc:spChg chg="mod">
          <ac:chgData name="Rashmi Tarkeshwar Singh" userId="68a6778a-50ba-49c5-9a37-e67a9d27a7f7" providerId="ADAL" clId="{B7DF2A88-E04C-498F-A0BD-B58FDCE7E38F}" dt="2024-05-10T07:19:52.852" v="173" actId="20577"/>
          <ac:spMkLst>
            <pc:docMk/>
            <pc:sldMk cId="1288043904" sldId="2584"/>
            <ac:spMk id="4" creationId="{8CAB1B5A-9DE2-4A78-EE06-53E0D4988756}"/>
          </ac:spMkLst>
        </pc:spChg>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B7DF2A88-E04C-498F-A0BD-B58FDCE7E38F}" dt="2024-05-10T07:20:07.492" v="175"/>
              <pc2:cmMkLst xmlns:pc2="http://schemas.microsoft.com/office/powerpoint/2019/9/main/command">
                <pc:docMk/>
                <pc:sldMk cId="1288043904" sldId="2584"/>
                <pc2:cmMk id="{B760E512-E585-4CF4-B4E2-559FDF529327}"/>
              </pc2:cmMkLst>
              <pc226:cmRplyChg chg="add">
                <pc226:chgData name="Rashmi Tarkeshwar Singh" userId="68a6778a-50ba-49c5-9a37-e67a9d27a7f7" providerId="ADAL" clId="{B7DF2A88-E04C-498F-A0BD-B58FDCE7E38F}" dt="2024-05-10T07:17:35.284" v="149"/>
                <pc2:cmRplyMkLst xmlns:pc2="http://schemas.microsoft.com/office/powerpoint/2019/9/main/command">
                  <pc:docMk/>
                  <pc:sldMk cId="1288043904" sldId="2584"/>
                  <pc2:cmMk id="{B760E512-E585-4CF4-B4E2-559FDF529327}"/>
                  <pc2:cmRplyMk id="{08A7E685-C1BD-4C45-B5DB-5F9D7DBB373D}"/>
                </pc2:cmRplyMkLst>
              </pc226:cmRplyChg>
            </pc226:cmChg>
          </p:ext>
        </pc:extLst>
      </pc:sldChg>
      <pc:sldChg chg="addCm delCm modCm">
        <pc:chgData name="Rashmi Tarkeshwar Singh" userId="68a6778a-50ba-49c5-9a37-e67a9d27a7f7" providerId="ADAL" clId="{B7DF2A88-E04C-498F-A0BD-B58FDCE7E38F}" dt="2024-05-10T07:09:24.706" v="133"/>
        <pc:sldMkLst>
          <pc:docMk/>
          <pc:sldMk cId="440294436" sldId="2588"/>
        </pc:sldMkLst>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B7DF2A88-E04C-498F-A0BD-B58FDCE7E38F}" dt="2024-05-10T07:09:20.031" v="131"/>
              <pc2:cmMkLst xmlns:pc2="http://schemas.microsoft.com/office/powerpoint/2019/9/main/command">
                <pc:docMk/>
                <pc:sldMk cId="440294436" sldId="2588"/>
                <pc2:cmMk id="{F9FBCE13-7FF3-46CA-92AE-52386968B6F5}"/>
              </pc2:cmMkLst>
            </pc226:cmChg>
            <pc226:cmChg xmlns:pc226="http://schemas.microsoft.com/office/powerpoint/2022/06/main/command" chg="del mod">
              <pc226:chgData name="Rashmi Tarkeshwar Singh" userId="68a6778a-50ba-49c5-9a37-e67a9d27a7f7" providerId="ADAL" clId="{B7DF2A88-E04C-498F-A0BD-B58FDCE7E38F}" dt="2024-05-10T07:09:24.706" v="133"/>
              <pc2:cmMkLst xmlns:pc2="http://schemas.microsoft.com/office/powerpoint/2019/9/main/command">
                <pc:docMk/>
                <pc:sldMk cId="440294436" sldId="2588"/>
                <pc2:cmMk id="{5FCFE24C-FA91-4CF2-8348-6DCA6A5D1AB9}"/>
              </pc2:cmMkLst>
            </pc226:cmChg>
            <pc226:cmChg xmlns:pc226="http://schemas.microsoft.com/office/powerpoint/2022/06/main/command" chg="add del mod">
              <pc226:chgData name="Rashmi Tarkeshwar Singh" userId="68a6778a-50ba-49c5-9a37-e67a9d27a7f7" providerId="ADAL" clId="{B7DF2A88-E04C-498F-A0BD-B58FDCE7E38F}" dt="2024-05-10T07:09:12.548" v="129"/>
              <pc2:cmMkLst xmlns:pc2="http://schemas.microsoft.com/office/powerpoint/2019/9/main/command">
                <pc:docMk/>
                <pc:sldMk cId="440294436" sldId="2588"/>
                <pc2:cmMk id="{DB82585C-668D-4D76-9E2F-D969228C9B19}"/>
              </pc2:cmMkLst>
            </pc226:cmChg>
          </p:ext>
        </pc:extLst>
      </pc:sldChg>
      <pc:sldChg chg="modSp mod">
        <pc:chgData name="Rashmi Tarkeshwar Singh" userId="68a6778a-50ba-49c5-9a37-e67a9d27a7f7" providerId="ADAL" clId="{B7DF2A88-E04C-498F-A0BD-B58FDCE7E38F}" dt="2024-05-05T16:54:01.098" v="84" actId="113"/>
        <pc:sldMkLst>
          <pc:docMk/>
          <pc:sldMk cId="3787940286" sldId="2594"/>
        </pc:sldMkLst>
        <pc:spChg chg="mod">
          <ac:chgData name="Rashmi Tarkeshwar Singh" userId="68a6778a-50ba-49c5-9a37-e67a9d27a7f7" providerId="ADAL" clId="{B7DF2A88-E04C-498F-A0BD-B58FDCE7E38F}" dt="2024-05-05T16:54:01.098" v="84" actId="113"/>
          <ac:spMkLst>
            <pc:docMk/>
            <pc:sldMk cId="3787940286" sldId="2594"/>
            <ac:spMk id="2" creationId="{54C4520C-3923-7871-944A-5A4623734EDE}"/>
          </ac:spMkLst>
        </pc:spChg>
      </pc:sldChg>
      <pc:sldChg chg="addCm delCm modCm">
        <pc:chgData name="Rashmi Tarkeshwar Singh" userId="68a6778a-50ba-49c5-9a37-e67a9d27a7f7" providerId="ADAL" clId="{B7DF2A88-E04C-498F-A0BD-B58FDCE7E38F}" dt="2024-05-10T07:09:49.905" v="135"/>
        <pc:sldMkLst>
          <pc:docMk/>
          <pc:sldMk cId="2075659077" sldId="2596"/>
        </pc:sldMkLst>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B7DF2A88-E04C-498F-A0BD-B58FDCE7E38F}" dt="2024-05-10T07:09:49.905" v="135"/>
              <pc2:cmMkLst xmlns:pc2="http://schemas.microsoft.com/office/powerpoint/2019/9/main/command">
                <pc:docMk/>
                <pc:sldMk cId="2075659077" sldId="2596"/>
                <pc2:cmMk id="{6079CFD4-A116-48AD-92C2-5420BD31F7AD}"/>
              </pc2:cmMkLst>
            </pc226:cmChg>
          </p:ext>
        </pc:extLst>
      </pc:sldChg>
      <pc:sldChg chg="addCm delCm modCm">
        <pc:chgData name="Rashmi Tarkeshwar Singh" userId="68a6778a-50ba-49c5-9a37-e67a9d27a7f7" providerId="ADAL" clId="{B7DF2A88-E04C-498F-A0BD-B58FDCE7E38F}" dt="2024-05-10T07:10:13.946" v="139"/>
        <pc:sldMkLst>
          <pc:docMk/>
          <pc:sldMk cId="2224709633" sldId="2599"/>
        </pc:sldMkLst>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B7DF2A88-E04C-498F-A0BD-B58FDCE7E38F}" dt="2024-05-10T07:10:13.946" v="139"/>
              <pc2:cmMkLst xmlns:pc2="http://schemas.microsoft.com/office/powerpoint/2019/9/main/command">
                <pc:docMk/>
                <pc:sldMk cId="2224709633" sldId="2599"/>
                <pc2:cmMk id="{447F7D0B-6412-48A0-8270-531F3601D9F0}"/>
              </pc2:cmMkLst>
            </pc226:cmChg>
          </p:ext>
        </pc:extLst>
      </pc:sldChg>
      <pc:sldChg chg="modSp mod addCm delCm modCm">
        <pc:chgData name="Rashmi Tarkeshwar Singh" userId="68a6778a-50ba-49c5-9a37-e67a9d27a7f7" providerId="ADAL" clId="{B7DF2A88-E04C-498F-A0BD-B58FDCE7E38F}" dt="2024-05-10T07:21:57.123" v="180" actId="13926"/>
        <pc:sldMkLst>
          <pc:docMk/>
          <pc:sldMk cId="2070891827" sldId="2611"/>
        </pc:sldMkLst>
        <pc:spChg chg="mod">
          <ac:chgData name="Rashmi Tarkeshwar Singh" userId="68a6778a-50ba-49c5-9a37-e67a9d27a7f7" providerId="ADAL" clId="{B7DF2A88-E04C-498F-A0BD-B58FDCE7E38F}" dt="2024-05-10T07:21:57.123" v="180" actId="13926"/>
          <ac:spMkLst>
            <pc:docMk/>
            <pc:sldMk cId="2070891827" sldId="2611"/>
            <ac:spMk id="5" creationId="{9AD90C7F-360E-F6F5-A8B6-6F6FF157015C}"/>
          </ac:spMkLst>
        </pc:spChg>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B7DF2A88-E04C-498F-A0BD-B58FDCE7E38F}" dt="2024-05-10T07:04:02.718" v="125"/>
              <pc2:cmMkLst xmlns:pc2="http://schemas.microsoft.com/office/powerpoint/2019/9/main/command">
                <pc:docMk/>
                <pc:sldMk cId="2070891827" sldId="2611"/>
                <pc2:cmMk id="{E7323527-D28A-41CC-946E-F60D1A6D9039}"/>
              </pc2:cmMkLst>
            </pc226:cmChg>
            <pc226:cmChg xmlns:pc226="http://schemas.microsoft.com/office/powerpoint/2022/06/main/command" chg="add del mod">
              <pc226:chgData name="Rashmi Tarkeshwar Singh" userId="68a6778a-50ba-49c5-9a37-e67a9d27a7f7" providerId="ADAL" clId="{B7DF2A88-E04C-498F-A0BD-B58FDCE7E38F}" dt="2024-05-10T07:21:50.918" v="179"/>
              <pc2:cmMkLst xmlns:pc2="http://schemas.microsoft.com/office/powerpoint/2019/9/main/command">
                <pc:docMk/>
                <pc:sldMk cId="2070891827" sldId="2611"/>
                <pc2:cmMk id="{FECB75EA-B811-42D9-9D8F-4DFD59AAD110}"/>
              </pc2:cmMkLst>
            </pc226:cmChg>
          </p:ext>
        </pc:extLst>
      </pc:sldChg>
      <pc:sldChg chg="addCm delCm modCm">
        <pc:chgData name="Rashmi Tarkeshwar Singh" userId="68a6778a-50ba-49c5-9a37-e67a9d27a7f7" providerId="ADAL" clId="{B7DF2A88-E04C-498F-A0BD-B58FDCE7E38F}" dt="2024-05-10T07:10:01.218" v="137"/>
        <pc:sldMkLst>
          <pc:docMk/>
          <pc:sldMk cId="2357894565" sldId="2615"/>
        </pc:sldMkLst>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B7DF2A88-E04C-498F-A0BD-B58FDCE7E38F}" dt="2024-05-10T07:10:01.218" v="137"/>
              <pc2:cmMkLst xmlns:pc2="http://schemas.microsoft.com/office/powerpoint/2019/9/main/command">
                <pc:docMk/>
                <pc:sldMk cId="2357894565" sldId="2615"/>
                <pc2:cmMk id="{CE7D239E-A048-4749-8195-ECF01FE3AA55}"/>
              </pc2:cmMkLst>
            </pc226:cmChg>
          </p:ext>
        </pc:extLst>
      </pc:sldChg>
      <pc:sldChg chg="addCm delCm modCm">
        <pc:chgData name="Rashmi Tarkeshwar Singh" userId="68a6778a-50ba-49c5-9a37-e67a9d27a7f7" providerId="ADAL" clId="{B7DF2A88-E04C-498F-A0BD-B58FDCE7E38F}" dt="2024-05-10T07:10:29.970" v="141"/>
        <pc:sldMkLst>
          <pc:docMk/>
          <pc:sldMk cId="4036317210" sldId="2619"/>
        </pc:sldMkLst>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B7DF2A88-E04C-498F-A0BD-B58FDCE7E38F}" dt="2024-05-10T07:10:29.970" v="141"/>
              <pc2:cmMkLst xmlns:pc2="http://schemas.microsoft.com/office/powerpoint/2019/9/main/command">
                <pc:docMk/>
                <pc:sldMk cId="4036317210" sldId="2619"/>
                <pc2:cmMk id="{4B73FAC0-825D-4169-8CBB-1D530E74A509}"/>
              </pc2:cmMkLst>
            </pc226:cmChg>
          </p:ext>
        </pc:extLst>
      </pc:sldChg>
      <pc:sldChg chg="modSp mod addCm delCm modCm">
        <pc:chgData name="Rashmi Tarkeshwar Singh" userId="68a6778a-50ba-49c5-9a37-e67a9d27a7f7" providerId="ADAL" clId="{B7DF2A88-E04C-498F-A0BD-B58FDCE7E38F}" dt="2024-05-10T07:10:44.168" v="143"/>
        <pc:sldMkLst>
          <pc:docMk/>
          <pc:sldMk cId="1237297657" sldId="2625"/>
        </pc:sldMkLst>
        <pc:spChg chg="mod">
          <ac:chgData name="Rashmi Tarkeshwar Singh" userId="68a6778a-50ba-49c5-9a37-e67a9d27a7f7" providerId="ADAL" clId="{B7DF2A88-E04C-498F-A0BD-B58FDCE7E38F}" dt="2024-05-05T17:05:12.073" v="98" actId="20577"/>
          <ac:spMkLst>
            <pc:docMk/>
            <pc:sldMk cId="1237297657" sldId="2625"/>
            <ac:spMk id="22" creationId="{F0E9E5AF-A66C-DDA5-D954-3EF9E26E87CB}"/>
          </ac:spMkLst>
        </pc:spChg>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B7DF2A88-E04C-498F-A0BD-B58FDCE7E38F}" dt="2024-05-10T07:10:44.168" v="143"/>
              <pc2:cmMkLst xmlns:pc2="http://schemas.microsoft.com/office/powerpoint/2019/9/main/command">
                <pc:docMk/>
                <pc:sldMk cId="1237297657" sldId="2625"/>
                <pc2:cmMk id="{5C9D811C-052F-4575-B932-ED1406C36B60}"/>
              </pc2:cmMkLst>
            </pc226:cmChg>
            <pc226:cmChg xmlns:pc226="http://schemas.microsoft.com/office/powerpoint/2022/06/main/command" chg="mod">
              <pc226:chgData name="Rashmi Tarkeshwar Singh" userId="68a6778a-50ba-49c5-9a37-e67a9d27a7f7" providerId="ADAL" clId="{B7DF2A88-E04C-498F-A0BD-B58FDCE7E38F}" dt="2024-05-05T17:05:12.073" v="98" actId="20577"/>
              <pc2:cmMkLst xmlns:pc2="http://schemas.microsoft.com/office/powerpoint/2019/9/main/command">
                <pc:docMk/>
                <pc:sldMk cId="1237297657" sldId="2625"/>
                <pc2:cmMk id="{F842139A-5424-4120-8D86-F9C1650D6796}"/>
              </pc2:cmMkLst>
            </pc226:cmChg>
          </p:ext>
        </pc:extLst>
      </pc:sldChg>
      <pc:sldChg chg="addCm delCm modCm">
        <pc:chgData name="Rashmi Tarkeshwar Singh" userId="68a6778a-50ba-49c5-9a37-e67a9d27a7f7" providerId="ADAL" clId="{B7DF2A88-E04C-498F-A0BD-B58FDCE7E38F}" dt="2024-05-10T07:11:04.546" v="146"/>
        <pc:sldMkLst>
          <pc:docMk/>
          <pc:sldMk cId="3809536535" sldId="2629"/>
        </pc:sldMkLst>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B7DF2A88-E04C-498F-A0BD-B58FDCE7E38F}" dt="2024-05-10T07:11:04.546" v="146"/>
              <pc2:cmMkLst xmlns:pc2="http://schemas.microsoft.com/office/powerpoint/2019/9/main/command">
                <pc:docMk/>
                <pc:sldMk cId="3809536535" sldId="2629"/>
                <pc2:cmMk id="{D77B3C7E-1F61-4539-AF50-7762BE7BEAE7}"/>
              </pc2:cmMkLst>
              <pc226:cmRplyChg chg="add">
                <pc226:chgData name="Rashmi Tarkeshwar Singh" userId="68a6778a-50ba-49c5-9a37-e67a9d27a7f7" providerId="ADAL" clId="{B7DF2A88-E04C-498F-A0BD-B58FDCE7E38F}" dt="2024-05-10T07:11:00.611" v="144"/>
                <pc2:cmRplyMkLst xmlns:pc2="http://schemas.microsoft.com/office/powerpoint/2019/9/main/command">
                  <pc:docMk/>
                  <pc:sldMk cId="3809536535" sldId="2629"/>
                  <pc2:cmMk id="{D77B3C7E-1F61-4539-AF50-7762BE7BEAE7}"/>
                  <pc2:cmRplyMk id="{072414B5-C276-4FA9-AF1B-F7440DEB623F}"/>
                </pc2:cmRplyMkLst>
              </pc226:cmRplyChg>
            </pc226:cmChg>
          </p:ext>
        </pc:extLst>
      </pc:sldChg>
      <pc:sldChg chg="addCm">
        <pc:chgData name="Rashmi Tarkeshwar Singh" userId="68a6778a-50ba-49c5-9a37-e67a9d27a7f7" providerId="ADAL" clId="{B7DF2A88-E04C-498F-A0BD-B58FDCE7E38F}" dt="2024-05-05T17:06:52.364" v="101"/>
        <pc:sldMkLst>
          <pc:docMk/>
          <pc:sldMk cId="3488768999" sldId="2630"/>
        </pc:sldMkLst>
        <pc:extLst>
          <p:ext xmlns:p="http://schemas.openxmlformats.org/presentationml/2006/main" uri="{D6D511B9-2390-475A-947B-AFAB55BFBCF1}">
            <pc226:cmChg xmlns:pc226="http://schemas.microsoft.com/office/powerpoint/2022/06/main/command" chg="add">
              <pc226:chgData name="Rashmi Tarkeshwar Singh" userId="68a6778a-50ba-49c5-9a37-e67a9d27a7f7" providerId="ADAL" clId="{B7DF2A88-E04C-498F-A0BD-B58FDCE7E38F}" dt="2024-05-05T17:06:52.364" v="101"/>
              <pc2:cmMkLst xmlns:pc2="http://schemas.microsoft.com/office/powerpoint/2019/9/main/command">
                <pc:docMk/>
                <pc:sldMk cId="3488768999" sldId="2630"/>
                <pc2:cmMk id="{F36D241E-8076-465C-BC4B-21B9BA416EE3}"/>
              </pc2:cmMkLst>
            </pc226:cmChg>
          </p:ext>
        </pc:extLst>
      </pc:sldChg>
      <pc:sldChg chg="addCm delCm modCm">
        <pc:chgData name="Rashmi Tarkeshwar Singh" userId="68a6778a-50ba-49c5-9a37-e67a9d27a7f7" providerId="ADAL" clId="{B7DF2A88-E04C-498F-A0BD-B58FDCE7E38F}" dt="2024-05-10T07:11:16.764" v="148"/>
        <pc:sldMkLst>
          <pc:docMk/>
          <pc:sldMk cId="2339233874" sldId="2634"/>
        </pc:sldMkLst>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B7DF2A88-E04C-498F-A0BD-B58FDCE7E38F}" dt="2024-05-10T07:11:16.764" v="148"/>
              <pc2:cmMkLst xmlns:pc2="http://schemas.microsoft.com/office/powerpoint/2019/9/main/command">
                <pc:docMk/>
                <pc:sldMk cId="2339233874" sldId="2634"/>
                <pc2:cmMk id="{6141BB5E-B10E-4936-A0DF-A21EA17945DD}"/>
              </pc2:cmMkLst>
            </pc226:cmChg>
          </p:ext>
        </pc:extLst>
      </pc:sldChg>
      <pc:sldChg chg="modSp mod addCm delCm modCm">
        <pc:chgData name="Rashmi Tarkeshwar Singh" userId="68a6778a-50ba-49c5-9a37-e67a9d27a7f7" providerId="ADAL" clId="{B7DF2A88-E04C-498F-A0BD-B58FDCE7E38F}" dt="2024-05-10T07:02:02.864" v="114"/>
        <pc:sldMkLst>
          <pc:docMk/>
          <pc:sldMk cId="92037785" sldId="2636"/>
        </pc:sldMkLst>
        <pc:spChg chg="mod">
          <ac:chgData name="Rashmi Tarkeshwar Singh" userId="68a6778a-50ba-49c5-9a37-e67a9d27a7f7" providerId="ADAL" clId="{B7DF2A88-E04C-498F-A0BD-B58FDCE7E38F}" dt="2024-05-10T07:01:57.147" v="112" actId="20577"/>
          <ac:spMkLst>
            <pc:docMk/>
            <pc:sldMk cId="92037785" sldId="2636"/>
            <ac:spMk id="3" creationId="{F062902C-6A6A-C0FA-592E-CA45B57E7237}"/>
          </ac:spMkLst>
        </pc:spChg>
        <pc:grpChg chg="mod">
          <ac:chgData name="Rashmi Tarkeshwar Singh" userId="68a6778a-50ba-49c5-9a37-e67a9d27a7f7" providerId="ADAL" clId="{B7DF2A88-E04C-498F-A0BD-B58FDCE7E38F}" dt="2024-05-05T16:49:00.471" v="50" actId="1036"/>
          <ac:grpSpMkLst>
            <pc:docMk/>
            <pc:sldMk cId="92037785" sldId="2636"/>
            <ac:grpSpMk id="2" creationId="{97BDC8E2-A83F-4AD4-E501-DDE1DA276FF6}"/>
          </ac:grpSpMkLst>
        </pc:grpChg>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B7DF2A88-E04C-498F-A0BD-B58FDCE7E38F}" dt="2024-05-10T07:02:02.864" v="114"/>
              <pc2:cmMkLst xmlns:pc2="http://schemas.microsoft.com/office/powerpoint/2019/9/main/command">
                <pc:docMk/>
                <pc:sldMk cId="92037785" sldId="2636"/>
                <pc2:cmMk id="{881C6A00-7993-49B7-8DE2-BFBB054BADD2}"/>
              </pc2:cmMkLst>
            </pc226:cmChg>
          </p:ext>
        </pc:extLst>
      </pc:sldChg>
    </pc:docChg>
  </pc:docChgLst>
  <pc:docChgLst>
    <pc:chgData name="Shreemayee Bhattacharyya" userId="73035bad-e703-4b66-9870-28e9edb9c0a7" providerId="ADAL" clId="{821BEB41-9C24-4667-866C-046D7B6DDAD9}"/>
    <pc:docChg chg="delSld modSld">
      <pc:chgData name="Shreemayee Bhattacharyya" userId="73035bad-e703-4b66-9870-28e9edb9c0a7" providerId="ADAL" clId="{821BEB41-9C24-4667-866C-046D7B6DDAD9}" dt="2024-05-20T08:27:38.395" v="36" actId="20577"/>
      <pc:docMkLst>
        <pc:docMk/>
      </pc:docMkLst>
      <pc:sldChg chg="modSp mod">
        <pc:chgData name="Shreemayee Bhattacharyya" userId="73035bad-e703-4b66-9870-28e9edb9c0a7" providerId="ADAL" clId="{821BEB41-9C24-4667-866C-046D7B6DDAD9}" dt="2024-05-17T07:35:03.774" v="18" actId="20577"/>
        <pc:sldMkLst>
          <pc:docMk/>
          <pc:sldMk cId="581828306" sldId="256"/>
        </pc:sldMkLst>
        <pc:spChg chg="mod">
          <ac:chgData name="Shreemayee Bhattacharyya" userId="73035bad-e703-4b66-9870-28e9edb9c0a7" providerId="ADAL" clId="{821BEB41-9C24-4667-866C-046D7B6DDAD9}" dt="2024-05-17T07:35:03.774" v="18" actId="20577"/>
          <ac:spMkLst>
            <pc:docMk/>
            <pc:sldMk cId="581828306" sldId="256"/>
            <ac:spMk id="5" creationId="{CE2876CB-0152-8E2B-2A69-75880DACB920}"/>
          </ac:spMkLst>
        </pc:spChg>
      </pc:sldChg>
      <pc:sldChg chg="del">
        <pc:chgData name="Shreemayee Bhattacharyya" userId="73035bad-e703-4b66-9870-28e9edb9c0a7" providerId="ADAL" clId="{821BEB41-9C24-4667-866C-046D7B6DDAD9}" dt="2024-05-20T08:25:00.830" v="19" actId="47"/>
        <pc:sldMkLst>
          <pc:docMk/>
          <pc:sldMk cId="0" sldId="396"/>
        </pc:sldMkLst>
      </pc:sldChg>
      <pc:sldChg chg="del">
        <pc:chgData name="Shreemayee Bhattacharyya" userId="73035bad-e703-4b66-9870-28e9edb9c0a7" providerId="ADAL" clId="{821BEB41-9C24-4667-866C-046D7B6DDAD9}" dt="2024-05-20T08:25:03.430" v="20" actId="47"/>
        <pc:sldMkLst>
          <pc:docMk/>
          <pc:sldMk cId="0" sldId="397"/>
        </pc:sldMkLst>
      </pc:sldChg>
      <pc:sldChg chg="modSp mod">
        <pc:chgData name="Shreemayee Bhattacharyya" userId="73035bad-e703-4b66-9870-28e9edb9c0a7" providerId="ADAL" clId="{821BEB41-9C24-4667-866C-046D7B6DDAD9}" dt="2024-05-20T08:26:59.785" v="26" actId="20577"/>
        <pc:sldMkLst>
          <pc:docMk/>
          <pc:sldMk cId="1084123368" sldId="553"/>
        </pc:sldMkLst>
        <pc:spChg chg="mod">
          <ac:chgData name="Shreemayee Bhattacharyya" userId="73035bad-e703-4b66-9870-28e9edb9c0a7" providerId="ADAL" clId="{821BEB41-9C24-4667-866C-046D7B6DDAD9}" dt="2024-05-20T08:26:59.785" v="26" actId="20577"/>
          <ac:spMkLst>
            <pc:docMk/>
            <pc:sldMk cId="1084123368" sldId="553"/>
            <ac:spMk id="17" creationId="{1249A5E9-FD5C-23F1-4955-3B28E3A28810}"/>
          </ac:spMkLst>
        </pc:spChg>
        <pc:spChg chg="mod">
          <ac:chgData name="Shreemayee Bhattacharyya" userId="73035bad-e703-4b66-9870-28e9edb9c0a7" providerId="ADAL" clId="{821BEB41-9C24-4667-866C-046D7B6DDAD9}" dt="2024-05-20T08:26:39.538" v="21"/>
          <ac:spMkLst>
            <pc:docMk/>
            <pc:sldMk cId="1084123368" sldId="553"/>
            <ac:spMk id="819" creationId="{00000000-0000-0000-0000-000000000000}"/>
          </ac:spMkLst>
        </pc:spChg>
      </pc:sldChg>
      <pc:sldChg chg="modSp mod">
        <pc:chgData name="Shreemayee Bhattacharyya" userId="73035bad-e703-4b66-9870-28e9edb9c0a7" providerId="ADAL" clId="{821BEB41-9C24-4667-866C-046D7B6DDAD9}" dt="2024-05-20T08:27:38.395" v="36" actId="20577"/>
        <pc:sldMkLst>
          <pc:docMk/>
          <pc:sldMk cId="2164227828" sldId="554"/>
        </pc:sldMkLst>
        <pc:spChg chg="mod">
          <ac:chgData name="Shreemayee Bhattacharyya" userId="73035bad-e703-4b66-9870-28e9edb9c0a7" providerId="ADAL" clId="{821BEB41-9C24-4667-866C-046D7B6DDAD9}" dt="2024-05-20T08:27:38.395" v="36" actId="20577"/>
          <ac:spMkLst>
            <pc:docMk/>
            <pc:sldMk cId="2164227828" sldId="554"/>
            <ac:spMk id="826" creationId="{00000000-0000-0000-0000-000000000000}"/>
          </ac:spMkLst>
        </pc:spChg>
      </pc:sldChg>
      <pc:sldMasterChg chg="delSldLayout">
        <pc:chgData name="Shreemayee Bhattacharyya" userId="73035bad-e703-4b66-9870-28e9edb9c0a7" providerId="ADAL" clId="{821BEB41-9C24-4667-866C-046D7B6DDAD9}" dt="2024-05-20T08:25:03.430" v="20" actId="47"/>
        <pc:sldMasterMkLst>
          <pc:docMk/>
          <pc:sldMasterMk cId="3368593342" sldId="2147483673"/>
        </pc:sldMasterMkLst>
        <pc:sldLayoutChg chg="del">
          <pc:chgData name="Shreemayee Bhattacharyya" userId="73035bad-e703-4b66-9870-28e9edb9c0a7" providerId="ADAL" clId="{821BEB41-9C24-4667-866C-046D7B6DDAD9}" dt="2024-05-20T08:25:03.430" v="20" actId="47"/>
          <pc:sldLayoutMkLst>
            <pc:docMk/>
            <pc:sldMasterMk cId="3368593342" sldId="2147483673"/>
            <pc:sldLayoutMk cId="2150046443" sldId="2147483739"/>
          </pc:sldLayoutMkLst>
        </pc:sldLayoutChg>
      </pc:sldMasterChg>
    </pc:docChg>
  </pc:docChgLst>
  <pc:docChgLst>
    <pc:chgData name="Roop Kumar" userId="ec229fc9-1ae5-4424-ad91-f4b472f033de" providerId="ADAL" clId="{8131EA32-A04F-4D50-AEB6-B6E502C09B7C}"/>
    <pc:docChg chg="custSel modSld modMainMaster replTag delTag">
      <pc:chgData name="Roop Kumar" userId="ec229fc9-1ae5-4424-ad91-f4b472f033de" providerId="ADAL" clId="{8131EA32-A04F-4D50-AEB6-B6E502C09B7C}" dt="2024-05-17T09:31:23.696" v="10"/>
      <pc:docMkLst>
        <pc:docMk/>
      </pc:docMkLst>
      <pc:sldChg chg="replTag delTag">
        <pc:chgData name="Roop Kumar" userId="ec229fc9-1ae5-4424-ad91-f4b472f033de" providerId="ADAL" clId="{8131EA32-A04F-4D50-AEB6-B6E502C09B7C}" dt="2024-05-17T09:31:23.696" v="10"/>
        <pc:sldMkLst>
          <pc:docMk/>
          <pc:sldMk cId="581828306" sldId="256"/>
        </pc:sldMkLst>
      </pc:sldChg>
      <pc:sldMasterChg chg="modSldLayout">
        <pc:chgData name="Roop Kumar" userId="ec229fc9-1ae5-4424-ad91-f4b472f033de" providerId="ADAL" clId="{8131EA32-A04F-4D50-AEB6-B6E502C09B7C}" dt="2024-05-17T09:31:19.469" v="8" actId="14826"/>
        <pc:sldMasterMkLst>
          <pc:docMk/>
          <pc:sldMasterMk cId="3368593342" sldId="2147483673"/>
        </pc:sldMasterMkLst>
        <pc:sldLayoutChg chg="modSp replTag delTag">
          <pc:chgData name="Roop Kumar" userId="ec229fc9-1ae5-4424-ad91-f4b472f033de" providerId="ADAL" clId="{8131EA32-A04F-4D50-AEB6-B6E502C09B7C}" dt="2024-05-17T09:31:19.469" v="8" actId="14826"/>
          <pc:sldLayoutMkLst>
            <pc:docMk/>
            <pc:sldMasterMk cId="3368593342" sldId="2147483673"/>
            <pc:sldLayoutMk cId="3949274327" sldId="2147483729"/>
          </pc:sldLayoutMkLst>
          <pc:picChg chg="mod">
            <ac:chgData name="Roop Kumar" userId="ec229fc9-1ae5-4424-ad91-f4b472f033de" providerId="ADAL" clId="{8131EA32-A04F-4D50-AEB6-B6E502C09B7C}" dt="2024-05-17T09:31:19.469" v="8" actId="14826"/>
            <ac:picMkLst>
              <pc:docMk/>
              <pc:sldMasterMk cId="3368593342" sldId="2147483673"/>
              <pc:sldLayoutMk cId="3949274327" sldId="2147483729"/>
              <ac:picMk id="3" creationId="{D7E5C575-8255-8250-7D4D-2BD5FDAA9862}"/>
            </ac:picMkLst>
          </pc:picChg>
        </pc:sldLayoutChg>
      </pc:sldMasterChg>
    </pc:docChg>
  </pc:docChgLst>
  <pc:docChgLst>
    <pc:chgData name="Vidya Rao" userId="0d4e6a4d-48fc-4570-80f8-83370d86e5c0" providerId="ADAL" clId="{6613FD6F-54F7-43A7-94A3-EB35877319B0}"/>
    <pc:docChg chg="undo redo custSel modSld">
      <pc:chgData name="Vidya Rao" userId="0d4e6a4d-48fc-4570-80f8-83370d86e5c0" providerId="ADAL" clId="{6613FD6F-54F7-43A7-94A3-EB35877319B0}" dt="2024-02-20T17:28:30.013" v="85"/>
      <pc:docMkLst>
        <pc:docMk/>
      </pc:docMkLst>
      <pc:sldChg chg="addSp delSp modSp mod">
        <pc:chgData name="Vidya Rao" userId="0d4e6a4d-48fc-4570-80f8-83370d86e5c0" providerId="ADAL" clId="{6613FD6F-54F7-43A7-94A3-EB35877319B0}" dt="2024-02-20T16:51:43.844" v="24"/>
        <pc:sldMkLst>
          <pc:docMk/>
          <pc:sldMk cId="2635207331" sldId="302"/>
        </pc:sldMkLst>
        <pc:spChg chg="mod">
          <ac:chgData name="Vidya Rao" userId="0d4e6a4d-48fc-4570-80f8-83370d86e5c0" providerId="ADAL" clId="{6613FD6F-54F7-43A7-94A3-EB35877319B0}" dt="2024-02-20T16:51:43.828" v="22"/>
          <ac:spMkLst>
            <pc:docMk/>
            <pc:sldMk cId="2635207331" sldId="302"/>
            <ac:spMk id="14" creationId="{FD6806F1-F2F9-1EF4-4637-983308C720D9}"/>
          </ac:spMkLst>
        </pc:spChg>
        <pc:cxnChg chg="add del mod replST">
          <ac:chgData name="Vidya Rao" userId="0d4e6a4d-48fc-4570-80f8-83370d86e5c0" providerId="ADAL" clId="{6613FD6F-54F7-43A7-94A3-EB35877319B0}" dt="2024-02-20T16:51:43.844" v="24"/>
          <ac:cxnSpMkLst>
            <pc:docMk/>
            <pc:sldMk cId="2635207331" sldId="302"/>
            <ac:cxnSpMk id="4" creationId="{83D8CC77-29DD-ACBA-8CB7-4A059BE5D43E}"/>
          </ac:cxnSpMkLst>
        </pc:cxnChg>
      </pc:sldChg>
      <pc:sldChg chg="addCm modCm">
        <pc:chgData name="Vidya Rao" userId="0d4e6a4d-48fc-4570-80f8-83370d86e5c0" providerId="ADAL" clId="{6613FD6F-54F7-43A7-94A3-EB35877319B0}" dt="2024-02-20T16:48:25.151" v="6"/>
        <pc:sldMkLst>
          <pc:docMk/>
          <pc:sldMk cId="2396102663" sldId="378"/>
        </pc:sldMkLst>
        <pc:extLst>
          <p:ext xmlns:p="http://schemas.openxmlformats.org/presentationml/2006/main" uri="{D6D511B9-2390-475A-947B-AFAB55BFBCF1}">
            <pc226:cmChg xmlns:pc226="http://schemas.microsoft.com/office/powerpoint/2022/06/main/command" chg="add">
              <pc226:chgData name="Vidya Rao" userId="0d4e6a4d-48fc-4570-80f8-83370d86e5c0" providerId="ADAL" clId="{6613FD6F-54F7-43A7-94A3-EB35877319B0}" dt="2024-02-20T16:48:25.151" v="6"/>
              <pc2:cmMkLst xmlns:pc2="http://schemas.microsoft.com/office/powerpoint/2019/9/main/command">
                <pc:docMk/>
                <pc:sldMk cId="2396102663" sldId="378"/>
                <pc2:cmMk id="{08BDD439-1321-403D-B56D-F2C7FC5C2D4F}"/>
              </pc2:cmMkLst>
            </pc226:cmChg>
            <pc226:cmChg xmlns:pc226="http://schemas.microsoft.com/office/powerpoint/2022/06/main/command" chg="">
              <pc226:chgData name="Vidya Rao" userId="0d4e6a4d-48fc-4570-80f8-83370d86e5c0" providerId="ADAL" clId="{6613FD6F-54F7-43A7-94A3-EB35877319B0}" dt="2024-02-20T16:43:09.338" v="3"/>
              <pc2:cmMkLst xmlns:pc2="http://schemas.microsoft.com/office/powerpoint/2019/9/main/command">
                <pc:docMk/>
                <pc:sldMk cId="2396102663" sldId="378"/>
                <pc2:cmMk id="{3029D35D-1CEB-4819-B74F-BBD30EFEF3CF}"/>
              </pc2:cmMkLst>
              <pc226:cmRplyChg chg="add del">
                <pc226:chgData name="Vidya Rao" userId="0d4e6a4d-48fc-4570-80f8-83370d86e5c0" providerId="ADAL" clId="{6613FD6F-54F7-43A7-94A3-EB35877319B0}" dt="2024-02-20T16:42:54.107" v="2"/>
                <pc2:cmRplyMkLst xmlns:pc2="http://schemas.microsoft.com/office/powerpoint/2019/9/main/command">
                  <pc:docMk/>
                  <pc:sldMk cId="2396102663" sldId="378"/>
                  <pc2:cmMk id="{3029D35D-1CEB-4819-B74F-BBD30EFEF3CF}"/>
                  <pc2:cmRplyMk id="{3FC7DC22-C207-475F-A4ED-E3C24DD1EBC8}"/>
                </pc2:cmRplyMkLst>
              </pc226:cmRplyChg>
              <pc226:cmRplyChg chg="add">
                <pc226:chgData name="Vidya Rao" userId="0d4e6a4d-48fc-4570-80f8-83370d86e5c0" providerId="ADAL" clId="{6613FD6F-54F7-43A7-94A3-EB35877319B0}" dt="2024-02-20T16:43:09.338" v="3"/>
                <pc2:cmRplyMkLst xmlns:pc2="http://schemas.microsoft.com/office/powerpoint/2019/9/main/command">
                  <pc:docMk/>
                  <pc:sldMk cId="2396102663" sldId="378"/>
                  <pc2:cmMk id="{3029D35D-1CEB-4819-B74F-BBD30EFEF3CF}"/>
                  <pc2:cmRplyMk id="{FB77C283-D33F-4552-88B2-4577F96F0175}"/>
                </pc2:cmRplyMkLst>
              </pc226:cmRplyChg>
            </pc226:cmChg>
          </p:ext>
        </pc:extLst>
      </pc:sldChg>
      <pc:sldChg chg="addCm delCm">
        <pc:chgData name="Vidya Rao" userId="0d4e6a4d-48fc-4570-80f8-83370d86e5c0" providerId="ADAL" clId="{6613FD6F-54F7-43A7-94A3-EB35877319B0}" dt="2024-02-20T16:47:53.949" v="5"/>
        <pc:sldMkLst>
          <pc:docMk/>
          <pc:sldMk cId="2475413167" sldId="392"/>
        </pc:sldMkLst>
        <pc:extLst>
          <p:ext xmlns:p="http://schemas.openxmlformats.org/presentationml/2006/main" uri="{D6D511B9-2390-475A-947B-AFAB55BFBCF1}">
            <pc226:cmChg xmlns:pc226="http://schemas.microsoft.com/office/powerpoint/2022/06/main/command" chg="add">
              <pc226:chgData name="Vidya Rao" userId="0d4e6a4d-48fc-4570-80f8-83370d86e5c0" providerId="ADAL" clId="{6613FD6F-54F7-43A7-94A3-EB35877319B0}" dt="2024-02-20T16:47:53.949" v="5"/>
              <pc2:cmMkLst xmlns:pc2="http://schemas.microsoft.com/office/powerpoint/2019/9/main/command">
                <pc:docMk/>
                <pc:sldMk cId="2475413167" sldId="392"/>
                <pc2:cmMk id="{9D5C8359-303F-406A-9147-DEF2F5D77883}"/>
              </pc2:cmMkLst>
            </pc226:cmChg>
            <pc226:cmChg xmlns:pc226="http://schemas.microsoft.com/office/powerpoint/2022/06/main/command" chg="del">
              <pc226:chgData name="Vidya Rao" userId="0d4e6a4d-48fc-4570-80f8-83370d86e5c0" providerId="ADAL" clId="{6613FD6F-54F7-43A7-94A3-EB35877319B0}" dt="2024-02-20T16:46:08.277" v="4"/>
              <pc2:cmMkLst xmlns:pc2="http://schemas.microsoft.com/office/powerpoint/2019/9/main/command">
                <pc:docMk/>
                <pc:sldMk cId="2475413167" sldId="392"/>
                <pc2:cmMk id="{ECB1BB8A-B115-45BD-B965-D4EF47823B34}"/>
              </pc2:cmMkLst>
            </pc226:cmChg>
          </p:ext>
        </pc:extLst>
      </pc:sldChg>
      <pc:sldChg chg="modCm">
        <pc:chgData name="Vidya Rao" userId="0d4e6a4d-48fc-4570-80f8-83370d86e5c0" providerId="ADAL" clId="{6613FD6F-54F7-43A7-94A3-EB35877319B0}" dt="2024-02-20T16:41:30.539" v="0" actId="2056"/>
        <pc:sldMkLst>
          <pc:docMk/>
          <pc:sldMk cId="2204619367" sldId="404"/>
        </pc:sldMkLst>
        <pc:extLst>
          <p:ext xmlns:p="http://schemas.openxmlformats.org/presentationml/2006/main" uri="{D6D511B9-2390-475A-947B-AFAB55BFBCF1}">
            <pc226:cmChg xmlns:pc226="http://schemas.microsoft.com/office/powerpoint/2022/06/main/command" chg="mod">
              <pc226:chgData name="Vidya Rao" userId="0d4e6a4d-48fc-4570-80f8-83370d86e5c0" providerId="ADAL" clId="{6613FD6F-54F7-43A7-94A3-EB35877319B0}" dt="2024-02-20T16:41:30.539" v="0" actId="2056"/>
              <pc2:cmMkLst xmlns:pc2="http://schemas.microsoft.com/office/powerpoint/2019/9/main/command">
                <pc:docMk/>
                <pc:sldMk cId="2204619367" sldId="404"/>
                <pc2:cmMk id="{24029E02-A375-45B7-9E2D-F139F320C1CA}"/>
              </pc2:cmMkLst>
            </pc226:cmChg>
          </p:ext>
        </pc:extLst>
      </pc:sldChg>
      <pc:sldChg chg="addCm modCm">
        <pc:chgData name="Vidya Rao" userId="0d4e6a4d-48fc-4570-80f8-83370d86e5c0" providerId="ADAL" clId="{6613FD6F-54F7-43A7-94A3-EB35877319B0}" dt="2024-02-20T17:20:26.436" v="65"/>
        <pc:sldMkLst>
          <pc:docMk/>
          <pc:sldMk cId="3804872782" sldId="2425"/>
        </pc:sldMkLst>
        <pc:extLst>
          <p:ext xmlns:p="http://schemas.openxmlformats.org/presentationml/2006/main" uri="{D6D511B9-2390-475A-947B-AFAB55BFBCF1}">
            <pc226:cmChg xmlns:pc226="http://schemas.microsoft.com/office/powerpoint/2022/06/main/command" chg="add">
              <pc226:chgData name="Vidya Rao" userId="0d4e6a4d-48fc-4570-80f8-83370d86e5c0" providerId="ADAL" clId="{6613FD6F-54F7-43A7-94A3-EB35877319B0}" dt="2024-02-20T17:20:26.436" v="65"/>
              <pc2:cmMkLst xmlns:pc2="http://schemas.microsoft.com/office/powerpoint/2019/9/main/command">
                <pc:docMk/>
                <pc:sldMk cId="3804872782" sldId="2425"/>
                <pc2:cmMk id="{488C5BA5-B301-48CC-BC67-B1DDBE6BB886}"/>
              </pc2:cmMkLst>
              <pc226:cmRplyChg chg="add">
                <pc226:chgData name="Vidya Rao" userId="0d4e6a4d-48fc-4570-80f8-83370d86e5c0" providerId="ADAL" clId="{6613FD6F-54F7-43A7-94A3-EB35877319B0}" dt="2024-02-20T17:20:26.436" v="65"/>
                <pc2:cmRplyMkLst xmlns:pc2="http://schemas.microsoft.com/office/powerpoint/2019/9/main/command">
                  <pc:docMk/>
                  <pc:sldMk cId="3804872782" sldId="2425"/>
                  <pc2:cmMk id="{488C5BA5-B301-48CC-BC67-B1DDBE6BB886}"/>
                  <pc2:cmRplyMk id="{CBE66E98-9E69-4F97-830E-680C5ED13828}"/>
                </pc2:cmRplyMkLst>
              </pc226:cmRplyChg>
            </pc226:cmChg>
            <pc226:cmChg xmlns:pc226="http://schemas.microsoft.com/office/powerpoint/2022/06/main/command" chg="add">
              <pc226:chgData name="Vidya Rao" userId="0d4e6a4d-48fc-4570-80f8-83370d86e5c0" providerId="ADAL" clId="{6613FD6F-54F7-43A7-94A3-EB35877319B0}" dt="2024-02-20T17:19:38.468" v="63"/>
              <pc2:cmMkLst xmlns:pc2="http://schemas.microsoft.com/office/powerpoint/2019/9/main/command">
                <pc:docMk/>
                <pc:sldMk cId="3804872782" sldId="2425"/>
                <pc2:cmMk id="{F17C63A9-B673-4832-809C-B25F4F18B6DA}"/>
              </pc2:cmMkLst>
            </pc226:cmChg>
          </p:ext>
        </pc:extLst>
      </pc:sldChg>
      <pc:sldChg chg="modSp mod addCm">
        <pc:chgData name="Vidya Rao" userId="0d4e6a4d-48fc-4570-80f8-83370d86e5c0" providerId="ADAL" clId="{6613FD6F-54F7-43A7-94A3-EB35877319B0}" dt="2024-02-20T17:08:19.110" v="52"/>
        <pc:sldMkLst>
          <pc:docMk/>
          <pc:sldMk cId="2820288431" sldId="2431"/>
        </pc:sldMkLst>
        <pc:spChg chg="mod">
          <ac:chgData name="Vidya Rao" userId="0d4e6a4d-48fc-4570-80f8-83370d86e5c0" providerId="ADAL" clId="{6613FD6F-54F7-43A7-94A3-EB35877319B0}" dt="2024-02-20T17:05:54.084" v="43" actId="947"/>
          <ac:spMkLst>
            <pc:docMk/>
            <pc:sldMk cId="2820288431" sldId="2431"/>
            <ac:spMk id="15" creationId="{648C6C72-AEF5-EF4E-BAAF-37FDDA34D736}"/>
          </ac:spMkLst>
        </pc:spChg>
        <pc:spChg chg="mod">
          <ac:chgData name="Vidya Rao" userId="0d4e6a4d-48fc-4570-80f8-83370d86e5c0" providerId="ADAL" clId="{6613FD6F-54F7-43A7-94A3-EB35877319B0}" dt="2024-02-20T17:05:50.362" v="39" actId="947"/>
          <ac:spMkLst>
            <pc:docMk/>
            <pc:sldMk cId="2820288431" sldId="2431"/>
            <ac:spMk id="29" creationId="{D6B7AB46-9FF3-59F0-4551-C24B248D3B6A}"/>
          </ac:spMkLst>
        </pc:spChg>
        <pc:extLst>
          <p:ext xmlns:p="http://schemas.openxmlformats.org/presentationml/2006/main" uri="{D6D511B9-2390-475A-947B-AFAB55BFBCF1}">
            <pc226:cmChg xmlns:pc226="http://schemas.microsoft.com/office/powerpoint/2022/06/main/command" chg="add">
              <pc226:chgData name="Vidya Rao" userId="0d4e6a4d-48fc-4570-80f8-83370d86e5c0" providerId="ADAL" clId="{6613FD6F-54F7-43A7-94A3-EB35877319B0}" dt="2024-02-20T17:08:19.110" v="52"/>
              <pc2:cmMkLst xmlns:pc2="http://schemas.microsoft.com/office/powerpoint/2019/9/main/command">
                <pc:docMk/>
                <pc:sldMk cId="2820288431" sldId="2431"/>
                <pc2:cmMk id="{A2628124-50FB-4E13-839E-7899E56584B9}"/>
              </pc2:cmMkLst>
            </pc226:cmChg>
          </p:ext>
        </pc:extLst>
      </pc:sldChg>
      <pc:sldChg chg="modSp mod addCm">
        <pc:chgData name="Vidya Rao" userId="0d4e6a4d-48fc-4570-80f8-83370d86e5c0" providerId="ADAL" clId="{6613FD6F-54F7-43A7-94A3-EB35877319B0}" dt="2024-02-20T17:11:28.427" v="57"/>
        <pc:sldMkLst>
          <pc:docMk/>
          <pc:sldMk cId="120564139" sldId="2442"/>
        </pc:sldMkLst>
        <pc:spChg chg="mod">
          <ac:chgData name="Vidya Rao" userId="0d4e6a4d-48fc-4570-80f8-83370d86e5c0" providerId="ADAL" clId="{6613FD6F-54F7-43A7-94A3-EB35877319B0}" dt="2024-02-20T17:10:28.351" v="55" actId="20577"/>
          <ac:spMkLst>
            <pc:docMk/>
            <pc:sldMk cId="120564139" sldId="2442"/>
            <ac:spMk id="8" creationId="{40CDDEE2-1691-7668-8ED8-16DCE410527D}"/>
          </ac:spMkLst>
        </pc:spChg>
        <pc:extLst>
          <p:ext xmlns:p="http://schemas.openxmlformats.org/presentationml/2006/main" uri="{D6D511B9-2390-475A-947B-AFAB55BFBCF1}">
            <pc226:cmChg xmlns:pc226="http://schemas.microsoft.com/office/powerpoint/2022/06/main/command" chg="add">
              <pc226:chgData name="Vidya Rao" userId="0d4e6a4d-48fc-4570-80f8-83370d86e5c0" providerId="ADAL" clId="{6613FD6F-54F7-43A7-94A3-EB35877319B0}" dt="2024-02-20T17:11:28.427" v="57"/>
              <pc2:cmMkLst xmlns:pc2="http://schemas.microsoft.com/office/powerpoint/2019/9/main/command">
                <pc:docMk/>
                <pc:sldMk cId="120564139" sldId="2442"/>
                <pc2:cmMk id="{D7ADBB75-1CA0-455B-8312-E8428DED58AB}"/>
              </pc2:cmMkLst>
            </pc226:cmChg>
            <pc226:cmChg xmlns:pc226="http://schemas.microsoft.com/office/powerpoint/2022/06/main/command" chg="add">
              <pc226:chgData name="Vidya Rao" userId="0d4e6a4d-48fc-4570-80f8-83370d86e5c0" providerId="ADAL" clId="{6613FD6F-54F7-43A7-94A3-EB35877319B0}" dt="2024-02-20T17:11:13.793" v="56"/>
              <pc2:cmMkLst xmlns:pc2="http://schemas.microsoft.com/office/powerpoint/2019/9/main/command">
                <pc:docMk/>
                <pc:sldMk cId="120564139" sldId="2442"/>
                <pc2:cmMk id="{AC069AA9-C960-4EFF-973F-28B8804EA906}"/>
              </pc2:cmMkLst>
            </pc226:cmChg>
          </p:ext>
        </pc:extLst>
      </pc:sldChg>
      <pc:sldChg chg="addCm">
        <pc:chgData name="Vidya Rao" userId="0d4e6a4d-48fc-4570-80f8-83370d86e5c0" providerId="ADAL" clId="{6613FD6F-54F7-43A7-94A3-EB35877319B0}" dt="2024-02-20T17:12:48.233" v="58"/>
        <pc:sldMkLst>
          <pc:docMk/>
          <pc:sldMk cId="1079044450" sldId="2443"/>
        </pc:sldMkLst>
        <pc:extLst>
          <p:ext xmlns:p="http://schemas.openxmlformats.org/presentationml/2006/main" uri="{D6D511B9-2390-475A-947B-AFAB55BFBCF1}">
            <pc226:cmChg xmlns:pc226="http://schemas.microsoft.com/office/powerpoint/2022/06/main/command" chg="add">
              <pc226:chgData name="Vidya Rao" userId="0d4e6a4d-48fc-4570-80f8-83370d86e5c0" providerId="ADAL" clId="{6613FD6F-54F7-43A7-94A3-EB35877319B0}" dt="2024-02-20T17:12:48.233" v="58"/>
              <pc2:cmMkLst xmlns:pc2="http://schemas.microsoft.com/office/powerpoint/2019/9/main/command">
                <pc:docMk/>
                <pc:sldMk cId="1079044450" sldId="2443"/>
                <pc2:cmMk id="{C73710A4-C57F-4F98-AB1E-0C897ED2DC1D}"/>
              </pc2:cmMkLst>
            </pc226:cmChg>
          </p:ext>
        </pc:extLst>
      </pc:sldChg>
      <pc:sldChg chg="modSp mod addCm modCm">
        <pc:chgData name="Vidya Rao" userId="0d4e6a4d-48fc-4570-80f8-83370d86e5c0" providerId="ADAL" clId="{6613FD6F-54F7-43A7-94A3-EB35877319B0}" dt="2024-02-20T16:58:50.885" v="30"/>
        <pc:sldMkLst>
          <pc:docMk/>
          <pc:sldMk cId="427003279" sldId="2446"/>
        </pc:sldMkLst>
        <pc:spChg chg="mod">
          <ac:chgData name="Vidya Rao" userId="0d4e6a4d-48fc-4570-80f8-83370d86e5c0" providerId="ADAL" clId="{6613FD6F-54F7-43A7-94A3-EB35877319B0}" dt="2024-02-20T16:52:28.892" v="26" actId="20577"/>
          <ac:spMkLst>
            <pc:docMk/>
            <pc:sldMk cId="427003279" sldId="2446"/>
            <ac:spMk id="3" creationId="{5AE4EE60-38AE-9853-DFA1-577B39DDE8DC}"/>
          </ac:spMkLst>
        </pc:spChg>
        <pc:extLst>
          <p:ext xmlns:p="http://schemas.openxmlformats.org/presentationml/2006/main" uri="{D6D511B9-2390-475A-947B-AFAB55BFBCF1}">
            <pc226:cmChg xmlns:pc226="http://schemas.microsoft.com/office/powerpoint/2022/06/main/command" chg="add">
              <pc226:chgData name="Vidya Rao" userId="0d4e6a4d-48fc-4570-80f8-83370d86e5c0" providerId="ADAL" clId="{6613FD6F-54F7-43A7-94A3-EB35877319B0}" dt="2024-02-20T16:58:26.187" v="29"/>
              <pc2:cmMkLst xmlns:pc2="http://schemas.microsoft.com/office/powerpoint/2019/9/main/command">
                <pc:docMk/>
                <pc:sldMk cId="427003279" sldId="2446"/>
                <pc2:cmMk id="{F8184D2A-B61B-433A-96F6-0A7E62637B82}"/>
              </pc2:cmMkLst>
            </pc226:cmChg>
            <pc226:cmChg xmlns:pc226="http://schemas.microsoft.com/office/powerpoint/2022/06/main/command" chg="add">
              <pc226:chgData name="Vidya Rao" userId="0d4e6a4d-48fc-4570-80f8-83370d86e5c0" providerId="ADAL" clId="{6613FD6F-54F7-43A7-94A3-EB35877319B0}" dt="2024-02-20T16:58:50.885" v="30"/>
              <pc2:cmMkLst xmlns:pc2="http://schemas.microsoft.com/office/powerpoint/2019/9/main/command">
                <pc:docMk/>
                <pc:sldMk cId="427003279" sldId="2446"/>
                <pc2:cmMk id="{C920EF37-A52D-41E0-AD5F-C55121814C97}"/>
              </pc2:cmMkLst>
              <pc226:cmRplyChg chg="add">
                <pc226:chgData name="Vidya Rao" userId="0d4e6a4d-48fc-4570-80f8-83370d86e5c0" providerId="ADAL" clId="{6613FD6F-54F7-43A7-94A3-EB35877319B0}" dt="2024-02-20T16:58:50.885" v="30"/>
                <pc2:cmRplyMkLst xmlns:pc2="http://schemas.microsoft.com/office/powerpoint/2019/9/main/command">
                  <pc:docMk/>
                  <pc:sldMk cId="427003279" sldId="2446"/>
                  <pc2:cmMk id="{C920EF37-A52D-41E0-AD5F-C55121814C97}"/>
                  <pc2:cmRplyMk id="{C559FBFD-0E8A-4D58-A9A4-44F1220D8089}"/>
                </pc2:cmRplyMkLst>
              </pc226:cmRplyChg>
            </pc226:cmChg>
            <pc226:cmChg xmlns:pc226="http://schemas.microsoft.com/office/powerpoint/2022/06/main/command" chg="add">
              <pc226:chgData name="Vidya Rao" userId="0d4e6a4d-48fc-4570-80f8-83370d86e5c0" providerId="ADAL" clId="{6613FD6F-54F7-43A7-94A3-EB35877319B0}" dt="2024-02-20T16:57:22.470" v="28"/>
              <pc2:cmMkLst xmlns:pc2="http://schemas.microsoft.com/office/powerpoint/2019/9/main/command">
                <pc:docMk/>
                <pc:sldMk cId="427003279" sldId="2446"/>
                <pc2:cmMk id="{03A23AB3-535F-4FF3-9919-BDEF925402A8}"/>
              </pc2:cmMkLst>
            </pc226:cmChg>
          </p:ext>
        </pc:extLst>
      </pc:sldChg>
      <pc:sldChg chg="addCm">
        <pc:chgData name="Vidya Rao" userId="0d4e6a4d-48fc-4570-80f8-83370d86e5c0" providerId="ADAL" clId="{6613FD6F-54F7-43A7-94A3-EB35877319B0}" dt="2024-02-20T17:00:39.694" v="31"/>
        <pc:sldMkLst>
          <pc:docMk/>
          <pc:sldMk cId="255150700" sldId="2447"/>
        </pc:sldMkLst>
        <pc:extLst>
          <p:ext xmlns:p="http://schemas.openxmlformats.org/presentationml/2006/main" uri="{D6D511B9-2390-475A-947B-AFAB55BFBCF1}">
            <pc226:cmChg xmlns:pc226="http://schemas.microsoft.com/office/powerpoint/2022/06/main/command" chg="add">
              <pc226:chgData name="Vidya Rao" userId="0d4e6a4d-48fc-4570-80f8-83370d86e5c0" providerId="ADAL" clId="{6613FD6F-54F7-43A7-94A3-EB35877319B0}" dt="2024-02-20T17:00:39.694" v="31"/>
              <pc2:cmMkLst xmlns:pc2="http://schemas.microsoft.com/office/powerpoint/2019/9/main/command">
                <pc:docMk/>
                <pc:sldMk cId="255150700" sldId="2447"/>
                <pc2:cmMk id="{1E93D7B8-B92E-41B2-A056-D4453F4C3C0F}"/>
              </pc2:cmMkLst>
            </pc226:cmChg>
          </p:ext>
        </pc:extLst>
      </pc:sldChg>
      <pc:sldChg chg="modSp mod">
        <pc:chgData name="Vidya Rao" userId="0d4e6a4d-48fc-4570-80f8-83370d86e5c0" providerId="ADAL" clId="{6613FD6F-54F7-43A7-94A3-EB35877319B0}" dt="2024-02-20T17:06:48.335" v="51" actId="947"/>
        <pc:sldMkLst>
          <pc:docMk/>
          <pc:sldMk cId="1864449436" sldId="2542"/>
        </pc:sldMkLst>
        <pc:spChg chg="mod">
          <ac:chgData name="Vidya Rao" userId="0d4e6a4d-48fc-4570-80f8-83370d86e5c0" providerId="ADAL" clId="{6613FD6F-54F7-43A7-94A3-EB35877319B0}" dt="2024-02-20T17:06:45.229" v="47" actId="947"/>
          <ac:spMkLst>
            <pc:docMk/>
            <pc:sldMk cId="1864449436" sldId="2542"/>
            <ac:spMk id="15" creationId="{648C6C72-AEF5-EF4E-BAAF-37FDDA34D736}"/>
          </ac:spMkLst>
        </pc:spChg>
        <pc:spChg chg="mod">
          <ac:chgData name="Vidya Rao" userId="0d4e6a4d-48fc-4570-80f8-83370d86e5c0" providerId="ADAL" clId="{6613FD6F-54F7-43A7-94A3-EB35877319B0}" dt="2024-02-20T17:06:48.335" v="51" actId="947"/>
          <ac:spMkLst>
            <pc:docMk/>
            <pc:sldMk cId="1864449436" sldId="2542"/>
            <ac:spMk id="29" creationId="{D6B7AB46-9FF3-59F0-4551-C24B248D3B6A}"/>
          </ac:spMkLst>
        </pc:spChg>
      </pc:sldChg>
      <pc:sldChg chg="addCm">
        <pc:chgData name="Vidya Rao" userId="0d4e6a4d-48fc-4570-80f8-83370d86e5c0" providerId="ADAL" clId="{6613FD6F-54F7-43A7-94A3-EB35877319B0}" dt="2024-02-20T17:26:34.666" v="80"/>
        <pc:sldMkLst>
          <pc:docMk/>
          <pc:sldMk cId="1419098707" sldId="2544"/>
        </pc:sldMkLst>
        <pc:extLst>
          <p:ext xmlns:p="http://schemas.openxmlformats.org/presentationml/2006/main" uri="{D6D511B9-2390-475A-947B-AFAB55BFBCF1}">
            <pc226:cmChg xmlns:pc226="http://schemas.microsoft.com/office/powerpoint/2022/06/main/command" chg="add">
              <pc226:chgData name="Vidya Rao" userId="0d4e6a4d-48fc-4570-80f8-83370d86e5c0" providerId="ADAL" clId="{6613FD6F-54F7-43A7-94A3-EB35877319B0}" dt="2024-02-20T17:14:12.240" v="59"/>
              <pc2:cmMkLst xmlns:pc2="http://schemas.microsoft.com/office/powerpoint/2019/9/main/command">
                <pc:docMk/>
                <pc:sldMk cId="1419098707" sldId="2544"/>
                <pc2:cmMk id="{C81F1C71-A564-4524-9E93-4919FFDB0112}"/>
              </pc2:cmMkLst>
            </pc226:cmChg>
            <pc226:cmChg xmlns:pc226="http://schemas.microsoft.com/office/powerpoint/2022/06/main/command" chg="add">
              <pc226:chgData name="Vidya Rao" userId="0d4e6a4d-48fc-4570-80f8-83370d86e5c0" providerId="ADAL" clId="{6613FD6F-54F7-43A7-94A3-EB35877319B0}" dt="2024-02-20T17:26:34.666" v="80"/>
              <pc2:cmMkLst xmlns:pc2="http://schemas.microsoft.com/office/powerpoint/2019/9/main/command">
                <pc:docMk/>
                <pc:sldMk cId="1419098707" sldId="2544"/>
                <pc2:cmMk id="{B3F9E188-0B46-4AF8-AC9F-723534E676D5}"/>
              </pc2:cmMkLst>
            </pc226:cmChg>
          </p:ext>
        </pc:extLst>
      </pc:sldChg>
      <pc:sldChg chg="addCm">
        <pc:chgData name="Vidya Rao" userId="0d4e6a4d-48fc-4570-80f8-83370d86e5c0" providerId="ADAL" clId="{6613FD6F-54F7-43A7-94A3-EB35877319B0}" dt="2024-02-20T17:26:49.202" v="81"/>
        <pc:sldMkLst>
          <pc:docMk/>
          <pc:sldMk cId="2766479665" sldId="2545"/>
        </pc:sldMkLst>
        <pc:extLst>
          <p:ext xmlns:p="http://schemas.openxmlformats.org/presentationml/2006/main" uri="{D6D511B9-2390-475A-947B-AFAB55BFBCF1}">
            <pc226:cmChg xmlns:pc226="http://schemas.microsoft.com/office/powerpoint/2022/06/main/command" chg="add">
              <pc226:chgData name="Vidya Rao" userId="0d4e6a4d-48fc-4570-80f8-83370d86e5c0" providerId="ADAL" clId="{6613FD6F-54F7-43A7-94A3-EB35877319B0}" dt="2024-02-20T17:26:49.202" v="81"/>
              <pc2:cmMkLst xmlns:pc2="http://schemas.microsoft.com/office/powerpoint/2019/9/main/command">
                <pc:docMk/>
                <pc:sldMk cId="2766479665" sldId="2545"/>
                <pc2:cmMk id="{B7D9FDDF-CB81-46E3-ABDE-6F58D73413E7}"/>
              </pc2:cmMkLst>
            </pc226:cmChg>
          </p:ext>
        </pc:extLst>
      </pc:sldChg>
      <pc:sldChg chg="addCm modCm">
        <pc:chgData name="Vidya Rao" userId="0d4e6a4d-48fc-4570-80f8-83370d86e5c0" providerId="ADAL" clId="{6613FD6F-54F7-43A7-94A3-EB35877319B0}" dt="2024-02-20T17:27:32.549" v="83"/>
        <pc:sldMkLst>
          <pc:docMk/>
          <pc:sldMk cId="1316334140" sldId="2546"/>
        </pc:sldMkLst>
        <pc:extLst>
          <p:ext xmlns:p="http://schemas.openxmlformats.org/presentationml/2006/main" uri="{D6D511B9-2390-475A-947B-AFAB55BFBCF1}">
            <pc226:cmChg xmlns:pc226="http://schemas.microsoft.com/office/powerpoint/2022/06/main/command" chg="add mod">
              <pc226:chgData name="Vidya Rao" userId="0d4e6a4d-48fc-4570-80f8-83370d86e5c0" providerId="ADAL" clId="{6613FD6F-54F7-43A7-94A3-EB35877319B0}" dt="2024-02-20T17:27:32.549" v="83"/>
              <pc2:cmMkLst xmlns:pc2="http://schemas.microsoft.com/office/powerpoint/2019/9/main/command">
                <pc:docMk/>
                <pc:sldMk cId="1316334140" sldId="2546"/>
                <pc2:cmMk id="{0557FC1B-BA9A-4CAD-90D1-CFF1AB9EA02D}"/>
              </pc2:cmMkLst>
            </pc226:cmChg>
          </p:ext>
        </pc:extLst>
      </pc:sldChg>
      <pc:sldChg chg="addCm delCm">
        <pc:chgData name="Vidya Rao" userId="0d4e6a4d-48fc-4570-80f8-83370d86e5c0" providerId="ADAL" clId="{6613FD6F-54F7-43A7-94A3-EB35877319B0}" dt="2024-02-20T17:28:30.013" v="85"/>
        <pc:sldMkLst>
          <pc:docMk/>
          <pc:sldMk cId="3512520861" sldId="2547"/>
        </pc:sldMkLst>
        <pc:extLst>
          <p:ext xmlns:p="http://schemas.openxmlformats.org/presentationml/2006/main" uri="{D6D511B9-2390-475A-947B-AFAB55BFBCF1}">
            <pc226:cmChg xmlns:pc226="http://schemas.microsoft.com/office/powerpoint/2022/06/main/command" chg="add del">
              <pc226:chgData name="Vidya Rao" userId="0d4e6a4d-48fc-4570-80f8-83370d86e5c0" providerId="ADAL" clId="{6613FD6F-54F7-43A7-94A3-EB35877319B0}" dt="2024-02-20T17:28:30.013" v="85"/>
              <pc2:cmMkLst xmlns:pc2="http://schemas.microsoft.com/office/powerpoint/2019/9/main/command">
                <pc:docMk/>
                <pc:sldMk cId="3512520861" sldId="2547"/>
                <pc2:cmMk id="{98A388B8-37AF-4E7C-874D-0A79DBC926E5}"/>
              </pc2:cmMkLst>
            </pc226:cmChg>
          </p:ext>
        </pc:extLst>
      </pc:sldChg>
      <pc:sldChg chg="modSp mod">
        <pc:chgData name="Vidya Rao" userId="0d4e6a4d-48fc-4570-80f8-83370d86e5c0" providerId="ADAL" clId="{6613FD6F-54F7-43A7-94A3-EB35877319B0}" dt="2024-02-20T17:16:51.198" v="61"/>
        <pc:sldMkLst>
          <pc:docMk/>
          <pc:sldMk cId="4266280991" sldId="2549"/>
        </pc:sldMkLst>
        <pc:spChg chg="mod">
          <ac:chgData name="Vidya Rao" userId="0d4e6a4d-48fc-4570-80f8-83370d86e5c0" providerId="ADAL" clId="{6613FD6F-54F7-43A7-94A3-EB35877319B0}" dt="2024-02-20T17:16:51.198" v="61"/>
          <ac:spMkLst>
            <pc:docMk/>
            <pc:sldMk cId="4266280991" sldId="2549"/>
            <ac:spMk id="21" creationId="{9E001F0F-95B1-B87D-F498-EFCE5BB69BB6}"/>
          </ac:spMkLst>
        </pc:spChg>
      </pc:sldChg>
      <pc:sldChg chg="addCm">
        <pc:chgData name="Vidya Rao" userId="0d4e6a4d-48fc-4570-80f8-83370d86e5c0" providerId="ADAL" clId="{6613FD6F-54F7-43A7-94A3-EB35877319B0}" dt="2024-02-20T17:17:43.724" v="62"/>
        <pc:sldMkLst>
          <pc:docMk/>
          <pc:sldMk cId="164612759" sldId="2550"/>
        </pc:sldMkLst>
        <pc:extLst>
          <p:ext xmlns:p="http://schemas.openxmlformats.org/presentationml/2006/main" uri="{D6D511B9-2390-475A-947B-AFAB55BFBCF1}">
            <pc226:cmChg xmlns:pc226="http://schemas.microsoft.com/office/powerpoint/2022/06/main/command" chg="add">
              <pc226:chgData name="Vidya Rao" userId="0d4e6a4d-48fc-4570-80f8-83370d86e5c0" providerId="ADAL" clId="{6613FD6F-54F7-43A7-94A3-EB35877319B0}" dt="2024-02-20T17:17:43.724" v="62"/>
              <pc2:cmMkLst xmlns:pc2="http://schemas.microsoft.com/office/powerpoint/2019/9/main/command">
                <pc:docMk/>
                <pc:sldMk cId="164612759" sldId="2550"/>
                <pc2:cmMk id="{836F159E-6581-4A7C-8F54-FADE4E829AE9}"/>
              </pc2:cmMkLst>
            </pc226:cmChg>
          </p:ext>
        </pc:extLst>
      </pc:sldChg>
      <pc:sldChg chg="modSp mod addCm delCm modCm">
        <pc:chgData name="Vidya Rao" userId="0d4e6a4d-48fc-4570-80f8-83370d86e5c0" providerId="ADAL" clId="{6613FD6F-54F7-43A7-94A3-EB35877319B0}" dt="2024-02-20T17:24:56.440" v="79"/>
        <pc:sldMkLst>
          <pc:docMk/>
          <pc:sldMk cId="2908541102" sldId="2554"/>
        </pc:sldMkLst>
        <pc:spChg chg="mod">
          <ac:chgData name="Vidya Rao" userId="0d4e6a4d-48fc-4570-80f8-83370d86e5c0" providerId="ADAL" clId="{6613FD6F-54F7-43A7-94A3-EB35877319B0}" dt="2024-02-20T17:24:39.550" v="76" actId="20577"/>
          <ac:spMkLst>
            <pc:docMk/>
            <pc:sldMk cId="2908541102" sldId="2554"/>
            <ac:spMk id="27" creationId="{C72C62DF-2CCE-7263-DDF7-507F52369A6D}"/>
          </ac:spMkLst>
        </pc:spChg>
        <pc:extLst>
          <p:ext xmlns:p="http://schemas.openxmlformats.org/presentationml/2006/main" uri="{D6D511B9-2390-475A-947B-AFAB55BFBCF1}">
            <pc226:cmChg xmlns:pc226="http://schemas.microsoft.com/office/powerpoint/2022/06/main/command" chg="add del mod">
              <pc226:chgData name="Vidya Rao" userId="0d4e6a4d-48fc-4570-80f8-83370d86e5c0" providerId="ADAL" clId="{6613FD6F-54F7-43A7-94A3-EB35877319B0}" dt="2024-02-20T17:24:42.048" v="78"/>
              <pc2:cmMkLst xmlns:pc2="http://schemas.microsoft.com/office/powerpoint/2019/9/main/command">
                <pc:docMk/>
                <pc:sldMk cId="2908541102" sldId="2554"/>
                <pc2:cmMk id="{AA3D9B13-112B-4042-8CA9-5C314466445E}"/>
              </pc2:cmMkLst>
            </pc226:cmChg>
            <pc226:cmChg xmlns:pc226="http://schemas.microsoft.com/office/powerpoint/2022/06/main/command" chg="add">
              <pc226:chgData name="Vidya Rao" userId="0d4e6a4d-48fc-4570-80f8-83370d86e5c0" providerId="ADAL" clId="{6613FD6F-54F7-43A7-94A3-EB35877319B0}" dt="2024-02-20T17:22:41.311" v="67"/>
              <pc2:cmMkLst xmlns:pc2="http://schemas.microsoft.com/office/powerpoint/2019/9/main/command">
                <pc:docMk/>
                <pc:sldMk cId="2908541102" sldId="2554"/>
                <pc2:cmMk id="{7F743F61-743A-4E96-9CAC-069D260FCF22}"/>
              </pc2:cmMkLst>
              <pc226:cmRplyChg chg="add">
                <pc226:chgData name="Vidya Rao" userId="0d4e6a4d-48fc-4570-80f8-83370d86e5c0" providerId="ADAL" clId="{6613FD6F-54F7-43A7-94A3-EB35877319B0}" dt="2024-02-20T17:22:41.311" v="67"/>
                <pc2:cmRplyMkLst xmlns:pc2="http://schemas.microsoft.com/office/powerpoint/2019/9/main/command">
                  <pc:docMk/>
                  <pc:sldMk cId="2908541102" sldId="2554"/>
                  <pc2:cmMk id="{7F743F61-743A-4E96-9CAC-069D260FCF22}"/>
                  <pc2:cmRplyMk id="{25DDFD0F-6C38-4922-B601-E2B692318ED2}"/>
                </pc2:cmRplyMkLst>
              </pc226:cmRplyChg>
            </pc226:cmChg>
            <pc226:cmChg xmlns:pc226="http://schemas.microsoft.com/office/powerpoint/2022/06/main/command" chg="add">
              <pc226:chgData name="Vidya Rao" userId="0d4e6a4d-48fc-4570-80f8-83370d86e5c0" providerId="ADAL" clId="{6613FD6F-54F7-43A7-94A3-EB35877319B0}" dt="2024-02-20T17:24:56.440" v="79"/>
              <pc2:cmMkLst xmlns:pc2="http://schemas.microsoft.com/office/powerpoint/2019/9/main/command">
                <pc:docMk/>
                <pc:sldMk cId="2908541102" sldId="2554"/>
                <pc2:cmMk id="{EA6BEDDD-27D0-4F38-BF9B-F6AB0C6B886D}"/>
              </pc2:cmMkLst>
            </pc226:cmChg>
          </p:ext>
        </pc:extLst>
      </pc:sldChg>
    </pc:docChg>
  </pc:docChgLst>
  <pc:docChgLst>
    <pc:chgData name="Prakhar Gupta" userId="1b5d32b0-a26c-4d4f-bc98-ae0a8d111caa" providerId="ADAL" clId="{6E3FD4DA-6FE5-495B-B8A1-A0AC0005A7CC}"/>
    <pc:docChg chg="undo redo custSel addSld delSld modSld">
      <pc:chgData name="Prakhar Gupta" userId="1b5d32b0-a26c-4d4f-bc98-ae0a8d111caa" providerId="ADAL" clId="{6E3FD4DA-6FE5-495B-B8A1-A0AC0005A7CC}" dt="2024-02-20T10:37:40.553" v="385" actId="2056"/>
      <pc:docMkLst>
        <pc:docMk/>
      </pc:docMkLst>
      <pc:sldChg chg="addCm">
        <pc:chgData name="Prakhar Gupta" userId="1b5d32b0-a26c-4d4f-bc98-ae0a8d111caa" providerId="ADAL" clId="{6E3FD4DA-6FE5-495B-B8A1-A0AC0005A7CC}" dt="2024-02-20T10:04:31.713" v="384"/>
        <pc:sldMkLst>
          <pc:docMk/>
          <pc:sldMk cId="2396102663" sldId="378"/>
        </pc:sldMkLst>
        <pc:extLst>
          <p:ext xmlns:p="http://schemas.openxmlformats.org/presentationml/2006/main" uri="{D6D511B9-2390-475A-947B-AFAB55BFBCF1}">
            <pc226:cmChg xmlns:pc226="http://schemas.microsoft.com/office/powerpoint/2022/06/main/command" chg="add">
              <pc226:chgData name="Prakhar Gupta" userId="1b5d32b0-a26c-4d4f-bc98-ae0a8d111caa" providerId="ADAL" clId="{6E3FD4DA-6FE5-495B-B8A1-A0AC0005A7CC}" dt="2024-02-20T10:04:31.713" v="384"/>
              <pc2:cmMkLst xmlns:pc2="http://schemas.microsoft.com/office/powerpoint/2019/9/main/command">
                <pc:docMk/>
                <pc:sldMk cId="2396102663" sldId="378"/>
                <pc2:cmMk id="{3029D35D-1CEB-4819-B74F-BBD30EFEF3CF}"/>
              </pc2:cmMkLst>
            </pc226:cmChg>
          </p:ext>
        </pc:extLst>
      </pc:sldChg>
      <pc:sldChg chg="addCm modCm">
        <pc:chgData name="Prakhar Gupta" userId="1b5d32b0-a26c-4d4f-bc98-ae0a8d111caa" providerId="ADAL" clId="{6E3FD4DA-6FE5-495B-B8A1-A0AC0005A7CC}" dt="2024-02-20T10:37:40.553" v="385" actId="2056"/>
        <pc:sldMkLst>
          <pc:docMk/>
          <pc:sldMk cId="2204619367" sldId="404"/>
        </pc:sldMkLst>
        <pc:extLst>
          <p:ext xmlns:p="http://schemas.openxmlformats.org/presentationml/2006/main" uri="{D6D511B9-2390-475A-947B-AFAB55BFBCF1}">
            <pc226:cmChg xmlns:pc226="http://schemas.microsoft.com/office/powerpoint/2022/06/main/command" chg="add mod">
              <pc226:chgData name="Prakhar Gupta" userId="1b5d32b0-a26c-4d4f-bc98-ae0a8d111caa" providerId="ADAL" clId="{6E3FD4DA-6FE5-495B-B8A1-A0AC0005A7CC}" dt="2024-02-20T10:37:40.553" v="385" actId="2056"/>
              <pc2:cmMkLst xmlns:pc2="http://schemas.microsoft.com/office/powerpoint/2019/9/main/command">
                <pc:docMk/>
                <pc:sldMk cId="2204619367" sldId="404"/>
                <pc2:cmMk id="{24029E02-A375-45B7-9E2D-F139F320C1CA}"/>
              </pc2:cmMkLst>
              <pc226:cmRplyChg chg="add">
                <pc226:chgData name="Prakhar Gupta" userId="1b5d32b0-a26c-4d4f-bc98-ae0a8d111caa" providerId="ADAL" clId="{6E3FD4DA-6FE5-495B-B8A1-A0AC0005A7CC}" dt="2024-02-19T09:17:46.571" v="1"/>
                <pc2:cmRplyMkLst xmlns:pc2="http://schemas.microsoft.com/office/powerpoint/2019/9/main/command">
                  <pc:docMk/>
                  <pc:sldMk cId="2204619367" sldId="404"/>
                  <pc2:cmMk id="{24029E02-A375-45B7-9E2D-F139F320C1CA}"/>
                  <pc2:cmRplyMk id="{1E1C1E45-10CC-4146-9F69-380345B52537}"/>
                </pc2:cmRplyMkLst>
              </pc226:cmRplyChg>
            </pc226:cmChg>
          </p:ext>
        </pc:extLst>
      </pc:sldChg>
      <pc:sldChg chg="addCm">
        <pc:chgData name="Prakhar Gupta" userId="1b5d32b0-a26c-4d4f-bc98-ae0a8d111caa" providerId="ADAL" clId="{6E3FD4DA-6FE5-495B-B8A1-A0AC0005A7CC}" dt="2024-02-20T09:40:35.673" v="379"/>
        <pc:sldMkLst>
          <pc:docMk/>
          <pc:sldMk cId="4132330315" sldId="415"/>
        </pc:sldMkLst>
        <pc:extLst>
          <p:ext xmlns:p="http://schemas.openxmlformats.org/presentationml/2006/main" uri="{D6D511B9-2390-475A-947B-AFAB55BFBCF1}">
            <pc226:cmChg xmlns:pc226="http://schemas.microsoft.com/office/powerpoint/2022/06/main/command" chg="add">
              <pc226:chgData name="Prakhar Gupta" userId="1b5d32b0-a26c-4d4f-bc98-ae0a8d111caa" providerId="ADAL" clId="{6E3FD4DA-6FE5-495B-B8A1-A0AC0005A7CC}" dt="2024-02-20T09:40:35.673" v="379"/>
              <pc2:cmMkLst xmlns:pc2="http://schemas.microsoft.com/office/powerpoint/2019/9/main/command">
                <pc:docMk/>
                <pc:sldMk cId="4132330315" sldId="415"/>
                <pc2:cmMk id="{F87B2864-460A-4CC8-A6AC-C672DDC0640E}"/>
              </pc2:cmMkLst>
            </pc226:cmChg>
          </p:ext>
        </pc:extLst>
      </pc:sldChg>
      <pc:sldChg chg="addCm">
        <pc:chgData name="Prakhar Gupta" userId="1b5d32b0-a26c-4d4f-bc98-ae0a8d111caa" providerId="ADAL" clId="{6E3FD4DA-6FE5-495B-B8A1-A0AC0005A7CC}" dt="2024-02-20T09:56:22.283" v="381"/>
        <pc:sldMkLst>
          <pc:docMk/>
          <pc:sldMk cId="2279876558" sldId="418"/>
        </pc:sldMkLst>
        <pc:extLst>
          <p:ext xmlns:p="http://schemas.openxmlformats.org/presentationml/2006/main" uri="{D6D511B9-2390-475A-947B-AFAB55BFBCF1}">
            <pc226:cmChg xmlns:pc226="http://schemas.microsoft.com/office/powerpoint/2022/06/main/command" chg="add">
              <pc226:chgData name="Prakhar Gupta" userId="1b5d32b0-a26c-4d4f-bc98-ae0a8d111caa" providerId="ADAL" clId="{6E3FD4DA-6FE5-495B-B8A1-A0AC0005A7CC}" dt="2024-02-20T09:56:22.283" v="381"/>
              <pc2:cmMkLst xmlns:pc2="http://schemas.microsoft.com/office/powerpoint/2019/9/main/command">
                <pc:docMk/>
                <pc:sldMk cId="2279876558" sldId="418"/>
                <pc2:cmMk id="{D68F482C-8FEA-4E2C-AB25-608130F813A7}"/>
              </pc2:cmMkLst>
            </pc226:cmChg>
          </p:ext>
        </pc:extLst>
      </pc:sldChg>
      <pc:sldChg chg="addCm modCm">
        <pc:chgData name="Prakhar Gupta" userId="1b5d32b0-a26c-4d4f-bc98-ae0a8d111caa" providerId="ADAL" clId="{6E3FD4DA-6FE5-495B-B8A1-A0AC0005A7CC}" dt="2024-02-20T10:02:55.837" v="383"/>
        <pc:sldMkLst>
          <pc:docMk/>
          <pc:sldMk cId="2053319459" sldId="422"/>
        </pc:sldMkLst>
        <pc:extLst>
          <p:ext xmlns:p="http://schemas.openxmlformats.org/presentationml/2006/main" uri="{D6D511B9-2390-475A-947B-AFAB55BFBCF1}">
            <pc226:cmChg xmlns:pc226="http://schemas.microsoft.com/office/powerpoint/2022/06/main/command" chg="add">
              <pc226:chgData name="Prakhar Gupta" userId="1b5d32b0-a26c-4d4f-bc98-ae0a8d111caa" providerId="ADAL" clId="{6E3FD4DA-6FE5-495B-B8A1-A0AC0005A7CC}" dt="2024-02-20T10:02:55.837" v="383"/>
              <pc2:cmMkLst xmlns:pc2="http://schemas.microsoft.com/office/powerpoint/2019/9/main/command">
                <pc:docMk/>
                <pc:sldMk cId="2053319459" sldId="422"/>
                <pc2:cmMk id="{562C99EA-DBAB-4AB5-906C-146F2F1CACAB}"/>
              </pc2:cmMkLst>
              <pc226:cmRplyChg chg="add">
                <pc226:chgData name="Prakhar Gupta" userId="1b5d32b0-a26c-4d4f-bc98-ae0a8d111caa" providerId="ADAL" clId="{6E3FD4DA-6FE5-495B-B8A1-A0AC0005A7CC}" dt="2024-02-20T10:02:55.837" v="383"/>
                <pc2:cmRplyMkLst xmlns:pc2="http://schemas.microsoft.com/office/powerpoint/2019/9/main/command">
                  <pc:docMk/>
                  <pc:sldMk cId="2053319459" sldId="422"/>
                  <pc2:cmMk id="{562C99EA-DBAB-4AB5-906C-146F2F1CACAB}"/>
                  <pc2:cmRplyMk id="{8AD7E823-F861-4101-9482-DDE88914BF73}"/>
                </pc2:cmRplyMkLst>
              </pc226:cmRplyChg>
            </pc226:cmChg>
          </p:ext>
        </pc:extLst>
      </pc:sldChg>
      <pc:sldChg chg="addCm">
        <pc:chgData name="Prakhar Gupta" userId="1b5d32b0-a26c-4d4f-bc98-ae0a8d111caa" providerId="ADAL" clId="{6E3FD4DA-6FE5-495B-B8A1-A0AC0005A7CC}" dt="2024-02-20T09:41:50.295" v="380"/>
        <pc:sldMkLst>
          <pc:docMk/>
          <pc:sldMk cId="3637240326" sldId="426"/>
        </pc:sldMkLst>
        <pc:extLst>
          <p:ext xmlns:p="http://schemas.openxmlformats.org/presentationml/2006/main" uri="{D6D511B9-2390-475A-947B-AFAB55BFBCF1}">
            <pc226:cmChg xmlns:pc226="http://schemas.microsoft.com/office/powerpoint/2022/06/main/command" chg="add">
              <pc226:chgData name="Prakhar Gupta" userId="1b5d32b0-a26c-4d4f-bc98-ae0a8d111caa" providerId="ADAL" clId="{6E3FD4DA-6FE5-495B-B8A1-A0AC0005A7CC}" dt="2024-02-20T09:41:50.295" v="380"/>
              <pc2:cmMkLst xmlns:pc2="http://schemas.microsoft.com/office/powerpoint/2019/9/main/command">
                <pc:docMk/>
                <pc:sldMk cId="3637240326" sldId="426"/>
                <pc2:cmMk id="{B417AD3C-5DD8-4196-B660-FEEFE39D7E0F}"/>
              </pc2:cmMkLst>
            </pc226:cmChg>
          </p:ext>
        </pc:extLst>
      </pc:sldChg>
      <pc:sldChg chg="modSp del mod">
        <pc:chgData name="Prakhar Gupta" userId="1b5d32b0-a26c-4d4f-bc98-ae0a8d111caa" providerId="ADAL" clId="{6E3FD4DA-6FE5-495B-B8A1-A0AC0005A7CC}" dt="2024-02-20T07:03:11.407" v="376" actId="2696"/>
        <pc:sldMkLst>
          <pc:docMk/>
          <pc:sldMk cId="1313173491" sldId="2543"/>
        </pc:sldMkLst>
        <pc:spChg chg="mod">
          <ac:chgData name="Prakhar Gupta" userId="1b5d32b0-a26c-4d4f-bc98-ae0a8d111caa" providerId="ADAL" clId="{6E3FD4DA-6FE5-495B-B8A1-A0AC0005A7CC}" dt="2024-02-20T06:27:38.677" v="11" actId="20577"/>
          <ac:spMkLst>
            <pc:docMk/>
            <pc:sldMk cId="1313173491" sldId="2543"/>
            <ac:spMk id="25" creationId="{9EB17C61-05F8-392F-4048-1233AC59FDAE}"/>
          </ac:spMkLst>
        </pc:spChg>
      </pc:sldChg>
      <pc:sldChg chg="add addCm">
        <pc:chgData name="Prakhar Gupta" userId="1b5d32b0-a26c-4d4f-bc98-ae0a8d111caa" providerId="ADAL" clId="{6E3FD4DA-6FE5-495B-B8A1-A0AC0005A7CC}" dt="2024-02-20T07:03:44.243" v="378"/>
        <pc:sldMkLst>
          <pc:docMk/>
          <pc:sldMk cId="1961015908" sldId="2543"/>
        </pc:sldMkLst>
        <pc:extLst>
          <p:ext xmlns:p="http://schemas.openxmlformats.org/presentationml/2006/main" uri="{D6D511B9-2390-475A-947B-AFAB55BFBCF1}">
            <pc226:cmChg xmlns:pc226="http://schemas.microsoft.com/office/powerpoint/2022/06/main/command" chg="add">
              <pc226:chgData name="Prakhar Gupta" userId="1b5d32b0-a26c-4d4f-bc98-ae0a8d111caa" providerId="ADAL" clId="{6E3FD4DA-6FE5-495B-B8A1-A0AC0005A7CC}" dt="2024-02-20T07:03:44.243" v="378"/>
              <pc2:cmMkLst xmlns:pc2="http://schemas.microsoft.com/office/powerpoint/2019/9/main/command">
                <pc:docMk/>
                <pc:sldMk cId="1961015908" sldId="2543"/>
                <pc2:cmMk id="{ACFE3B31-D164-454B-BD02-D771B35E2775}"/>
              </pc2:cmMkLst>
            </pc226:cmChg>
          </p:ext>
        </pc:extLst>
      </pc:sldChg>
      <pc:sldChg chg="add">
        <pc:chgData name="Prakhar Gupta" userId="1b5d32b0-a26c-4d4f-bc98-ae0a8d111caa" providerId="ADAL" clId="{6E3FD4DA-6FE5-495B-B8A1-A0AC0005A7CC}" dt="2024-02-20T06:27:09.081" v="2"/>
        <pc:sldMkLst>
          <pc:docMk/>
          <pc:sldMk cId="4174540392" sldId="2556"/>
        </pc:sldMkLst>
      </pc:sldChg>
      <pc:sldChg chg="add">
        <pc:chgData name="Prakhar Gupta" userId="1b5d32b0-a26c-4d4f-bc98-ae0a8d111caa" providerId="ADAL" clId="{6E3FD4DA-6FE5-495B-B8A1-A0AC0005A7CC}" dt="2024-02-20T07:03:16.582" v="377"/>
        <pc:sldMkLst>
          <pc:docMk/>
          <pc:sldMk cId="616217368" sldId="2557"/>
        </pc:sldMkLst>
      </pc:sldChg>
      <pc:sldChg chg="addSp delSp modSp add del mod modAnim delCm modCm">
        <pc:chgData name="Prakhar Gupta" userId="1b5d32b0-a26c-4d4f-bc98-ae0a8d111caa" providerId="ADAL" clId="{6E3FD4DA-6FE5-495B-B8A1-A0AC0005A7CC}" dt="2024-02-20T07:03:11.407" v="376" actId="2696"/>
        <pc:sldMkLst>
          <pc:docMk/>
          <pc:sldMk cId="3876105302" sldId="2557"/>
        </pc:sldMkLst>
        <pc:spChg chg="del">
          <ac:chgData name="Prakhar Gupta" userId="1b5d32b0-a26c-4d4f-bc98-ae0a8d111caa" providerId="ADAL" clId="{6E3FD4DA-6FE5-495B-B8A1-A0AC0005A7CC}" dt="2024-02-20T06:27:55.263" v="13" actId="478"/>
          <ac:spMkLst>
            <pc:docMk/>
            <pc:sldMk cId="3876105302" sldId="2557"/>
            <ac:spMk id="2" creationId="{D18CE6CC-4EAB-6F70-52B1-706BFBF2A94F}"/>
          </ac:spMkLst>
        </pc:spChg>
        <pc:spChg chg="mod">
          <ac:chgData name="Prakhar Gupta" userId="1b5d32b0-a26c-4d4f-bc98-ae0a8d111caa" providerId="ADAL" clId="{6E3FD4DA-6FE5-495B-B8A1-A0AC0005A7CC}" dt="2024-02-20T06:37:37.627" v="107" actId="20577"/>
          <ac:spMkLst>
            <pc:docMk/>
            <pc:sldMk cId="3876105302" sldId="2557"/>
            <ac:spMk id="3" creationId="{5AE4EE60-38AE-9853-DFA1-577B39DDE8DC}"/>
          </ac:spMkLst>
        </pc:spChg>
        <pc:spChg chg="mod">
          <ac:chgData name="Prakhar Gupta" userId="1b5d32b0-a26c-4d4f-bc98-ae0a8d111caa" providerId="ADAL" clId="{6E3FD4DA-6FE5-495B-B8A1-A0AC0005A7CC}" dt="2024-02-20T06:30:32.552" v="78"/>
          <ac:spMkLst>
            <pc:docMk/>
            <pc:sldMk cId="3876105302" sldId="2557"/>
            <ac:spMk id="4" creationId="{5A2DA55C-C2C5-474C-A21F-894108E321D1}"/>
          </ac:spMkLst>
        </pc:spChg>
        <pc:spChg chg="add mod">
          <ac:chgData name="Prakhar Gupta" userId="1b5d32b0-a26c-4d4f-bc98-ae0a8d111caa" providerId="ADAL" clId="{6E3FD4DA-6FE5-495B-B8A1-A0AC0005A7CC}" dt="2024-02-20T06:38:30.708" v="150" actId="20577"/>
          <ac:spMkLst>
            <pc:docMk/>
            <pc:sldMk cId="3876105302" sldId="2557"/>
            <ac:spMk id="7" creationId="{9A4CEC11-9869-D131-7AA4-48F1ACD790B3}"/>
          </ac:spMkLst>
        </pc:spChg>
        <pc:spChg chg="del">
          <ac:chgData name="Prakhar Gupta" userId="1b5d32b0-a26c-4d4f-bc98-ae0a8d111caa" providerId="ADAL" clId="{6E3FD4DA-6FE5-495B-B8A1-A0AC0005A7CC}" dt="2024-02-20T06:27:55.263" v="13" actId="478"/>
          <ac:spMkLst>
            <pc:docMk/>
            <pc:sldMk cId="3876105302" sldId="2557"/>
            <ac:spMk id="8" creationId="{40CDDEE2-1691-7668-8ED8-16DCE410527D}"/>
          </ac:spMkLst>
        </pc:spChg>
        <pc:spChg chg="mod">
          <ac:chgData name="Prakhar Gupta" userId="1b5d32b0-a26c-4d4f-bc98-ae0a8d111caa" providerId="ADAL" clId="{6E3FD4DA-6FE5-495B-B8A1-A0AC0005A7CC}" dt="2024-02-20T06:43:02.241" v="255" actId="20577"/>
          <ac:spMkLst>
            <pc:docMk/>
            <pc:sldMk cId="3876105302" sldId="2557"/>
            <ac:spMk id="13" creationId="{C7E7D6B5-8ECC-E84C-B37C-C36A37661AA4}"/>
          </ac:spMkLst>
        </pc:spChg>
        <pc:spChg chg="mod">
          <ac:chgData name="Prakhar Gupta" userId="1b5d32b0-a26c-4d4f-bc98-ae0a8d111caa" providerId="ADAL" clId="{6E3FD4DA-6FE5-495B-B8A1-A0AC0005A7CC}" dt="2024-02-20T06:41:52.272" v="205" actId="165"/>
          <ac:spMkLst>
            <pc:docMk/>
            <pc:sldMk cId="3876105302" sldId="2557"/>
            <ac:spMk id="14" creationId="{4AD27FAB-6B3F-7574-9BBB-91908AFA0817}"/>
          </ac:spMkLst>
        </pc:spChg>
        <pc:spChg chg="mod">
          <ac:chgData name="Prakhar Gupta" userId="1b5d32b0-a26c-4d4f-bc98-ae0a8d111caa" providerId="ADAL" clId="{6E3FD4DA-6FE5-495B-B8A1-A0AC0005A7CC}" dt="2024-02-20T06:41:52.272" v="205" actId="165"/>
          <ac:spMkLst>
            <pc:docMk/>
            <pc:sldMk cId="3876105302" sldId="2557"/>
            <ac:spMk id="15" creationId="{88459EAB-FD3E-EB8D-80ED-43F0BE1A7361}"/>
          </ac:spMkLst>
        </pc:spChg>
        <pc:spChg chg="mod">
          <ac:chgData name="Prakhar Gupta" userId="1b5d32b0-a26c-4d4f-bc98-ae0a8d111caa" providerId="ADAL" clId="{6E3FD4DA-6FE5-495B-B8A1-A0AC0005A7CC}" dt="2024-02-20T06:41:52.272" v="205" actId="165"/>
          <ac:spMkLst>
            <pc:docMk/>
            <pc:sldMk cId="3876105302" sldId="2557"/>
            <ac:spMk id="19" creationId="{62ACDE81-BD07-9B11-BD56-DCF1C5EA9B8F}"/>
          </ac:spMkLst>
        </pc:spChg>
        <pc:spChg chg="mod">
          <ac:chgData name="Prakhar Gupta" userId="1b5d32b0-a26c-4d4f-bc98-ae0a8d111caa" providerId="ADAL" clId="{6E3FD4DA-6FE5-495B-B8A1-A0AC0005A7CC}" dt="2024-02-20T06:41:52.272" v="205" actId="165"/>
          <ac:spMkLst>
            <pc:docMk/>
            <pc:sldMk cId="3876105302" sldId="2557"/>
            <ac:spMk id="20" creationId="{2F5E7EE2-3690-10D4-0CB2-1379130ED5F4}"/>
          </ac:spMkLst>
        </pc:spChg>
        <pc:spChg chg="mod">
          <ac:chgData name="Prakhar Gupta" userId="1b5d32b0-a26c-4d4f-bc98-ae0a8d111caa" providerId="ADAL" clId="{6E3FD4DA-6FE5-495B-B8A1-A0AC0005A7CC}" dt="2024-02-20T06:41:52.272" v="205" actId="165"/>
          <ac:spMkLst>
            <pc:docMk/>
            <pc:sldMk cId="3876105302" sldId="2557"/>
            <ac:spMk id="21" creationId="{03EAF90C-4544-F40C-F2A0-C6D8512F42E5}"/>
          </ac:spMkLst>
        </pc:spChg>
        <pc:spChg chg="mod">
          <ac:chgData name="Prakhar Gupta" userId="1b5d32b0-a26c-4d4f-bc98-ae0a8d111caa" providerId="ADAL" clId="{6E3FD4DA-6FE5-495B-B8A1-A0AC0005A7CC}" dt="2024-02-20T06:41:52.272" v="205" actId="165"/>
          <ac:spMkLst>
            <pc:docMk/>
            <pc:sldMk cId="3876105302" sldId="2557"/>
            <ac:spMk id="25" creationId="{CA052F9A-3436-9CA1-B816-882695AA9429}"/>
          </ac:spMkLst>
        </pc:spChg>
        <pc:spChg chg="mod">
          <ac:chgData name="Prakhar Gupta" userId="1b5d32b0-a26c-4d4f-bc98-ae0a8d111caa" providerId="ADAL" clId="{6E3FD4DA-6FE5-495B-B8A1-A0AC0005A7CC}" dt="2024-02-20T06:41:52.272" v="205" actId="165"/>
          <ac:spMkLst>
            <pc:docMk/>
            <pc:sldMk cId="3876105302" sldId="2557"/>
            <ac:spMk id="26" creationId="{9A02DD9C-0F65-4FCE-2B6E-E0B6E04ECE84}"/>
          </ac:spMkLst>
        </pc:spChg>
        <pc:spChg chg="mod">
          <ac:chgData name="Prakhar Gupta" userId="1b5d32b0-a26c-4d4f-bc98-ae0a8d111caa" providerId="ADAL" clId="{6E3FD4DA-6FE5-495B-B8A1-A0AC0005A7CC}" dt="2024-02-20T06:41:52.272" v="205" actId="165"/>
          <ac:spMkLst>
            <pc:docMk/>
            <pc:sldMk cId="3876105302" sldId="2557"/>
            <ac:spMk id="27" creationId="{F10589CA-ACA3-36DE-E090-E75FA7F73C55}"/>
          </ac:spMkLst>
        </pc:spChg>
        <pc:spChg chg="add mod">
          <ac:chgData name="Prakhar Gupta" userId="1b5d32b0-a26c-4d4f-bc98-ae0a8d111caa" providerId="ADAL" clId="{6E3FD4DA-6FE5-495B-B8A1-A0AC0005A7CC}" dt="2024-02-20T06:43:54.403" v="264" actId="2085"/>
          <ac:spMkLst>
            <pc:docMk/>
            <pc:sldMk cId="3876105302" sldId="2557"/>
            <ac:spMk id="28" creationId="{AE49CD58-615D-E2BC-B9D6-893579E963BB}"/>
          </ac:spMkLst>
        </pc:spChg>
        <pc:spChg chg="add mod">
          <ac:chgData name="Prakhar Gupta" userId="1b5d32b0-a26c-4d4f-bc98-ae0a8d111caa" providerId="ADAL" clId="{6E3FD4DA-6FE5-495B-B8A1-A0AC0005A7CC}" dt="2024-02-20T06:44:14.043" v="301" actId="20577"/>
          <ac:spMkLst>
            <pc:docMk/>
            <pc:sldMk cId="3876105302" sldId="2557"/>
            <ac:spMk id="29" creationId="{0B21BF97-78A6-25A3-747E-19B6D8CEB793}"/>
          </ac:spMkLst>
        </pc:spChg>
        <pc:spChg chg="add mod">
          <ac:chgData name="Prakhar Gupta" userId="1b5d32b0-a26c-4d4f-bc98-ae0a8d111caa" providerId="ADAL" clId="{6E3FD4DA-6FE5-495B-B8A1-A0AC0005A7CC}" dt="2024-02-20T06:44:26.292" v="342" actId="20577"/>
          <ac:spMkLst>
            <pc:docMk/>
            <pc:sldMk cId="3876105302" sldId="2557"/>
            <ac:spMk id="30" creationId="{4AC19FC3-7167-C135-0FE4-4AABCBE216DD}"/>
          </ac:spMkLst>
        </pc:spChg>
        <pc:grpChg chg="add del mod">
          <ac:chgData name="Prakhar Gupta" userId="1b5d32b0-a26c-4d4f-bc98-ae0a8d111caa" providerId="ADAL" clId="{6E3FD4DA-6FE5-495B-B8A1-A0AC0005A7CC}" dt="2024-02-20T06:41:52.272" v="205" actId="165"/>
          <ac:grpSpMkLst>
            <pc:docMk/>
            <pc:sldMk cId="3876105302" sldId="2557"/>
            <ac:grpSpMk id="9" creationId="{5C3E4B28-3D38-4F77-F9D9-4870A36D3395}"/>
          </ac:grpSpMkLst>
        </pc:grpChg>
        <pc:grpChg chg="mod topLvl">
          <ac:chgData name="Prakhar Gupta" userId="1b5d32b0-a26c-4d4f-bc98-ae0a8d111caa" providerId="ADAL" clId="{6E3FD4DA-6FE5-495B-B8A1-A0AC0005A7CC}" dt="2024-02-20T06:41:52.272" v="205" actId="165"/>
          <ac:grpSpMkLst>
            <pc:docMk/>
            <pc:sldMk cId="3876105302" sldId="2557"/>
            <ac:grpSpMk id="10" creationId="{E5696530-C14F-7C14-DAF7-C8FD9C44A281}"/>
          </ac:grpSpMkLst>
        </pc:grpChg>
        <pc:grpChg chg="mod">
          <ac:chgData name="Prakhar Gupta" userId="1b5d32b0-a26c-4d4f-bc98-ae0a8d111caa" providerId="ADAL" clId="{6E3FD4DA-6FE5-495B-B8A1-A0AC0005A7CC}" dt="2024-02-20T06:41:52.272" v="205" actId="165"/>
          <ac:grpSpMkLst>
            <pc:docMk/>
            <pc:sldMk cId="3876105302" sldId="2557"/>
            <ac:grpSpMk id="12" creationId="{269A0408-E3A8-1ECF-01FF-4505F9C37A0D}"/>
          </ac:grpSpMkLst>
        </pc:grpChg>
        <pc:grpChg chg="add del mod">
          <ac:chgData name="Prakhar Gupta" userId="1b5d32b0-a26c-4d4f-bc98-ae0a8d111caa" providerId="ADAL" clId="{6E3FD4DA-6FE5-495B-B8A1-A0AC0005A7CC}" dt="2024-02-20T06:41:52.272" v="205" actId="165"/>
          <ac:grpSpMkLst>
            <pc:docMk/>
            <pc:sldMk cId="3876105302" sldId="2557"/>
            <ac:grpSpMk id="16" creationId="{921990BB-0037-673F-6410-E775FB273E08}"/>
          </ac:grpSpMkLst>
        </pc:grpChg>
        <pc:grpChg chg="mod topLvl">
          <ac:chgData name="Prakhar Gupta" userId="1b5d32b0-a26c-4d4f-bc98-ae0a8d111caa" providerId="ADAL" clId="{6E3FD4DA-6FE5-495B-B8A1-A0AC0005A7CC}" dt="2024-02-20T06:41:52.272" v="205" actId="165"/>
          <ac:grpSpMkLst>
            <pc:docMk/>
            <pc:sldMk cId="3876105302" sldId="2557"/>
            <ac:grpSpMk id="17" creationId="{C4CB7537-B342-CB47-6A8C-1FCB2C2804F5}"/>
          </ac:grpSpMkLst>
        </pc:grpChg>
        <pc:grpChg chg="add del mod">
          <ac:chgData name="Prakhar Gupta" userId="1b5d32b0-a26c-4d4f-bc98-ae0a8d111caa" providerId="ADAL" clId="{6E3FD4DA-6FE5-495B-B8A1-A0AC0005A7CC}" dt="2024-02-20T06:41:52.272" v="205" actId="165"/>
          <ac:grpSpMkLst>
            <pc:docMk/>
            <pc:sldMk cId="3876105302" sldId="2557"/>
            <ac:grpSpMk id="22" creationId="{A5992504-9CD2-AA75-B24C-983D46F6B128}"/>
          </ac:grpSpMkLst>
        </pc:grpChg>
        <pc:grpChg chg="mod topLvl">
          <ac:chgData name="Prakhar Gupta" userId="1b5d32b0-a26c-4d4f-bc98-ae0a8d111caa" providerId="ADAL" clId="{6E3FD4DA-6FE5-495B-B8A1-A0AC0005A7CC}" dt="2024-02-20T06:41:52.272" v="205" actId="165"/>
          <ac:grpSpMkLst>
            <pc:docMk/>
            <pc:sldMk cId="3876105302" sldId="2557"/>
            <ac:grpSpMk id="23" creationId="{E0A6C933-835C-59F8-290D-5FFDEB5B6682}"/>
          </ac:grpSpMkLst>
        </pc:grpChg>
        <pc:picChg chg="del">
          <ac:chgData name="Prakhar Gupta" userId="1b5d32b0-a26c-4d4f-bc98-ae0a8d111caa" providerId="ADAL" clId="{6E3FD4DA-6FE5-495B-B8A1-A0AC0005A7CC}" dt="2024-02-20T06:27:55.263" v="13" actId="478"/>
          <ac:picMkLst>
            <pc:docMk/>
            <pc:sldMk cId="3876105302" sldId="2557"/>
            <ac:picMk id="6" creationId="{B5A4EEB6-74C1-713B-0BA1-EBD7C42E3A06}"/>
          </ac:picMkLst>
        </pc:picChg>
        <pc:picChg chg="del mod topLvl">
          <ac:chgData name="Prakhar Gupta" userId="1b5d32b0-a26c-4d4f-bc98-ae0a8d111caa" providerId="ADAL" clId="{6E3FD4DA-6FE5-495B-B8A1-A0AC0005A7CC}" dt="2024-02-20T06:42:06.104" v="208" actId="478"/>
          <ac:picMkLst>
            <pc:docMk/>
            <pc:sldMk cId="3876105302" sldId="2557"/>
            <ac:picMk id="11" creationId="{C4289260-7798-46E6-713C-1917638EBA89}"/>
          </ac:picMkLst>
        </pc:picChg>
        <pc:picChg chg="del mod topLvl">
          <ac:chgData name="Prakhar Gupta" userId="1b5d32b0-a26c-4d4f-bc98-ae0a8d111caa" providerId="ADAL" clId="{6E3FD4DA-6FE5-495B-B8A1-A0AC0005A7CC}" dt="2024-02-20T06:42:01.714" v="207" actId="478"/>
          <ac:picMkLst>
            <pc:docMk/>
            <pc:sldMk cId="3876105302" sldId="2557"/>
            <ac:picMk id="18" creationId="{645141BA-5CA9-BD2D-0C28-1D9D6D9BB2BC}"/>
          </ac:picMkLst>
        </pc:picChg>
        <pc:picChg chg="del mod topLvl">
          <ac:chgData name="Prakhar Gupta" userId="1b5d32b0-a26c-4d4f-bc98-ae0a8d111caa" providerId="ADAL" clId="{6E3FD4DA-6FE5-495B-B8A1-A0AC0005A7CC}" dt="2024-02-20T06:41:57.550" v="206" actId="478"/>
          <ac:picMkLst>
            <pc:docMk/>
            <pc:sldMk cId="3876105302" sldId="2557"/>
            <ac:picMk id="24" creationId="{EE22BDC8-A770-BB7B-9117-B985668EF7AF}"/>
          </ac:picMkLst>
        </pc:picChg>
        <pc:cxnChg chg="add del mod replST">
          <ac:chgData name="Prakhar Gupta" userId="1b5d32b0-a26c-4d4f-bc98-ae0a8d111caa" providerId="ADAL" clId="{6E3FD4DA-6FE5-495B-B8A1-A0AC0005A7CC}" dt="2024-02-20T06:30:32.552" v="80"/>
          <ac:cxnSpMkLst>
            <pc:docMk/>
            <pc:sldMk cId="3876105302" sldId="2557"/>
            <ac:cxnSpMk id="5" creationId="{AEC5B41A-F057-D766-3027-B78B99DE2CE8}"/>
          </ac:cxnSpMkLst>
        </pc:cxnChg>
        <pc:extLst>
          <p:ext xmlns:p="http://schemas.openxmlformats.org/presentationml/2006/main" uri="{D6D511B9-2390-475A-947B-AFAB55BFBCF1}">
            <pc226:cmChg xmlns:pc226="http://schemas.microsoft.com/office/powerpoint/2022/06/main/command" chg="del mod">
              <pc226:chgData name="Prakhar Gupta" userId="1b5d32b0-a26c-4d4f-bc98-ae0a8d111caa" providerId="ADAL" clId="{6E3FD4DA-6FE5-495B-B8A1-A0AC0005A7CC}" dt="2024-02-20T06:28:00.722" v="15"/>
              <pc2:cmMkLst xmlns:pc2="http://schemas.microsoft.com/office/powerpoint/2019/9/main/command">
                <pc:docMk/>
                <pc:sldMk cId="3876105302" sldId="2557"/>
                <pc2:cmMk id="{C9225291-637F-4F8C-86BA-6A713EB2D127}"/>
              </pc2:cmMkLst>
            </pc226:cmChg>
          </p:ext>
        </pc:extLst>
      </pc:sldChg>
      <pc:sldChg chg="addSp delSp modSp add del mod">
        <pc:chgData name="Prakhar Gupta" userId="1b5d32b0-a26c-4d4f-bc98-ae0a8d111caa" providerId="ADAL" clId="{6E3FD4DA-6FE5-495B-B8A1-A0AC0005A7CC}" dt="2024-02-20T07:02:59.682" v="375" actId="47"/>
        <pc:sldMkLst>
          <pc:docMk/>
          <pc:sldMk cId="3318895599" sldId="2558"/>
        </pc:sldMkLst>
        <pc:spChg chg="mod">
          <ac:chgData name="Prakhar Gupta" userId="1b5d32b0-a26c-4d4f-bc98-ae0a8d111caa" providerId="ADAL" clId="{6E3FD4DA-6FE5-495B-B8A1-A0AC0005A7CC}" dt="2024-02-20T06:44:52.693" v="356" actId="20577"/>
          <ac:spMkLst>
            <pc:docMk/>
            <pc:sldMk cId="3318895599" sldId="2558"/>
            <ac:spMk id="3" creationId="{5AE4EE60-38AE-9853-DFA1-577B39DDE8DC}"/>
          </ac:spMkLst>
        </pc:spChg>
        <pc:spChg chg="mod">
          <ac:chgData name="Prakhar Gupta" userId="1b5d32b0-a26c-4d4f-bc98-ae0a8d111caa" providerId="ADAL" clId="{6E3FD4DA-6FE5-495B-B8A1-A0AC0005A7CC}" dt="2024-02-20T06:44:59.749" v="372"/>
          <ac:spMkLst>
            <pc:docMk/>
            <pc:sldMk cId="3318895599" sldId="2558"/>
            <ac:spMk id="4" creationId="{5A2DA55C-C2C5-474C-A21F-894108E321D1}"/>
          </ac:spMkLst>
        </pc:spChg>
        <pc:cxnChg chg="add del mod replST">
          <ac:chgData name="Prakhar Gupta" userId="1b5d32b0-a26c-4d4f-bc98-ae0a8d111caa" providerId="ADAL" clId="{6E3FD4DA-6FE5-495B-B8A1-A0AC0005A7CC}" dt="2024-02-20T06:44:59.749" v="374"/>
          <ac:cxnSpMkLst>
            <pc:docMk/>
            <pc:sldMk cId="3318895599" sldId="2558"/>
            <ac:cxnSpMk id="2" creationId="{10A0698B-7B0B-7E88-3A55-A287EA7B4E37}"/>
          </ac:cxnSpMkLst>
        </pc:cxnChg>
      </pc:sldChg>
    </pc:docChg>
  </pc:docChgLst>
  <pc:docChgLst>
    <pc:chgData name="Shreemayee Bhattacharyya" userId="73035bad-e703-4b66-9870-28e9edb9c0a7" providerId="ADAL" clId="{EC4393DA-A2D4-407E-9B97-2874E2EB6086}"/>
    <pc:docChg chg="undo custSel modSld sldOrd">
      <pc:chgData name="Shreemayee Bhattacharyya" userId="73035bad-e703-4b66-9870-28e9edb9c0a7" providerId="ADAL" clId="{EC4393DA-A2D4-407E-9B97-2874E2EB6086}" dt="2024-03-22T13:23:48.076" v="1598" actId="20577"/>
      <pc:docMkLst>
        <pc:docMk/>
      </pc:docMkLst>
      <pc:sldChg chg="addCm">
        <pc:chgData name="Shreemayee Bhattacharyya" userId="73035bad-e703-4b66-9870-28e9edb9c0a7" providerId="ADAL" clId="{EC4393DA-A2D4-407E-9B97-2874E2EB6086}" dt="2024-03-20T09:37:29.558" v="0"/>
        <pc:sldMkLst>
          <pc:docMk/>
          <pc:sldMk cId="1070346001" sldId="262"/>
        </pc:sldMkLst>
        <pc:extLst>
          <p:ext xmlns:p="http://schemas.openxmlformats.org/presentationml/2006/main" uri="{D6D511B9-2390-475A-947B-AFAB55BFBCF1}">
            <pc226:cmChg xmlns:pc226="http://schemas.microsoft.com/office/powerpoint/2022/06/main/command" chg="add">
              <pc226:chgData name="Shreemayee Bhattacharyya" userId="73035bad-e703-4b66-9870-28e9edb9c0a7" providerId="ADAL" clId="{EC4393DA-A2D4-407E-9B97-2874E2EB6086}" dt="2024-03-20T09:37:29.558" v="0"/>
              <pc2:cmMkLst xmlns:pc2="http://schemas.microsoft.com/office/powerpoint/2019/9/main/command">
                <pc:docMk/>
                <pc:sldMk cId="1070346001" sldId="262"/>
                <pc2:cmMk id="{404856EB-9DFD-4EBE-9580-142D2FFD1159}"/>
              </pc2:cmMkLst>
            </pc226:cmChg>
          </p:ext>
        </pc:extLst>
      </pc:sldChg>
      <pc:sldChg chg="addCm">
        <pc:chgData name="Shreemayee Bhattacharyya" userId="73035bad-e703-4b66-9870-28e9edb9c0a7" providerId="ADAL" clId="{EC4393DA-A2D4-407E-9B97-2874E2EB6086}" dt="2024-03-20T09:39:24.659" v="1"/>
        <pc:sldMkLst>
          <pc:docMk/>
          <pc:sldMk cId="3326546019" sldId="385"/>
        </pc:sldMkLst>
        <pc:extLst>
          <p:ext xmlns:p="http://schemas.openxmlformats.org/presentationml/2006/main" uri="{D6D511B9-2390-475A-947B-AFAB55BFBCF1}">
            <pc226:cmChg xmlns:pc226="http://schemas.microsoft.com/office/powerpoint/2022/06/main/command" chg="add">
              <pc226:chgData name="Shreemayee Bhattacharyya" userId="73035bad-e703-4b66-9870-28e9edb9c0a7" providerId="ADAL" clId="{EC4393DA-A2D4-407E-9B97-2874E2EB6086}" dt="2024-03-20T09:39:24.659" v="1"/>
              <pc2:cmMkLst xmlns:pc2="http://schemas.microsoft.com/office/powerpoint/2019/9/main/command">
                <pc:docMk/>
                <pc:sldMk cId="3326546019" sldId="385"/>
                <pc2:cmMk id="{1D1A7742-4371-4086-A248-613B65EB2179}"/>
              </pc2:cmMkLst>
            </pc226:cmChg>
          </p:ext>
        </pc:extLst>
      </pc:sldChg>
      <pc:sldChg chg="modSp mod addCm modCm">
        <pc:chgData name="Shreemayee Bhattacharyya" userId="73035bad-e703-4b66-9870-28e9edb9c0a7" providerId="ADAL" clId="{EC4393DA-A2D4-407E-9B97-2874E2EB6086}" dt="2024-03-21T13:39:19.967" v="116" actId="2056"/>
        <pc:sldMkLst>
          <pc:docMk/>
          <pc:sldMk cId="547390991" sldId="387"/>
        </pc:sldMkLst>
        <pc:spChg chg="mod">
          <ac:chgData name="Shreemayee Bhattacharyya" userId="73035bad-e703-4b66-9870-28e9edb9c0a7" providerId="ADAL" clId="{EC4393DA-A2D4-407E-9B97-2874E2EB6086}" dt="2024-03-20T09:39:46.592" v="3" actId="20577"/>
          <ac:spMkLst>
            <pc:docMk/>
            <pc:sldMk cId="547390991" sldId="387"/>
            <ac:spMk id="22" creationId="{F0E9E5AF-A66C-DDA5-D954-3EF9E26E87CB}"/>
          </ac:spMkLst>
        </pc:spChg>
        <pc:extLst>
          <p:ext xmlns:p="http://schemas.openxmlformats.org/presentationml/2006/main" uri="{D6D511B9-2390-475A-947B-AFAB55BFBCF1}">
            <pc226:cmChg xmlns:pc226="http://schemas.microsoft.com/office/powerpoint/2022/06/main/command" chg="add mod">
              <pc226:chgData name="Shreemayee Bhattacharyya" userId="73035bad-e703-4b66-9870-28e9edb9c0a7" providerId="ADAL" clId="{EC4393DA-A2D4-407E-9B97-2874E2EB6086}" dt="2024-03-21T13:39:19.967" v="116" actId="2056"/>
              <pc2:cmMkLst xmlns:pc2="http://schemas.microsoft.com/office/powerpoint/2019/9/main/command">
                <pc:docMk/>
                <pc:sldMk cId="547390991" sldId="387"/>
                <pc2:cmMk id="{1C6924E0-7A58-4830-8F69-B1311D458BA9}"/>
              </pc2:cmMkLst>
            </pc226:cmChg>
          </p:ext>
        </pc:extLst>
      </pc:sldChg>
      <pc:sldChg chg="addSp modSp mod addCm modCm">
        <pc:chgData name="Shreemayee Bhattacharyya" userId="73035bad-e703-4b66-9870-28e9edb9c0a7" providerId="ADAL" clId="{EC4393DA-A2D4-407E-9B97-2874E2EB6086}" dt="2024-03-21T13:39:19.967" v="116" actId="2056"/>
        <pc:sldMkLst>
          <pc:docMk/>
          <pc:sldMk cId="2204619367" sldId="404"/>
        </pc:sldMkLst>
        <pc:spChg chg="mod">
          <ac:chgData name="Shreemayee Bhattacharyya" userId="73035bad-e703-4b66-9870-28e9edb9c0a7" providerId="ADAL" clId="{EC4393DA-A2D4-407E-9B97-2874E2EB6086}" dt="2024-03-20T10:23:23.483" v="42" actId="1035"/>
          <ac:spMkLst>
            <pc:docMk/>
            <pc:sldMk cId="2204619367" sldId="404"/>
            <ac:spMk id="38" creationId="{8E3AD753-89EC-9498-B290-83F356989E13}"/>
          </ac:spMkLst>
        </pc:spChg>
        <pc:spChg chg="mod">
          <ac:chgData name="Shreemayee Bhattacharyya" userId="73035bad-e703-4b66-9870-28e9edb9c0a7" providerId="ADAL" clId="{EC4393DA-A2D4-407E-9B97-2874E2EB6086}" dt="2024-03-20T10:23:39.931" v="72" actId="1036"/>
          <ac:spMkLst>
            <pc:docMk/>
            <pc:sldMk cId="2204619367" sldId="404"/>
            <ac:spMk id="78" creationId="{AC8D6851-DCCD-B24E-393C-F987BF8FF472}"/>
          </ac:spMkLst>
        </pc:spChg>
        <pc:spChg chg="mod">
          <ac:chgData name="Shreemayee Bhattacharyya" userId="73035bad-e703-4b66-9870-28e9edb9c0a7" providerId="ADAL" clId="{EC4393DA-A2D4-407E-9B97-2874E2EB6086}" dt="2024-03-20T10:22:56.956" v="19" actId="164"/>
          <ac:spMkLst>
            <pc:docMk/>
            <pc:sldMk cId="2204619367" sldId="404"/>
            <ac:spMk id="84" creationId="{8BDD8ECE-D315-078C-AB1E-C7CBFCF5BD21}"/>
          </ac:spMkLst>
        </pc:spChg>
        <pc:grpChg chg="add mod">
          <ac:chgData name="Shreemayee Bhattacharyya" userId="73035bad-e703-4b66-9870-28e9edb9c0a7" providerId="ADAL" clId="{EC4393DA-A2D4-407E-9B97-2874E2EB6086}" dt="2024-03-20T10:23:00.394" v="28" actId="1035"/>
          <ac:grpSpMkLst>
            <pc:docMk/>
            <pc:sldMk cId="2204619367" sldId="404"/>
            <ac:grpSpMk id="2" creationId="{88C29912-8453-2901-B386-5688A1070FE4}"/>
          </ac:grpSpMkLst>
        </pc:grpChg>
        <pc:grpChg chg="mod">
          <ac:chgData name="Shreemayee Bhattacharyya" userId="73035bad-e703-4b66-9870-28e9edb9c0a7" providerId="ADAL" clId="{EC4393DA-A2D4-407E-9B97-2874E2EB6086}" dt="2024-03-20T10:23:17.384" v="37" actId="1035"/>
          <ac:grpSpMkLst>
            <pc:docMk/>
            <pc:sldMk cId="2204619367" sldId="404"/>
            <ac:grpSpMk id="29" creationId="{73D3D0B0-D49A-C0C3-78AA-9AE407C94A71}"/>
          </ac:grpSpMkLst>
        </pc:grpChg>
        <pc:grpChg chg="mod">
          <ac:chgData name="Shreemayee Bhattacharyya" userId="73035bad-e703-4b66-9870-28e9edb9c0a7" providerId="ADAL" clId="{EC4393DA-A2D4-407E-9B97-2874E2EB6086}" dt="2024-03-20T10:22:56.956" v="19" actId="164"/>
          <ac:grpSpMkLst>
            <pc:docMk/>
            <pc:sldMk cId="2204619367" sldId="404"/>
            <ac:grpSpMk id="62" creationId="{1D95679E-A2B1-E815-3DD5-3124DCDCC92D}"/>
          </ac:grpSpMkLst>
        </pc:grpChg>
        <pc:extLst>
          <p:ext xmlns:p="http://schemas.openxmlformats.org/presentationml/2006/main" uri="{D6D511B9-2390-475A-947B-AFAB55BFBCF1}">
            <pc226:cmChg xmlns:pc226="http://schemas.microsoft.com/office/powerpoint/2022/06/main/command" chg="add mod">
              <pc226:chgData name="Shreemayee Bhattacharyya" userId="73035bad-e703-4b66-9870-28e9edb9c0a7" providerId="ADAL" clId="{EC4393DA-A2D4-407E-9B97-2874E2EB6086}" dt="2024-03-21T13:39:19.967" v="116" actId="2056"/>
              <pc2:cmMkLst xmlns:pc2="http://schemas.microsoft.com/office/powerpoint/2019/9/main/command">
                <pc:docMk/>
                <pc:sldMk cId="2204619367" sldId="404"/>
                <pc2:cmMk id="{F752B351-2F6F-4059-9E3F-08AAC9B6DD84}"/>
              </pc2:cmMkLst>
            </pc226:cmChg>
            <pc226:cmChg xmlns:pc226="http://schemas.microsoft.com/office/powerpoint/2022/06/main/command" chg="add">
              <pc226:chgData name="Shreemayee Bhattacharyya" userId="73035bad-e703-4b66-9870-28e9edb9c0a7" providerId="ADAL" clId="{EC4393DA-A2D4-407E-9B97-2874E2EB6086}" dt="2024-03-20T10:14:55.254" v="7"/>
              <pc2:cmMkLst xmlns:pc2="http://schemas.microsoft.com/office/powerpoint/2019/9/main/command">
                <pc:docMk/>
                <pc:sldMk cId="2204619367" sldId="404"/>
                <pc2:cmMk id="{617D637E-D099-4CDA-BD42-19154A3ADFB0}"/>
              </pc2:cmMkLst>
            </pc226:cmChg>
            <pc226:cmChg xmlns:pc226="http://schemas.microsoft.com/office/powerpoint/2022/06/main/command" chg="add">
              <pc226:chgData name="Shreemayee Bhattacharyya" userId="73035bad-e703-4b66-9870-28e9edb9c0a7" providerId="ADAL" clId="{EC4393DA-A2D4-407E-9B97-2874E2EB6086}" dt="2024-03-20T10:26:47.101" v="73"/>
              <pc2:cmMkLst xmlns:pc2="http://schemas.microsoft.com/office/powerpoint/2019/9/main/command">
                <pc:docMk/>
                <pc:sldMk cId="2204619367" sldId="404"/>
                <pc2:cmMk id="{CA237FDF-FB60-4BD7-B3C9-EE66E2B1C89C}"/>
              </pc2:cmMkLst>
            </pc226:cmChg>
          </p:ext>
        </pc:extLst>
      </pc:sldChg>
      <pc:sldChg chg="modSp mod">
        <pc:chgData name="Shreemayee Bhattacharyya" userId="73035bad-e703-4b66-9870-28e9edb9c0a7" providerId="ADAL" clId="{EC4393DA-A2D4-407E-9B97-2874E2EB6086}" dt="2024-03-22T11:26:34.790" v="919" actId="20577"/>
        <pc:sldMkLst>
          <pc:docMk/>
          <pc:sldMk cId="645937583" sldId="405"/>
        </pc:sldMkLst>
        <pc:spChg chg="mod">
          <ac:chgData name="Shreemayee Bhattacharyya" userId="73035bad-e703-4b66-9870-28e9edb9c0a7" providerId="ADAL" clId="{EC4393DA-A2D4-407E-9B97-2874E2EB6086}" dt="2024-03-22T11:26:34.790" v="919" actId="20577"/>
          <ac:spMkLst>
            <pc:docMk/>
            <pc:sldMk cId="645937583" sldId="405"/>
            <ac:spMk id="3" creationId="{F062902C-6A6A-C0FA-592E-CA45B57E7237}"/>
          </ac:spMkLst>
        </pc:spChg>
        <pc:spChg chg="mod">
          <ac:chgData name="Shreemayee Bhattacharyya" userId="73035bad-e703-4b66-9870-28e9edb9c0a7" providerId="ADAL" clId="{EC4393DA-A2D4-407E-9B97-2874E2EB6086}" dt="2024-03-22T11:24:55.211" v="893" actId="20577"/>
          <ac:spMkLst>
            <pc:docMk/>
            <pc:sldMk cId="645937583" sldId="405"/>
            <ac:spMk id="14" creationId="{4C40DCBD-2005-A927-1757-0EA653F477EE}"/>
          </ac:spMkLst>
        </pc:spChg>
      </pc:sldChg>
      <pc:sldChg chg="addSp delSp modSp mod addCm">
        <pc:chgData name="Shreemayee Bhattacharyya" userId="73035bad-e703-4b66-9870-28e9edb9c0a7" providerId="ADAL" clId="{EC4393DA-A2D4-407E-9B97-2874E2EB6086}" dt="2024-03-22T05:14:56.142" v="452" actId="20577"/>
        <pc:sldMkLst>
          <pc:docMk/>
          <pc:sldMk cId="2122407673" sldId="2559"/>
        </pc:sldMkLst>
        <pc:spChg chg="add del mod">
          <ac:chgData name="Shreemayee Bhattacharyya" userId="73035bad-e703-4b66-9870-28e9edb9c0a7" providerId="ADAL" clId="{EC4393DA-A2D4-407E-9B97-2874E2EB6086}" dt="2024-03-22T04:58:04.401" v="132" actId="478"/>
          <ac:spMkLst>
            <pc:docMk/>
            <pc:sldMk cId="2122407673" sldId="2559"/>
            <ac:spMk id="2" creationId="{B1F41C5D-8ACB-E31E-471D-62D3B68F2769}"/>
          </ac:spMkLst>
        </pc:spChg>
        <pc:spChg chg="add mod">
          <ac:chgData name="Shreemayee Bhattacharyya" userId="73035bad-e703-4b66-9870-28e9edb9c0a7" providerId="ADAL" clId="{EC4393DA-A2D4-407E-9B97-2874E2EB6086}" dt="2024-03-22T04:59:29.590" v="382" actId="14861"/>
          <ac:spMkLst>
            <pc:docMk/>
            <pc:sldMk cId="2122407673" sldId="2559"/>
            <ac:spMk id="4" creationId="{F4960FBB-FF05-DD07-2838-31AD78149349}"/>
          </ac:spMkLst>
        </pc:spChg>
        <pc:spChg chg="mod">
          <ac:chgData name="Shreemayee Bhattacharyya" userId="73035bad-e703-4b66-9870-28e9edb9c0a7" providerId="ADAL" clId="{EC4393DA-A2D4-407E-9B97-2874E2EB6086}" dt="2024-03-22T05:14:56.142" v="452" actId="20577"/>
          <ac:spMkLst>
            <pc:docMk/>
            <pc:sldMk cId="2122407673" sldId="2559"/>
            <ac:spMk id="22" creationId="{F0E9E5AF-A66C-DDA5-D954-3EF9E26E87CB}"/>
          </ac:spMkLst>
        </pc:spChg>
        <pc:extLst>
          <p:ext xmlns:p="http://schemas.openxmlformats.org/presentationml/2006/main" uri="{D6D511B9-2390-475A-947B-AFAB55BFBCF1}">
            <pc226:cmChg xmlns:pc226="http://schemas.microsoft.com/office/powerpoint/2022/06/main/command" chg="add">
              <pc226:chgData name="Shreemayee Bhattacharyya" userId="73035bad-e703-4b66-9870-28e9edb9c0a7" providerId="ADAL" clId="{EC4393DA-A2D4-407E-9B97-2874E2EB6086}" dt="2024-03-20T10:06:59.170" v="6"/>
              <pc2:cmMkLst xmlns:pc2="http://schemas.microsoft.com/office/powerpoint/2019/9/main/command">
                <pc:docMk/>
                <pc:sldMk cId="2122407673" sldId="2559"/>
                <pc2:cmMk id="{5B28AA37-891C-4B33-B045-2A9A46664270}"/>
              </pc2:cmMkLst>
            </pc226:cmChg>
            <pc226:cmChg xmlns:pc226="http://schemas.microsoft.com/office/powerpoint/2022/06/main/command" chg="add">
              <pc226:chgData name="Shreemayee Bhattacharyya" userId="73035bad-e703-4b66-9870-28e9edb9c0a7" providerId="ADAL" clId="{EC4393DA-A2D4-407E-9B97-2874E2EB6086}" dt="2024-03-22T05:12:56.852" v="383"/>
              <pc2:cmMkLst xmlns:pc2="http://schemas.microsoft.com/office/powerpoint/2019/9/main/command">
                <pc:docMk/>
                <pc:sldMk cId="2122407673" sldId="2559"/>
                <pc2:cmMk id="{9FA43685-E0F7-440F-AE79-A369B725ACC3}"/>
              </pc2:cmMkLst>
            </pc226:cmChg>
          </p:ext>
        </pc:extLst>
      </pc:sldChg>
      <pc:sldChg chg="addSp delSp modSp mod addCm modCm">
        <pc:chgData name="Shreemayee Bhattacharyya" userId="73035bad-e703-4b66-9870-28e9edb9c0a7" providerId="ADAL" clId="{EC4393DA-A2D4-407E-9B97-2874E2EB6086}" dt="2024-03-22T06:05:33.946" v="544" actId="1036"/>
        <pc:sldMkLst>
          <pc:docMk/>
          <pc:sldMk cId="280567550" sldId="2560"/>
        </pc:sldMkLst>
        <pc:spChg chg="mod">
          <ac:chgData name="Shreemayee Bhattacharyya" userId="73035bad-e703-4b66-9870-28e9edb9c0a7" providerId="ADAL" clId="{EC4393DA-A2D4-407E-9B97-2874E2EB6086}" dt="2024-03-20T10:27:46.365" v="89" actId="164"/>
          <ac:spMkLst>
            <pc:docMk/>
            <pc:sldMk cId="280567550" sldId="2560"/>
            <ac:spMk id="20" creationId="{4A23CEDB-C7E0-83B7-F9C1-252AB25A5316}"/>
          </ac:spMkLst>
        </pc:spChg>
        <pc:spChg chg="mod">
          <ac:chgData name="Shreemayee Bhattacharyya" userId="73035bad-e703-4b66-9870-28e9edb9c0a7" providerId="ADAL" clId="{EC4393DA-A2D4-407E-9B97-2874E2EB6086}" dt="2024-03-20T10:28:41.074" v="95" actId="164"/>
          <ac:spMkLst>
            <pc:docMk/>
            <pc:sldMk cId="280567550" sldId="2560"/>
            <ac:spMk id="21" creationId="{08A6670B-C185-C7C0-D0C4-4943FEFECAE0}"/>
          </ac:spMkLst>
        </pc:spChg>
        <pc:spChg chg="mod topLvl">
          <ac:chgData name="Shreemayee Bhattacharyya" userId="73035bad-e703-4b66-9870-28e9edb9c0a7" providerId="ADAL" clId="{EC4393DA-A2D4-407E-9B97-2874E2EB6086}" dt="2024-03-20T10:28:34.614" v="93" actId="164"/>
          <ac:spMkLst>
            <pc:docMk/>
            <pc:sldMk cId="280567550" sldId="2560"/>
            <ac:spMk id="22" creationId="{B0A37787-CD72-CB25-5BA7-99786FF35659}"/>
          </ac:spMkLst>
        </pc:spChg>
        <pc:spChg chg="mod topLvl">
          <ac:chgData name="Shreemayee Bhattacharyya" userId="73035bad-e703-4b66-9870-28e9edb9c0a7" providerId="ADAL" clId="{EC4393DA-A2D4-407E-9B97-2874E2EB6086}" dt="2024-03-20T10:28:37.692" v="94" actId="164"/>
          <ac:spMkLst>
            <pc:docMk/>
            <pc:sldMk cId="280567550" sldId="2560"/>
            <ac:spMk id="23" creationId="{A93E096B-8B67-B71C-FCE0-8137CD1E6734}"/>
          </ac:spMkLst>
        </pc:spChg>
        <pc:spChg chg="mod">
          <ac:chgData name="Shreemayee Bhattacharyya" userId="73035bad-e703-4b66-9870-28e9edb9c0a7" providerId="ADAL" clId="{EC4393DA-A2D4-407E-9B97-2874E2EB6086}" dt="2024-03-20T10:27:46.365" v="89" actId="164"/>
          <ac:spMkLst>
            <pc:docMk/>
            <pc:sldMk cId="280567550" sldId="2560"/>
            <ac:spMk id="24" creationId="{4F32BC1F-4113-A423-755D-81C56B6AE0B4}"/>
          </ac:spMkLst>
        </pc:spChg>
        <pc:spChg chg="mod topLvl">
          <ac:chgData name="Shreemayee Bhattacharyya" userId="73035bad-e703-4b66-9870-28e9edb9c0a7" providerId="ADAL" clId="{EC4393DA-A2D4-407E-9B97-2874E2EB6086}" dt="2024-03-20T10:28:34.614" v="93" actId="164"/>
          <ac:spMkLst>
            <pc:docMk/>
            <pc:sldMk cId="280567550" sldId="2560"/>
            <ac:spMk id="25" creationId="{BD7B6F9C-E323-F912-4821-FF66A611824B}"/>
          </ac:spMkLst>
        </pc:spChg>
        <pc:spChg chg="mod topLvl">
          <ac:chgData name="Shreemayee Bhattacharyya" userId="73035bad-e703-4b66-9870-28e9edb9c0a7" providerId="ADAL" clId="{EC4393DA-A2D4-407E-9B97-2874E2EB6086}" dt="2024-03-22T06:05:21.905" v="520" actId="1036"/>
          <ac:spMkLst>
            <pc:docMk/>
            <pc:sldMk cId="280567550" sldId="2560"/>
            <ac:spMk id="26" creationId="{641331F2-DAA5-6A2B-21CC-E254FFCE7EC7}"/>
          </ac:spMkLst>
        </pc:spChg>
        <pc:spChg chg="mod">
          <ac:chgData name="Shreemayee Bhattacharyya" userId="73035bad-e703-4b66-9870-28e9edb9c0a7" providerId="ADAL" clId="{EC4393DA-A2D4-407E-9B97-2874E2EB6086}" dt="2024-03-22T06:05:33.946" v="544" actId="1036"/>
          <ac:spMkLst>
            <pc:docMk/>
            <pc:sldMk cId="280567550" sldId="2560"/>
            <ac:spMk id="27" creationId="{61A230B3-EE43-F799-83E6-6154C66652AA}"/>
          </ac:spMkLst>
        </pc:spChg>
        <pc:grpChg chg="add mod">
          <ac:chgData name="Shreemayee Bhattacharyya" userId="73035bad-e703-4b66-9870-28e9edb9c0a7" providerId="ADAL" clId="{EC4393DA-A2D4-407E-9B97-2874E2EB6086}" dt="2024-03-20T10:27:46.365" v="89" actId="164"/>
          <ac:grpSpMkLst>
            <pc:docMk/>
            <pc:sldMk cId="280567550" sldId="2560"/>
            <ac:grpSpMk id="2" creationId="{989E9FF9-10E8-C020-C99A-12B31546B5D9}"/>
          </ac:grpSpMkLst>
        </pc:grpChg>
        <pc:grpChg chg="add mod">
          <ac:chgData name="Shreemayee Bhattacharyya" userId="73035bad-e703-4b66-9870-28e9edb9c0a7" providerId="ADAL" clId="{EC4393DA-A2D4-407E-9B97-2874E2EB6086}" dt="2024-03-20T10:28:52.201" v="96" actId="465"/>
          <ac:grpSpMkLst>
            <pc:docMk/>
            <pc:sldMk cId="280567550" sldId="2560"/>
            <ac:grpSpMk id="6" creationId="{A25298D3-6BC9-097E-3792-3C7B3BD0A917}"/>
          </ac:grpSpMkLst>
        </pc:grpChg>
        <pc:grpChg chg="add mod">
          <ac:chgData name="Shreemayee Bhattacharyya" userId="73035bad-e703-4b66-9870-28e9edb9c0a7" providerId="ADAL" clId="{EC4393DA-A2D4-407E-9B97-2874E2EB6086}" dt="2024-03-20T10:28:52.201" v="96" actId="465"/>
          <ac:grpSpMkLst>
            <pc:docMk/>
            <pc:sldMk cId="280567550" sldId="2560"/>
            <ac:grpSpMk id="7" creationId="{04A92735-344E-D8D6-6933-CC0466B4714F}"/>
          </ac:grpSpMkLst>
        </pc:grpChg>
        <pc:grpChg chg="add mod">
          <ac:chgData name="Shreemayee Bhattacharyya" userId="73035bad-e703-4b66-9870-28e9edb9c0a7" providerId="ADAL" clId="{EC4393DA-A2D4-407E-9B97-2874E2EB6086}" dt="2024-03-20T10:28:41.074" v="95" actId="164"/>
          <ac:grpSpMkLst>
            <pc:docMk/>
            <pc:sldMk cId="280567550" sldId="2560"/>
            <ac:grpSpMk id="8" creationId="{DF0F1203-3C9E-A88B-F906-15CBFB3832B6}"/>
          </ac:grpSpMkLst>
        </pc:grpChg>
        <pc:grpChg chg="del">
          <ac:chgData name="Shreemayee Bhattacharyya" userId="73035bad-e703-4b66-9870-28e9edb9c0a7" providerId="ADAL" clId="{EC4393DA-A2D4-407E-9B97-2874E2EB6086}" dt="2024-03-20T10:27:58.010" v="90" actId="165"/>
          <ac:grpSpMkLst>
            <pc:docMk/>
            <pc:sldMk cId="280567550" sldId="2560"/>
            <ac:grpSpMk id="28" creationId="{37746A99-9545-3C9A-C2D2-8D4D1A842D1D}"/>
          </ac:grpSpMkLst>
        </pc:grpChg>
        <pc:extLst>
          <p:ext xmlns:p="http://schemas.openxmlformats.org/presentationml/2006/main" uri="{D6D511B9-2390-475A-947B-AFAB55BFBCF1}">
            <pc226:cmChg xmlns:pc226="http://schemas.microsoft.com/office/powerpoint/2022/06/main/command" chg="add mod">
              <pc226:chgData name="Shreemayee Bhattacharyya" userId="73035bad-e703-4b66-9870-28e9edb9c0a7" providerId="ADAL" clId="{EC4393DA-A2D4-407E-9B97-2874E2EB6086}" dt="2024-03-20T10:42:01.970" v="99"/>
              <pc2:cmMkLst xmlns:pc2="http://schemas.microsoft.com/office/powerpoint/2019/9/main/command">
                <pc:docMk/>
                <pc:sldMk cId="280567550" sldId="2560"/>
                <pc2:cmMk id="{B94CCE67-AA34-41A0-A18C-BAEF4FE9DE14}"/>
              </pc2:cmMkLst>
            </pc226:cmChg>
            <pc226:cmChg xmlns:pc226="http://schemas.microsoft.com/office/powerpoint/2022/06/main/command" chg="add">
              <pc226:chgData name="Shreemayee Bhattacharyya" userId="73035bad-e703-4b66-9870-28e9edb9c0a7" providerId="ADAL" clId="{EC4393DA-A2D4-407E-9B97-2874E2EB6086}" dt="2024-03-20T10:40:51.754" v="97"/>
              <pc2:cmMkLst xmlns:pc2="http://schemas.microsoft.com/office/powerpoint/2019/9/main/command">
                <pc:docMk/>
                <pc:sldMk cId="280567550" sldId="2560"/>
                <pc2:cmMk id="{05450BE0-FB34-4ECC-ABBA-7C7D57EF6410}"/>
              </pc2:cmMkLst>
            </pc226:cmChg>
          </p:ext>
        </pc:extLst>
      </pc:sldChg>
      <pc:sldChg chg="addSp modSp mod addCm modCm">
        <pc:chgData name="Shreemayee Bhattacharyya" userId="73035bad-e703-4b66-9870-28e9edb9c0a7" providerId="ADAL" clId="{EC4393DA-A2D4-407E-9B97-2874E2EB6086}" dt="2024-03-22T11:00:40.407" v="625" actId="20577"/>
        <pc:sldMkLst>
          <pc:docMk/>
          <pc:sldMk cId="3990549452" sldId="2561"/>
        </pc:sldMkLst>
        <pc:spChg chg="add mod">
          <ac:chgData name="Shreemayee Bhattacharyya" userId="73035bad-e703-4b66-9870-28e9edb9c0a7" providerId="ADAL" clId="{EC4393DA-A2D4-407E-9B97-2874E2EB6086}" dt="2024-03-22T11:00:40.407" v="625" actId="20577"/>
          <ac:spMkLst>
            <pc:docMk/>
            <pc:sldMk cId="3990549452" sldId="2561"/>
            <ac:spMk id="2" creationId="{C6BFB333-463A-0882-FFDD-491253221D62}"/>
          </ac:spMkLst>
        </pc:spChg>
        <pc:spChg chg="mod">
          <ac:chgData name="Shreemayee Bhattacharyya" userId="73035bad-e703-4b66-9870-28e9edb9c0a7" providerId="ADAL" clId="{EC4393DA-A2D4-407E-9B97-2874E2EB6086}" dt="2024-03-22T10:59:25.680" v="582" actId="1035"/>
          <ac:spMkLst>
            <pc:docMk/>
            <pc:sldMk cId="3990549452" sldId="2561"/>
            <ac:spMk id="22" creationId="{F0E9E5AF-A66C-DDA5-D954-3EF9E26E87CB}"/>
          </ac:spMkLst>
        </pc:spChg>
        <pc:extLst>
          <p:ext xmlns:p="http://schemas.openxmlformats.org/presentationml/2006/main" uri="{D6D511B9-2390-475A-947B-AFAB55BFBCF1}">
            <pc226:cmChg xmlns:pc226="http://schemas.microsoft.com/office/powerpoint/2022/06/main/command" chg="add mod">
              <pc226:chgData name="Shreemayee Bhattacharyya" userId="73035bad-e703-4b66-9870-28e9edb9c0a7" providerId="ADAL" clId="{EC4393DA-A2D4-407E-9B97-2874E2EB6086}" dt="2024-03-22T10:59:15.526" v="581" actId="20577"/>
              <pc2:cmMkLst xmlns:pc2="http://schemas.microsoft.com/office/powerpoint/2019/9/main/command">
                <pc:docMk/>
                <pc:sldMk cId="3990549452" sldId="2561"/>
                <pc2:cmMk id="{309F3000-6AC1-4DCB-AA6A-D6DFE32AF9B1}"/>
              </pc2:cmMkLst>
            </pc226:cmChg>
            <pc226:cmChg xmlns:pc226="http://schemas.microsoft.com/office/powerpoint/2022/06/main/command" chg="add mod">
              <pc226:chgData name="Shreemayee Bhattacharyya" userId="73035bad-e703-4b66-9870-28e9edb9c0a7" providerId="ADAL" clId="{EC4393DA-A2D4-407E-9B97-2874E2EB6086}" dt="2024-03-21T13:39:19.967" v="116" actId="2056"/>
              <pc2:cmMkLst xmlns:pc2="http://schemas.microsoft.com/office/powerpoint/2019/9/main/command">
                <pc:docMk/>
                <pc:sldMk cId="3990549452" sldId="2561"/>
                <pc2:cmMk id="{044E5450-9808-460F-88FC-6373085EE7AF}"/>
              </pc2:cmMkLst>
            </pc226:cmChg>
          </p:ext>
        </pc:extLst>
      </pc:sldChg>
      <pc:sldChg chg="modSp mod">
        <pc:chgData name="Shreemayee Bhattacharyya" userId="73035bad-e703-4b66-9870-28e9edb9c0a7" providerId="ADAL" clId="{EC4393DA-A2D4-407E-9B97-2874E2EB6086}" dt="2024-03-22T11:17:23.140" v="838" actId="20577"/>
        <pc:sldMkLst>
          <pc:docMk/>
          <pc:sldMk cId="2491584012" sldId="2562"/>
        </pc:sldMkLst>
        <pc:spChg chg="mod">
          <ac:chgData name="Shreemayee Bhattacharyya" userId="73035bad-e703-4b66-9870-28e9edb9c0a7" providerId="ADAL" clId="{EC4393DA-A2D4-407E-9B97-2874E2EB6086}" dt="2024-03-22T11:17:23.140" v="838" actId="20577"/>
          <ac:spMkLst>
            <pc:docMk/>
            <pc:sldMk cId="2491584012" sldId="2562"/>
            <ac:spMk id="3" creationId="{5679F0D5-9D86-FFE4-CF76-CFE3A1297223}"/>
          </ac:spMkLst>
        </pc:spChg>
      </pc:sldChg>
      <pc:sldChg chg="addCm">
        <pc:chgData name="Shreemayee Bhattacharyya" userId="73035bad-e703-4b66-9870-28e9edb9c0a7" providerId="ADAL" clId="{EC4393DA-A2D4-407E-9B97-2874E2EB6086}" dt="2024-03-22T11:13:33.362" v="777"/>
        <pc:sldMkLst>
          <pc:docMk/>
          <pc:sldMk cId="470596857" sldId="2563"/>
        </pc:sldMkLst>
        <pc:extLst>
          <p:ext xmlns:p="http://schemas.openxmlformats.org/presentationml/2006/main" uri="{D6D511B9-2390-475A-947B-AFAB55BFBCF1}">
            <pc226:cmChg xmlns:pc226="http://schemas.microsoft.com/office/powerpoint/2022/06/main/command" chg="add">
              <pc226:chgData name="Shreemayee Bhattacharyya" userId="73035bad-e703-4b66-9870-28e9edb9c0a7" providerId="ADAL" clId="{EC4393DA-A2D4-407E-9B97-2874E2EB6086}" dt="2024-03-22T11:13:33.362" v="777"/>
              <pc2:cmMkLst xmlns:pc2="http://schemas.microsoft.com/office/powerpoint/2019/9/main/command">
                <pc:docMk/>
                <pc:sldMk cId="470596857" sldId="2563"/>
                <pc2:cmMk id="{09AADF04-5D4C-4A3D-A2EB-29FD1ADD590D}"/>
              </pc2:cmMkLst>
            </pc226:cmChg>
            <pc226:cmChg xmlns:pc226="http://schemas.microsoft.com/office/powerpoint/2022/06/main/command" chg="add">
              <pc226:chgData name="Shreemayee Bhattacharyya" userId="73035bad-e703-4b66-9870-28e9edb9c0a7" providerId="ADAL" clId="{EC4393DA-A2D4-407E-9B97-2874E2EB6086}" dt="2024-03-20T11:11:36.336" v="110"/>
              <pc2:cmMkLst xmlns:pc2="http://schemas.microsoft.com/office/powerpoint/2019/9/main/command">
                <pc:docMk/>
                <pc:sldMk cId="470596857" sldId="2563"/>
                <pc2:cmMk id="{3B1C0475-A3D5-4315-98BC-2AF774D26244}"/>
              </pc2:cmMkLst>
            </pc226:cmChg>
            <pc226:cmChg xmlns:pc226="http://schemas.microsoft.com/office/powerpoint/2022/06/main/command" chg="add">
              <pc226:chgData name="Shreemayee Bhattacharyya" userId="73035bad-e703-4b66-9870-28e9edb9c0a7" providerId="ADAL" clId="{EC4393DA-A2D4-407E-9B97-2874E2EB6086}" dt="2024-03-20T11:10:41.743" v="109"/>
              <pc2:cmMkLst xmlns:pc2="http://schemas.microsoft.com/office/powerpoint/2019/9/main/command">
                <pc:docMk/>
                <pc:sldMk cId="470596857" sldId="2563"/>
                <pc2:cmMk id="{391DACD7-359A-45D7-BAE3-655EB072AAAD}"/>
              </pc2:cmMkLst>
            </pc226:cmChg>
          </p:ext>
        </pc:extLst>
      </pc:sldChg>
      <pc:sldChg chg="addSp modSp mod addCm modCm">
        <pc:chgData name="Shreemayee Bhattacharyya" userId="73035bad-e703-4b66-9870-28e9edb9c0a7" providerId="ADAL" clId="{EC4393DA-A2D4-407E-9B97-2874E2EB6086}" dt="2024-03-22T11:05:20.529" v="632" actId="20577"/>
        <pc:sldMkLst>
          <pc:docMk/>
          <pc:sldMk cId="2704628866" sldId="2564"/>
        </pc:sldMkLst>
        <pc:spChg chg="add mod">
          <ac:chgData name="Shreemayee Bhattacharyya" userId="73035bad-e703-4b66-9870-28e9edb9c0a7" providerId="ADAL" clId="{EC4393DA-A2D4-407E-9B97-2874E2EB6086}" dt="2024-03-22T11:05:20.529" v="632" actId="20577"/>
          <ac:spMkLst>
            <pc:docMk/>
            <pc:sldMk cId="2704628866" sldId="2564"/>
            <ac:spMk id="2" creationId="{83FFE6AD-9E85-061A-4AFB-8E837BF6EE60}"/>
          </ac:spMkLst>
        </pc:spChg>
        <pc:extLst>
          <p:ext xmlns:p="http://schemas.openxmlformats.org/presentationml/2006/main" uri="{D6D511B9-2390-475A-947B-AFAB55BFBCF1}">
            <pc226:cmChg xmlns:pc226="http://schemas.microsoft.com/office/powerpoint/2022/06/main/command" chg="add mod">
              <pc226:chgData name="Shreemayee Bhattacharyya" userId="73035bad-e703-4b66-9870-28e9edb9c0a7" providerId="ADAL" clId="{EC4393DA-A2D4-407E-9B97-2874E2EB6086}" dt="2024-03-21T13:39:19.967" v="116" actId="2056"/>
              <pc2:cmMkLst xmlns:pc2="http://schemas.microsoft.com/office/powerpoint/2019/9/main/command">
                <pc:docMk/>
                <pc:sldMk cId="2704628866" sldId="2564"/>
                <pc2:cmMk id="{ECA62AF4-DBD6-4842-BC8B-2AD25EDF7EE7}"/>
              </pc2:cmMkLst>
            </pc226:cmChg>
          </p:ext>
        </pc:extLst>
      </pc:sldChg>
      <pc:sldChg chg="modSp mod addCm modCm">
        <pc:chgData name="Shreemayee Bhattacharyya" userId="73035bad-e703-4b66-9870-28e9edb9c0a7" providerId="ADAL" clId="{EC4393DA-A2D4-407E-9B97-2874E2EB6086}" dt="2024-03-22T11:10:30.385" v="776" actId="20577"/>
        <pc:sldMkLst>
          <pc:docMk/>
          <pc:sldMk cId="53483188" sldId="2565"/>
        </pc:sldMkLst>
        <pc:spChg chg="mod">
          <ac:chgData name="Shreemayee Bhattacharyya" userId="73035bad-e703-4b66-9870-28e9edb9c0a7" providerId="ADAL" clId="{EC4393DA-A2D4-407E-9B97-2874E2EB6086}" dt="2024-03-22T11:10:30.385" v="776" actId="20577"/>
          <ac:spMkLst>
            <pc:docMk/>
            <pc:sldMk cId="53483188" sldId="2565"/>
            <ac:spMk id="3" creationId="{5679F0D5-9D86-FFE4-CF76-CFE3A1297223}"/>
          </ac:spMkLst>
        </pc:spChg>
        <pc:extLst>
          <p:ext xmlns:p="http://schemas.openxmlformats.org/presentationml/2006/main" uri="{D6D511B9-2390-475A-947B-AFAB55BFBCF1}">
            <pc226:cmChg xmlns:pc226="http://schemas.microsoft.com/office/powerpoint/2022/06/main/command" chg="add">
              <pc226:chgData name="Shreemayee Bhattacharyya" userId="73035bad-e703-4b66-9870-28e9edb9c0a7" providerId="ADAL" clId="{EC4393DA-A2D4-407E-9B97-2874E2EB6086}" dt="2024-03-20T10:57:58.071" v="106"/>
              <pc2:cmMkLst xmlns:pc2="http://schemas.microsoft.com/office/powerpoint/2019/9/main/command">
                <pc:docMk/>
                <pc:sldMk cId="53483188" sldId="2565"/>
                <pc2:cmMk id="{B58B0F08-4170-45FE-96F8-496F19BEEABE}"/>
              </pc2:cmMkLst>
            </pc226:cmChg>
            <pc226:cmChg xmlns:pc226="http://schemas.microsoft.com/office/powerpoint/2022/06/main/command" chg="add mod">
              <pc226:chgData name="Shreemayee Bhattacharyya" userId="73035bad-e703-4b66-9870-28e9edb9c0a7" providerId="ADAL" clId="{EC4393DA-A2D4-407E-9B97-2874E2EB6086}" dt="2024-03-20T11:08:40.075" v="108"/>
              <pc2:cmMkLst xmlns:pc2="http://schemas.microsoft.com/office/powerpoint/2019/9/main/command">
                <pc:docMk/>
                <pc:sldMk cId="53483188" sldId="2565"/>
                <pc2:cmMk id="{62886EB7-81D4-48CA-9BC4-882B70014A43}"/>
              </pc2:cmMkLst>
            </pc226:cmChg>
            <pc226:cmChg xmlns:pc226="http://schemas.microsoft.com/office/powerpoint/2022/06/main/command" chg="add mod">
              <pc226:chgData name="Shreemayee Bhattacharyya" userId="73035bad-e703-4b66-9870-28e9edb9c0a7" providerId="ADAL" clId="{EC4393DA-A2D4-407E-9B97-2874E2EB6086}" dt="2024-03-22T11:10:30.385" v="776" actId="20577"/>
              <pc2:cmMkLst xmlns:pc2="http://schemas.microsoft.com/office/powerpoint/2019/9/main/command">
                <pc:docMk/>
                <pc:sldMk cId="53483188" sldId="2565"/>
                <pc2:cmMk id="{531693F4-CD8B-4936-94AA-AC45BEF5D142}"/>
              </pc2:cmMkLst>
            </pc226:cmChg>
          </p:ext>
        </pc:extLst>
      </pc:sldChg>
      <pc:sldChg chg="modSp mod">
        <pc:chgData name="Shreemayee Bhattacharyya" userId="73035bad-e703-4b66-9870-28e9edb9c0a7" providerId="ADAL" clId="{EC4393DA-A2D4-407E-9B97-2874E2EB6086}" dt="2024-03-22T11:34:51.439" v="1030" actId="1037"/>
        <pc:sldMkLst>
          <pc:docMk/>
          <pc:sldMk cId="568234335" sldId="2569"/>
        </pc:sldMkLst>
        <pc:spChg chg="mod">
          <ac:chgData name="Shreemayee Bhattacharyya" userId="73035bad-e703-4b66-9870-28e9edb9c0a7" providerId="ADAL" clId="{EC4393DA-A2D4-407E-9B97-2874E2EB6086}" dt="2024-03-22T11:34:28.501" v="1027" actId="1038"/>
          <ac:spMkLst>
            <pc:docMk/>
            <pc:sldMk cId="568234335" sldId="2569"/>
            <ac:spMk id="117" creationId="{E80AE0CA-787A-7187-20AE-D414878CA68F}"/>
          </ac:spMkLst>
        </pc:spChg>
        <pc:spChg chg="mod">
          <ac:chgData name="Shreemayee Bhattacharyya" userId="73035bad-e703-4b66-9870-28e9edb9c0a7" providerId="ADAL" clId="{EC4393DA-A2D4-407E-9B97-2874E2EB6086}" dt="2024-03-22T11:33:15.078" v="1018" actId="20577"/>
          <ac:spMkLst>
            <pc:docMk/>
            <pc:sldMk cId="568234335" sldId="2569"/>
            <ac:spMk id="118" creationId="{C770D34C-A150-27F2-E8C9-F38A3AB47CCB}"/>
          </ac:spMkLst>
        </pc:spChg>
        <pc:spChg chg="mod">
          <ac:chgData name="Shreemayee Bhattacharyya" userId="73035bad-e703-4b66-9870-28e9edb9c0a7" providerId="ADAL" clId="{EC4393DA-A2D4-407E-9B97-2874E2EB6086}" dt="2024-03-22T11:34:51.439" v="1030" actId="1037"/>
          <ac:spMkLst>
            <pc:docMk/>
            <pc:sldMk cId="568234335" sldId="2569"/>
            <ac:spMk id="119" creationId="{279D5CEE-9CF2-527E-DFDA-6DEE353D71E9}"/>
          </ac:spMkLst>
        </pc:spChg>
        <pc:spChg chg="mod">
          <ac:chgData name="Shreemayee Bhattacharyya" userId="73035bad-e703-4b66-9870-28e9edb9c0a7" providerId="ADAL" clId="{EC4393DA-A2D4-407E-9B97-2874E2EB6086}" dt="2024-03-22T11:32:53.052" v="1012" actId="120"/>
          <ac:spMkLst>
            <pc:docMk/>
            <pc:sldMk cId="568234335" sldId="2569"/>
            <ac:spMk id="124" creationId="{349A6BB4-CD77-0B99-6EB2-0D9CF550E902}"/>
          </ac:spMkLst>
        </pc:spChg>
      </pc:sldChg>
      <pc:sldChg chg="modSp mod">
        <pc:chgData name="Shreemayee Bhattacharyya" userId="73035bad-e703-4b66-9870-28e9edb9c0a7" providerId="ADAL" clId="{EC4393DA-A2D4-407E-9B97-2874E2EB6086}" dt="2024-03-22T11:44:14.566" v="1170" actId="1037"/>
        <pc:sldMkLst>
          <pc:docMk/>
          <pc:sldMk cId="310523075" sldId="2570"/>
        </pc:sldMkLst>
        <pc:spChg chg="mod">
          <ac:chgData name="Shreemayee Bhattacharyya" userId="73035bad-e703-4b66-9870-28e9edb9c0a7" providerId="ADAL" clId="{EC4393DA-A2D4-407E-9B97-2874E2EB6086}" dt="2024-03-22T11:44:14.566" v="1170" actId="1037"/>
          <ac:spMkLst>
            <pc:docMk/>
            <pc:sldMk cId="310523075" sldId="2570"/>
            <ac:spMk id="117" creationId="{E80AE0CA-787A-7187-20AE-D414878CA68F}"/>
          </ac:spMkLst>
        </pc:spChg>
        <pc:spChg chg="mod">
          <ac:chgData name="Shreemayee Bhattacharyya" userId="73035bad-e703-4b66-9870-28e9edb9c0a7" providerId="ADAL" clId="{EC4393DA-A2D4-407E-9B97-2874E2EB6086}" dt="2024-03-22T11:43:40.256" v="1155" actId="20577"/>
          <ac:spMkLst>
            <pc:docMk/>
            <pc:sldMk cId="310523075" sldId="2570"/>
            <ac:spMk id="118" creationId="{C770D34C-A150-27F2-E8C9-F38A3AB47CCB}"/>
          </ac:spMkLst>
        </pc:spChg>
        <pc:spChg chg="mod">
          <ac:chgData name="Shreemayee Bhattacharyya" userId="73035bad-e703-4b66-9870-28e9edb9c0a7" providerId="ADAL" clId="{EC4393DA-A2D4-407E-9B97-2874E2EB6086}" dt="2024-03-22T11:41:09.035" v="1147" actId="20577"/>
          <ac:spMkLst>
            <pc:docMk/>
            <pc:sldMk cId="310523075" sldId="2570"/>
            <ac:spMk id="119" creationId="{279D5CEE-9CF2-527E-DFDA-6DEE353D71E9}"/>
          </ac:spMkLst>
        </pc:spChg>
        <pc:spChg chg="mod">
          <ac:chgData name="Shreemayee Bhattacharyya" userId="73035bad-e703-4b66-9870-28e9edb9c0a7" providerId="ADAL" clId="{EC4393DA-A2D4-407E-9B97-2874E2EB6086}" dt="2024-03-22T11:38:24.738" v="1109" actId="20577"/>
          <ac:spMkLst>
            <pc:docMk/>
            <pc:sldMk cId="310523075" sldId="2570"/>
            <ac:spMk id="124" creationId="{349A6BB4-CD77-0B99-6EB2-0D9CF550E902}"/>
          </ac:spMkLst>
        </pc:spChg>
      </pc:sldChg>
      <pc:sldChg chg="mod modShow">
        <pc:chgData name="Shreemayee Bhattacharyya" userId="73035bad-e703-4b66-9870-28e9edb9c0a7" providerId="ADAL" clId="{EC4393DA-A2D4-407E-9B97-2874E2EB6086}" dt="2024-03-22T11:52:18.738" v="1171" actId="729"/>
        <pc:sldMkLst>
          <pc:docMk/>
          <pc:sldMk cId="3384652241" sldId="2573"/>
        </pc:sldMkLst>
      </pc:sldChg>
      <pc:sldChg chg="mod modShow">
        <pc:chgData name="Shreemayee Bhattacharyya" userId="73035bad-e703-4b66-9870-28e9edb9c0a7" providerId="ADAL" clId="{EC4393DA-A2D4-407E-9B97-2874E2EB6086}" dt="2024-03-22T11:52:22.965" v="1172" actId="729"/>
        <pc:sldMkLst>
          <pc:docMk/>
          <pc:sldMk cId="945135266" sldId="2574"/>
        </pc:sldMkLst>
      </pc:sldChg>
      <pc:sldChg chg="mod modShow">
        <pc:chgData name="Shreemayee Bhattacharyya" userId="73035bad-e703-4b66-9870-28e9edb9c0a7" providerId="ADAL" clId="{EC4393DA-A2D4-407E-9B97-2874E2EB6086}" dt="2024-03-22T11:52:27.890" v="1173" actId="729"/>
        <pc:sldMkLst>
          <pc:docMk/>
          <pc:sldMk cId="3564434112" sldId="2575"/>
        </pc:sldMkLst>
      </pc:sldChg>
      <pc:sldChg chg="modSp mod addCm">
        <pc:chgData name="Shreemayee Bhattacharyya" userId="73035bad-e703-4b66-9870-28e9edb9c0a7" providerId="ADAL" clId="{EC4393DA-A2D4-407E-9B97-2874E2EB6086}" dt="2024-03-22T12:12:13.041" v="1305"/>
        <pc:sldMkLst>
          <pc:docMk/>
          <pc:sldMk cId="1478347825" sldId="2577"/>
        </pc:sldMkLst>
        <pc:spChg chg="mod">
          <ac:chgData name="Shreemayee Bhattacharyya" userId="73035bad-e703-4b66-9870-28e9edb9c0a7" providerId="ADAL" clId="{EC4393DA-A2D4-407E-9B97-2874E2EB6086}" dt="2024-03-22T12:11:18.947" v="1304" actId="20577"/>
          <ac:spMkLst>
            <pc:docMk/>
            <pc:sldMk cId="1478347825" sldId="2577"/>
            <ac:spMk id="3" creationId="{5679F0D5-9D86-FFE4-CF76-CFE3A1297223}"/>
          </ac:spMkLst>
        </pc:spChg>
        <pc:extLst>
          <p:ext xmlns:p="http://schemas.openxmlformats.org/presentationml/2006/main" uri="{D6D511B9-2390-475A-947B-AFAB55BFBCF1}">
            <pc226:cmChg xmlns:pc226="http://schemas.microsoft.com/office/powerpoint/2022/06/main/command" chg="add">
              <pc226:chgData name="Shreemayee Bhattacharyya" userId="73035bad-e703-4b66-9870-28e9edb9c0a7" providerId="ADAL" clId="{EC4393DA-A2D4-407E-9B97-2874E2EB6086}" dt="2024-03-22T12:12:13.041" v="1305"/>
              <pc2:cmMkLst xmlns:pc2="http://schemas.microsoft.com/office/powerpoint/2019/9/main/command">
                <pc:docMk/>
                <pc:sldMk cId="1478347825" sldId="2577"/>
                <pc2:cmMk id="{BBB18B4B-A69F-4BC2-8249-0DF922BF5F3A}"/>
              </pc2:cmMkLst>
            </pc226:cmChg>
          </p:ext>
        </pc:extLst>
      </pc:sldChg>
      <pc:sldChg chg="modSp mod">
        <pc:chgData name="Shreemayee Bhattacharyya" userId="73035bad-e703-4b66-9870-28e9edb9c0a7" providerId="ADAL" clId="{EC4393DA-A2D4-407E-9B97-2874E2EB6086}" dt="2024-03-22T12:13:23.690" v="1324" actId="20577"/>
        <pc:sldMkLst>
          <pc:docMk/>
          <pc:sldMk cId="3176665822" sldId="2579"/>
        </pc:sldMkLst>
        <pc:spChg chg="mod">
          <ac:chgData name="Shreemayee Bhattacharyya" userId="73035bad-e703-4b66-9870-28e9edb9c0a7" providerId="ADAL" clId="{EC4393DA-A2D4-407E-9B97-2874E2EB6086}" dt="2024-03-22T12:13:23.690" v="1324" actId="20577"/>
          <ac:spMkLst>
            <pc:docMk/>
            <pc:sldMk cId="3176665822" sldId="2579"/>
            <ac:spMk id="3" creationId="{34849BB2-9813-A97A-C80F-275C24EA2885}"/>
          </ac:spMkLst>
        </pc:spChg>
      </pc:sldChg>
      <pc:sldChg chg="addSp delSp modSp mod">
        <pc:chgData name="Shreemayee Bhattacharyya" userId="73035bad-e703-4b66-9870-28e9edb9c0a7" providerId="ADAL" clId="{EC4393DA-A2D4-407E-9B97-2874E2EB6086}" dt="2024-03-22T12:24:14.450" v="1427" actId="465"/>
        <pc:sldMkLst>
          <pc:docMk/>
          <pc:sldMk cId="3725987570" sldId="2580"/>
        </pc:sldMkLst>
        <pc:spChg chg="mod topLvl">
          <ac:chgData name="Shreemayee Bhattacharyya" userId="73035bad-e703-4b66-9870-28e9edb9c0a7" providerId="ADAL" clId="{EC4393DA-A2D4-407E-9B97-2874E2EB6086}" dt="2024-03-22T12:24:03.943" v="1426" actId="164"/>
          <ac:spMkLst>
            <pc:docMk/>
            <pc:sldMk cId="3725987570" sldId="2580"/>
            <ac:spMk id="16" creationId="{18FBA519-5B84-41C3-F8E1-8C9FC83ED60E}"/>
          </ac:spMkLst>
        </pc:spChg>
        <pc:spChg chg="mod topLvl">
          <ac:chgData name="Shreemayee Bhattacharyya" userId="73035bad-e703-4b66-9870-28e9edb9c0a7" providerId="ADAL" clId="{EC4393DA-A2D4-407E-9B97-2874E2EB6086}" dt="2024-03-22T12:23:53.536" v="1423" actId="164"/>
          <ac:spMkLst>
            <pc:docMk/>
            <pc:sldMk cId="3725987570" sldId="2580"/>
            <ac:spMk id="17" creationId="{19B9330C-F476-EABC-0102-30D3A0EEA009}"/>
          </ac:spMkLst>
        </pc:spChg>
        <pc:spChg chg="mod topLvl">
          <ac:chgData name="Shreemayee Bhattacharyya" userId="73035bad-e703-4b66-9870-28e9edb9c0a7" providerId="ADAL" clId="{EC4393DA-A2D4-407E-9B97-2874E2EB6086}" dt="2024-03-22T12:24:00.541" v="1425" actId="164"/>
          <ac:spMkLst>
            <pc:docMk/>
            <pc:sldMk cId="3725987570" sldId="2580"/>
            <ac:spMk id="18" creationId="{4C7E62A7-8AD2-16A1-99A0-66435B1B56F4}"/>
          </ac:spMkLst>
        </pc:spChg>
        <pc:spChg chg="mod topLvl">
          <ac:chgData name="Shreemayee Bhattacharyya" userId="73035bad-e703-4b66-9870-28e9edb9c0a7" providerId="ADAL" clId="{EC4393DA-A2D4-407E-9B97-2874E2EB6086}" dt="2024-03-22T12:23:57.259" v="1424" actId="164"/>
          <ac:spMkLst>
            <pc:docMk/>
            <pc:sldMk cId="3725987570" sldId="2580"/>
            <ac:spMk id="19" creationId="{7160AFAE-4147-A758-86D5-92F952591525}"/>
          </ac:spMkLst>
        </pc:spChg>
        <pc:spChg chg="mod topLvl">
          <ac:chgData name="Shreemayee Bhattacharyya" userId="73035bad-e703-4b66-9870-28e9edb9c0a7" providerId="ADAL" clId="{EC4393DA-A2D4-407E-9B97-2874E2EB6086}" dt="2024-03-22T12:24:03.943" v="1426" actId="164"/>
          <ac:spMkLst>
            <pc:docMk/>
            <pc:sldMk cId="3725987570" sldId="2580"/>
            <ac:spMk id="20" creationId="{34D8CA15-8713-C113-ACA6-99C9EC329FAD}"/>
          </ac:spMkLst>
        </pc:spChg>
        <pc:spChg chg="mod topLvl">
          <ac:chgData name="Shreemayee Bhattacharyya" userId="73035bad-e703-4b66-9870-28e9edb9c0a7" providerId="ADAL" clId="{EC4393DA-A2D4-407E-9B97-2874E2EB6086}" dt="2024-03-22T12:24:00.541" v="1425" actId="164"/>
          <ac:spMkLst>
            <pc:docMk/>
            <pc:sldMk cId="3725987570" sldId="2580"/>
            <ac:spMk id="21" creationId="{9516949A-533A-F613-C511-4E36D54732CC}"/>
          </ac:spMkLst>
        </pc:spChg>
        <pc:spChg chg="mod topLvl">
          <ac:chgData name="Shreemayee Bhattacharyya" userId="73035bad-e703-4b66-9870-28e9edb9c0a7" providerId="ADAL" clId="{EC4393DA-A2D4-407E-9B97-2874E2EB6086}" dt="2024-03-22T12:23:57.259" v="1424" actId="164"/>
          <ac:spMkLst>
            <pc:docMk/>
            <pc:sldMk cId="3725987570" sldId="2580"/>
            <ac:spMk id="22" creationId="{6569E204-18CE-F93F-F9A8-95B4F4481804}"/>
          </ac:spMkLst>
        </pc:spChg>
        <pc:spChg chg="mod topLvl">
          <ac:chgData name="Shreemayee Bhattacharyya" userId="73035bad-e703-4b66-9870-28e9edb9c0a7" providerId="ADAL" clId="{EC4393DA-A2D4-407E-9B97-2874E2EB6086}" dt="2024-03-22T12:23:53.536" v="1423" actId="164"/>
          <ac:spMkLst>
            <pc:docMk/>
            <pc:sldMk cId="3725987570" sldId="2580"/>
            <ac:spMk id="26" creationId="{3AF801B1-A8A4-F78A-11F1-772FF27052F3}"/>
          </ac:spMkLst>
        </pc:spChg>
        <pc:grpChg chg="add mod">
          <ac:chgData name="Shreemayee Bhattacharyya" userId="73035bad-e703-4b66-9870-28e9edb9c0a7" providerId="ADAL" clId="{EC4393DA-A2D4-407E-9B97-2874E2EB6086}" dt="2024-03-22T12:23:53.536" v="1423" actId="164"/>
          <ac:grpSpMkLst>
            <pc:docMk/>
            <pc:sldMk cId="3725987570" sldId="2580"/>
            <ac:grpSpMk id="2" creationId="{8CD5820A-6ACF-AF4A-403F-FFB6914FB7DD}"/>
          </ac:grpSpMkLst>
        </pc:grpChg>
        <pc:grpChg chg="add mod">
          <ac:chgData name="Shreemayee Bhattacharyya" userId="73035bad-e703-4b66-9870-28e9edb9c0a7" providerId="ADAL" clId="{EC4393DA-A2D4-407E-9B97-2874E2EB6086}" dt="2024-03-22T12:24:14.450" v="1427" actId="465"/>
          <ac:grpSpMkLst>
            <pc:docMk/>
            <pc:sldMk cId="3725987570" sldId="2580"/>
            <ac:grpSpMk id="3" creationId="{53635278-C51A-59E1-2C4A-030B20E0F947}"/>
          </ac:grpSpMkLst>
        </pc:grpChg>
        <pc:grpChg chg="add mod">
          <ac:chgData name="Shreemayee Bhattacharyya" userId="73035bad-e703-4b66-9870-28e9edb9c0a7" providerId="ADAL" clId="{EC4393DA-A2D4-407E-9B97-2874E2EB6086}" dt="2024-03-22T12:24:14.450" v="1427" actId="465"/>
          <ac:grpSpMkLst>
            <pc:docMk/>
            <pc:sldMk cId="3725987570" sldId="2580"/>
            <ac:grpSpMk id="5" creationId="{584C7062-02E8-24F2-DF70-E809CC131DE2}"/>
          </ac:grpSpMkLst>
        </pc:grpChg>
        <pc:grpChg chg="add mod">
          <ac:chgData name="Shreemayee Bhattacharyya" userId="73035bad-e703-4b66-9870-28e9edb9c0a7" providerId="ADAL" clId="{EC4393DA-A2D4-407E-9B97-2874E2EB6086}" dt="2024-03-22T12:24:03.943" v="1426" actId="164"/>
          <ac:grpSpMkLst>
            <pc:docMk/>
            <pc:sldMk cId="3725987570" sldId="2580"/>
            <ac:grpSpMk id="7" creationId="{503DF86D-76AD-91E5-B947-21D34CAE77EF}"/>
          </ac:grpSpMkLst>
        </pc:grpChg>
        <pc:grpChg chg="del">
          <ac:chgData name="Shreemayee Bhattacharyya" userId="73035bad-e703-4b66-9870-28e9edb9c0a7" providerId="ADAL" clId="{EC4393DA-A2D4-407E-9B97-2874E2EB6086}" dt="2024-03-22T12:23:47.988" v="1422" actId="165"/>
          <ac:grpSpMkLst>
            <pc:docMk/>
            <pc:sldMk cId="3725987570" sldId="2580"/>
            <ac:grpSpMk id="15" creationId="{44FC73C3-F024-8720-2F16-6B7026A5A1E6}"/>
          </ac:grpSpMkLst>
        </pc:grpChg>
        <pc:picChg chg="mod topLvl">
          <ac:chgData name="Shreemayee Bhattacharyya" userId="73035bad-e703-4b66-9870-28e9edb9c0a7" providerId="ADAL" clId="{EC4393DA-A2D4-407E-9B97-2874E2EB6086}" dt="2024-03-22T12:23:47.988" v="1422" actId="165"/>
          <ac:picMkLst>
            <pc:docMk/>
            <pc:sldMk cId="3725987570" sldId="2580"/>
            <ac:picMk id="30" creationId="{C3107863-ED4F-2A60-AD13-E100644022E1}"/>
          </ac:picMkLst>
        </pc:picChg>
      </pc:sldChg>
      <pc:sldChg chg="modSp mod">
        <pc:chgData name="Shreemayee Bhattacharyya" userId="73035bad-e703-4b66-9870-28e9edb9c0a7" providerId="ADAL" clId="{EC4393DA-A2D4-407E-9B97-2874E2EB6086}" dt="2024-03-22T12:31:35.258" v="1458" actId="20577"/>
        <pc:sldMkLst>
          <pc:docMk/>
          <pc:sldMk cId="3613110929" sldId="2582"/>
        </pc:sldMkLst>
        <pc:spChg chg="mod">
          <ac:chgData name="Shreemayee Bhattacharyya" userId="73035bad-e703-4b66-9870-28e9edb9c0a7" providerId="ADAL" clId="{EC4393DA-A2D4-407E-9B97-2874E2EB6086}" dt="2024-03-22T12:31:35.258" v="1458" actId="20577"/>
          <ac:spMkLst>
            <pc:docMk/>
            <pc:sldMk cId="3613110929" sldId="2582"/>
            <ac:spMk id="3" creationId="{5679F0D5-9D86-FFE4-CF76-CFE3A1297223}"/>
          </ac:spMkLst>
        </pc:spChg>
      </pc:sldChg>
      <pc:sldChg chg="addCm">
        <pc:chgData name="Shreemayee Bhattacharyya" userId="73035bad-e703-4b66-9870-28e9edb9c0a7" providerId="ADAL" clId="{EC4393DA-A2D4-407E-9B97-2874E2EB6086}" dt="2024-03-22T12:43:22.059" v="1496"/>
        <pc:sldMkLst>
          <pc:docMk/>
          <pc:sldMk cId="1723905407" sldId="2583"/>
        </pc:sldMkLst>
        <pc:extLst>
          <p:ext xmlns:p="http://schemas.openxmlformats.org/presentationml/2006/main" uri="{D6D511B9-2390-475A-947B-AFAB55BFBCF1}">
            <pc226:cmChg xmlns:pc226="http://schemas.microsoft.com/office/powerpoint/2022/06/main/command" chg="add">
              <pc226:chgData name="Shreemayee Bhattacharyya" userId="73035bad-e703-4b66-9870-28e9edb9c0a7" providerId="ADAL" clId="{EC4393DA-A2D4-407E-9B97-2874E2EB6086}" dt="2024-03-22T12:43:22.059" v="1496"/>
              <pc2:cmMkLst xmlns:pc2="http://schemas.microsoft.com/office/powerpoint/2019/9/main/command">
                <pc:docMk/>
                <pc:sldMk cId="1723905407" sldId="2583"/>
                <pc2:cmMk id="{CE7998F6-2E91-4C95-A440-7981BED6B0CA}"/>
              </pc2:cmMkLst>
            </pc226:cmChg>
          </p:ext>
        </pc:extLst>
      </pc:sldChg>
      <pc:sldChg chg="addCm modCm">
        <pc:chgData name="Shreemayee Bhattacharyya" userId="73035bad-e703-4b66-9870-28e9edb9c0a7" providerId="ADAL" clId="{EC4393DA-A2D4-407E-9B97-2874E2EB6086}" dt="2024-03-22T12:25:46.253" v="1429"/>
        <pc:sldMkLst>
          <pc:docMk/>
          <pc:sldMk cId="3706327344" sldId="2586"/>
        </pc:sldMkLst>
        <pc:extLst>
          <p:ext xmlns:p="http://schemas.openxmlformats.org/presentationml/2006/main" uri="{D6D511B9-2390-475A-947B-AFAB55BFBCF1}">
            <pc226:cmChg xmlns:pc226="http://schemas.microsoft.com/office/powerpoint/2022/06/main/command" chg="add mod">
              <pc226:chgData name="Shreemayee Bhattacharyya" userId="73035bad-e703-4b66-9870-28e9edb9c0a7" providerId="ADAL" clId="{EC4393DA-A2D4-407E-9B97-2874E2EB6086}" dt="2024-03-22T12:25:46.253" v="1429"/>
              <pc2:cmMkLst xmlns:pc2="http://schemas.microsoft.com/office/powerpoint/2019/9/main/command">
                <pc:docMk/>
                <pc:sldMk cId="3706327344" sldId="2586"/>
                <pc2:cmMk id="{7594F8D5-7414-45B4-A4FA-267493C1837E}"/>
              </pc2:cmMkLst>
            </pc226:cmChg>
          </p:ext>
        </pc:extLst>
      </pc:sldChg>
      <pc:sldChg chg="modSp mod">
        <pc:chgData name="Shreemayee Bhattacharyya" userId="73035bad-e703-4b66-9870-28e9edb9c0a7" providerId="ADAL" clId="{EC4393DA-A2D4-407E-9B97-2874E2EB6086}" dt="2024-03-22T12:28:05.375" v="1446" actId="20577"/>
        <pc:sldMkLst>
          <pc:docMk/>
          <pc:sldMk cId="3461529240" sldId="2587"/>
        </pc:sldMkLst>
        <pc:spChg chg="mod">
          <ac:chgData name="Shreemayee Bhattacharyya" userId="73035bad-e703-4b66-9870-28e9edb9c0a7" providerId="ADAL" clId="{EC4393DA-A2D4-407E-9B97-2874E2EB6086}" dt="2024-03-22T12:28:05.375" v="1446" actId="20577"/>
          <ac:spMkLst>
            <pc:docMk/>
            <pc:sldMk cId="3461529240" sldId="2587"/>
            <ac:spMk id="22" creationId="{F0E9E5AF-A66C-DDA5-D954-3EF9E26E87CB}"/>
          </ac:spMkLst>
        </pc:spChg>
      </pc:sldChg>
      <pc:sldChg chg="addCm">
        <pc:chgData name="Shreemayee Bhattacharyya" userId="73035bad-e703-4b66-9870-28e9edb9c0a7" providerId="ADAL" clId="{EC4393DA-A2D4-407E-9B97-2874E2EB6086}" dt="2024-03-22T12:34:10.629" v="1459"/>
        <pc:sldMkLst>
          <pc:docMk/>
          <pc:sldMk cId="440294436" sldId="2588"/>
        </pc:sldMkLst>
        <pc:extLst>
          <p:ext xmlns:p="http://schemas.openxmlformats.org/presentationml/2006/main" uri="{D6D511B9-2390-475A-947B-AFAB55BFBCF1}">
            <pc226:cmChg xmlns:pc226="http://schemas.microsoft.com/office/powerpoint/2022/06/main/command" chg="add">
              <pc226:chgData name="Shreemayee Bhattacharyya" userId="73035bad-e703-4b66-9870-28e9edb9c0a7" providerId="ADAL" clId="{EC4393DA-A2D4-407E-9B97-2874E2EB6086}" dt="2024-03-22T12:34:10.629" v="1459"/>
              <pc2:cmMkLst xmlns:pc2="http://schemas.microsoft.com/office/powerpoint/2019/9/main/command">
                <pc:docMk/>
                <pc:sldMk cId="440294436" sldId="2588"/>
                <pc2:cmMk id="{5FCFE24C-FA91-4CF2-8348-6DCA6A5D1AB9}"/>
              </pc2:cmMkLst>
            </pc226:cmChg>
          </p:ext>
        </pc:extLst>
      </pc:sldChg>
      <pc:sldChg chg="modSp mod">
        <pc:chgData name="Shreemayee Bhattacharyya" userId="73035bad-e703-4b66-9870-28e9edb9c0a7" providerId="ADAL" clId="{EC4393DA-A2D4-407E-9B97-2874E2EB6086}" dt="2024-03-22T12:39:12.371" v="1494" actId="1036"/>
        <pc:sldMkLst>
          <pc:docMk/>
          <pc:sldMk cId="2714316527" sldId="2590"/>
        </pc:sldMkLst>
        <pc:spChg chg="mod">
          <ac:chgData name="Shreemayee Bhattacharyya" userId="73035bad-e703-4b66-9870-28e9edb9c0a7" providerId="ADAL" clId="{EC4393DA-A2D4-407E-9B97-2874E2EB6086}" dt="2024-03-22T12:39:04.339" v="1479" actId="1036"/>
          <ac:spMkLst>
            <pc:docMk/>
            <pc:sldMk cId="2714316527" sldId="2590"/>
            <ac:spMk id="21" creationId="{9E50C011-0E01-43AE-234D-BB2F411EACC3}"/>
          </ac:spMkLst>
        </pc:spChg>
        <pc:spChg chg="mod">
          <ac:chgData name="Shreemayee Bhattacharyya" userId="73035bad-e703-4b66-9870-28e9edb9c0a7" providerId="ADAL" clId="{EC4393DA-A2D4-407E-9B97-2874E2EB6086}" dt="2024-03-22T12:39:12.371" v="1494" actId="1036"/>
          <ac:spMkLst>
            <pc:docMk/>
            <pc:sldMk cId="2714316527" sldId="2590"/>
            <ac:spMk id="25" creationId="{C18CC3EC-EACF-640B-D4C1-6673D657F993}"/>
          </ac:spMkLst>
        </pc:spChg>
      </pc:sldChg>
      <pc:sldChg chg="addCm">
        <pc:chgData name="Shreemayee Bhattacharyya" userId="73035bad-e703-4b66-9870-28e9edb9c0a7" providerId="ADAL" clId="{EC4393DA-A2D4-407E-9B97-2874E2EB6086}" dt="2024-03-22T12:41:16.008" v="1495"/>
        <pc:sldMkLst>
          <pc:docMk/>
          <pc:sldMk cId="3746098230" sldId="2591"/>
        </pc:sldMkLst>
        <pc:extLst>
          <p:ext xmlns:p="http://schemas.openxmlformats.org/presentationml/2006/main" uri="{D6D511B9-2390-475A-947B-AFAB55BFBCF1}">
            <pc226:cmChg xmlns:pc226="http://schemas.microsoft.com/office/powerpoint/2022/06/main/command" chg="add">
              <pc226:chgData name="Shreemayee Bhattacharyya" userId="73035bad-e703-4b66-9870-28e9edb9c0a7" providerId="ADAL" clId="{EC4393DA-A2D4-407E-9B97-2874E2EB6086}" dt="2024-03-22T12:41:16.008" v="1495"/>
              <pc2:cmMkLst xmlns:pc2="http://schemas.microsoft.com/office/powerpoint/2019/9/main/command">
                <pc:docMk/>
                <pc:sldMk cId="3746098230" sldId="2591"/>
                <pc2:cmMk id="{C7E06191-CBD5-4884-91C8-2CD3B7FB1C2C}"/>
              </pc2:cmMkLst>
            </pc226:cmChg>
          </p:ext>
        </pc:extLst>
      </pc:sldChg>
      <pc:sldChg chg="modSp mod ord">
        <pc:chgData name="Shreemayee Bhattacharyya" userId="73035bad-e703-4b66-9870-28e9edb9c0a7" providerId="ADAL" clId="{EC4393DA-A2D4-407E-9B97-2874E2EB6086}" dt="2024-03-22T12:09:02.459" v="1287" actId="20577"/>
        <pc:sldMkLst>
          <pc:docMk/>
          <pc:sldMk cId="3787940286" sldId="2594"/>
        </pc:sldMkLst>
        <pc:spChg chg="mod">
          <ac:chgData name="Shreemayee Bhattacharyya" userId="73035bad-e703-4b66-9870-28e9edb9c0a7" providerId="ADAL" clId="{EC4393DA-A2D4-407E-9B97-2874E2EB6086}" dt="2024-03-22T12:09:02.459" v="1287" actId="20577"/>
          <ac:spMkLst>
            <pc:docMk/>
            <pc:sldMk cId="3787940286" sldId="2594"/>
            <ac:spMk id="2" creationId="{54C4520C-3923-7871-944A-5A4623734EDE}"/>
          </ac:spMkLst>
        </pc:spChg>
        <pc:spChg chg="mod">
          <ac:chgData name="Shreemayee Bhattacharyya" userId="73035bad-e703-4b66-9870-28e9edb9c0a7" providerId="ADAL" clId="{EC4393DA-A2D4-407E-9B97-2874E2EB6086}" dt="2024-03-22T12:08:04.064" v="1285" actId="20577"/>
          <ac:spMkLst>
            <pc:docMk/>
            <pc:sldMk cId="3787940286" sldId="2594"/>
            <ac:spMk id="3" creationId="{5679F0D5-9D86-FFE4-CF76-CFE3A1297223}"/>
          </ac:spMkLst>
        </pc:spChg>
        <pc:spChg chg="mod">
          <ac:chgData name="Shreemayee Bhattacharyya" userId="73035bad-e703-4b66-9870-28e9edb9c0a7" providerId="ADAL" clId="{EC4393DA-A2D4-407E-9B97-2874E2EB6086}" dt="2024-03-22T12:05:19.693" v="1240" actId="1035"/>
          <ac:spMkLst>
            <pc:docMk/>
            <pc:sldMk cId="3787940286" sldId="2594"/>
            <ac:spMk id="33" creationId="{B89663A6-CCBD-4182-FC02-8EA82F10B71D}"/>
          </ac:spMkLst>
        </pc:spChg>
        <pc:spChg chg="mod">
          <ac:chgData name="Shreemayee Bhattacharyya" userId="73035bad-e703-4b66-9870-28e9edb9c0a7" providerId="ADAL" clId="{EC4393DA-A2D4-407E-9B97-2874E2EB6086}" dt="2024-03-22T12:04:47.586" v="1202" actId="1037"/>
          <ac:spMkLst>
            <pc:docMk/>
            <pc:sldMk cId="3787940286" sldId="2594"/>
            <ac:spMk id="34" creationId="{CBDECF9F-D155-2302-32A5-65AE9D6A6A24}"/>
          </ac:spMkLst>
        </pc:spChg>
        <pc:spChg chg="mod">
          <ac:chgData name="Shreemayee Bhattacharyya" userId="73035bad-e703-4b66-9870-28e9edb9c0a7" providerId="ADAL" clId="{EC4393DA-A2D4-407E-9B97-2874E2EB6086}" dt="2024-03-22T12:04:55.666" v="1216" actId="1036"/>
          <ac:spMkLst>
            <pc:docMk/>
            <pc:sldMk cId="3787940286" sldId="2594"/>
            <ac:spMk id="35" creationId="{BFE1CDFD-6817-15FE-6E72-21A3113725D6}"/>
          </ac:spMkLst>
        </pc:spChg>
        <pc:spChg chg="mod">
          <ac:chgData name="Shreemayee Bhattacharyya" userId="73035bad-e703-4b66-9870-28e9edb9c0a7" providerId="ADAL" clId="{EC4393DA-A2D4-407E-9B97-2874E2EB6086}" dt="2024-03-22T12:05:03.957" v="1228" actId="1036"/>
          <ac:spMkLst>
            <pc:docMk/>
            <pc:sldMk cId="3787940286" sldId="2594"/>
            <ac:spMk id="36" creationId="{1C8A13A4-8BAC-268F-A614-564BDF761AB9}"/>
          </ac:spMkLst>
        </pc:spChg>
        <pc:spChg chg="mod">
          <ac:chgData name="Shreemayee Bhattacharyya" userId="73035bad-e703-4b66-9870-28e9edb9c0a7" providerId="ADAL" clId="{EC4393DA-A2D4-407E-9B97-2874E2EB6086}" dt="2024-03-22T12:05:09.359" v="1234" actId="1038"/>
          <ac:spMkLst>
            <pc:docMk/>
            <pc:sldMk cId="3787940286" sldId="2594"/>
            <ac:spMk id="37" creationId="{4D5051E7-B536-F40D-7AE9-CFD60762BA93}"/>
          </ac:spMkLst>
        </pc:spChg>
      </pc:sldChg>
      <pc:sldChg chg="modSp mod">
        <pc:chgData name="Shreemayee Bhattacharyya" userId="73035bad-e703-4b66-9870-28e9edb9c0a7" providerId="ADAL" clId="{EC4393DA-A2D4-407E-9B97-2874E2EB6086}" dt="2024-03-22T12:36:27.842" v="1466" actId="20577"/>
        <pc:sldMkLst>
          <pc:docMk/>
          <pc:sldMk cId="3137244024" sldId="2595"/>
        </pc:sldMkLst>
        <pc:spChg chg="mod">
          <ac:chgData name="Shreemayee Bhattacharyya" userId="73035bad-e703-4b66-9870-28e9edb9c0a7" providerId="ADAL" clId="{EC4393DA-A2D4-407E-9B97-2874E2EB6086}" dt="2024-03-22T12:36:27.842" v="1466" actId="20577"/>
          <ac:spMkLst>
            <pc:docMk/>
            <pc:sldMk cId="3137244024" sldId="2595"/>
            <ac:spMk id="3" creationId="{5679F0D5-9D86-FFE4-CF76-CFE3A1297223}"/>
          </ac:spMkLst>
        </pc:spChg>
      </pc:sldChg>
      <pc:sldChg chg="modSp mod addCm modCm">
        <pc:chgData name="Shreemayee Bhattacharyya" userId="73035bad-e703-4b66-9870-28e9edb9c0a7" providerId="ADAL" clId="{EC4393DA-A2D4-407E-9B97-2874E2EB6086}" dt="2024-03-22T12:56:10.159" v="1529"/>
        <pc:sldMkLst>
          <pc:docMk/>
          <pc:sldMk cId="2075659077" sldId="2596"/>
        </pc:sldMkLst>
        <pc:spChg chg="mod">
          <ac:chgData name="Shreemayee Bhattacharyya" userId="73035bad-e703-4b66-9870-28e9edb9c0a7" providerId="ADAL" clId="{EC4393DA-A2D4-407E-9B97-2874E2EB6086}" dt="2024-03-22T12:47:25.903" v="1514" actId="20577"/>
          <ac:spMkLst>
            <pc:docMk/>
            <pc:sldMk cId="2075659077" sldId="2596"/>
            <ac:spMk id="33" creationId="{7E2095F2-6212-B11D-040D-0B79B8C14416}"/>
          </ac:spMkLst>
        </pc:spChg>
        <pc:extLst>
          <p:ext xmlns:p="http://schemas.openxmlformats.org/presentationml/2006/main" uri="{D6D511B9-2390-475A-947B-AFAB55BFBCF1}">
            <pc226:cmChg xmlns:pc226="http://schemas.microsoft.com/office/powerpoint/2022/06/main/command" chg="add">
              <pc226:chgData name="Shreemayee Bhattacharyya" userId="73035bad-e703-4b66-9870-28e9edb9c0a7" providerId="ADAL" clId="{EC4393DA-A2D4-407E-9B97-2874E2EB6086}" dt="2024-03-22T12:56:10.159" v="1529"/>
              <pc2:cmMkLst xmlns:pc2="http://schemas.microsoft.com/office/powerpoint/2019/9/main/command">
                <pc:docMk/>
                <pc:sldMk cId="2075659077" sldId="2596"/>
                <pc2:cmMk id="{93EA5BF4-D01D-4A09-AA67-D0D86F275CDC}"/>
              </pc2:cmMkLst>
              <pc226:cmRplyChg chg="add">
                <pc226:chgData name="Shreemayee Bhattacharyya" userId="73035bad-e703-4b66-9870-28e9edb9c0a7" providerId="ADAL" clId="{EC4393DA-A2D4-407E-9B97-2874E2EB6086}" dt="2024-03-22T12:56:10.159" v="1529"/>
                <pc2:cmRplyMkLst xmlns:pc2="http://schemas.microsoft.com/office/powerpoint/2019/9/main/command">
                  <pc:docMk/>
                  <pc:sldMk cId="2075659077" sldId="2596"/>
                  <pc2:cmMk id="{93EA5BF4-D01D-4A09-AA67-D0D86F275CDC}"/>
                  <pc2:cmRplyMk id="{0D32ACF5-5100-4E5D-A393-1DF9CADB28BD}"/>
                </pc2:cmRplyMkLst>
              </pc226:cmRplyChg>
            </pc226:cmChg>
          </p:ext>
        </pc:extLst>
      </pc:sldChg>
      <pc:sldChg chg="modSp mod">
        <pc:chgData name="Shreemayee Bhattacharyya" userId="73035bad-e703-4b66-9870-28e9edb9c0a7" providerId="ADAL" clId="{EC4393DA-A2D4-407E-9B97-2874E2EB6086}" dt="2024-03-22T12:48:10.804" v="1523" actId="20577"/>
        <pc:sldMkLst>
          <pc:docMk/>
          <pc:sldMk cId="2931605837" sldId="2597"/>
        </pc:sldMkLst>
        <pc:spChg chg="mod">
          <ac:chgData name="Shreemayee Bhattacharyya" userId="73035bad-e703-4b66-9870-28e9edb9c0a7" providerId="ADAL" clId="{EC4393DA-A2D4-407E-9B97-2874E2EB6086}" dt="2024-03-22T12:48:10.804" v="1523" actId="20577"/>
          <ac:spMkLst>
            <pc:docMk/>
            <pc:sldMk cId="2931605837" sldId="2597"/>
            <ac:spMk id="10" creationId="{A06969DC-AC6D-2BFE-4077-F8C1DB064637}"/>
          </ac:spMkLst>
        </pc:spChg>
      </pc:sldChg>
      <pc:sldChg chg="modSp mod">
        <pc:chgData name="Shreemayee Bhattacharyya" userId="73035bad-e703-4b66-9870-28e9edb9c0a7" providerId="ADAL" clId="{EC4393DA-A2D4-407E-9B97-2874E2EB6086}" dt="2024-03-22T13:00:55.033" v="1534" actId="20577"/>
        <pc:sldMkLst>
          <pc:docMk/>
          <pc:sldMk cId="3183556172" sldId="2598"/>
        </pc:sldMkLst>
        <pc:spChg chg="mod">
          <ac:chgData name="Shreemayee Bhattacharyya" userId="73035bad-e703-4b66-9870-28e9edb9c0a7" providerId="ADAL" clId="{EC4393DA-A2D4-407E-9B97-2874E2EB6086}" dt="2024-03-22T13:00:55.033" v="1534" actId="20577"/>
          <ac:spMkLst>
            <pc:docMk/>
            <pc:sldMk cId="3183556172" sldId="2598"/>
            <ac:spMk id="15" creationId="{21A7E554-DB72-1635-B1CD-3109035E2FDA}"/>
          </ac:spMkLst>
        </pc:spChg>
      </pc:sldChg>
      <pc:sldChg chg="modSp mod">
        <pc:chgData name="Shreemayee Bhattacharyya" userId="73035bad-e703-4b66-9870-28e9edb9c0a7" providerId="ADAL" clId="{EC4393DA-A2D4-407E-9B97-2874E2EB6086}" dt="2024-03-22T13:01:34.763" v="1540" actId="20577"/>
        <pc:sldMkLst>
          <pc:docMk/>
          <pc:sldMk cId="2224709633" sldId="2599"/>
        </pc:sldMkLst>
        <pc:spChg chg="mod">
          <ac:chgData name="Shreemayee Bhattacharyya" userId="73035bad-e703-4b66-9870-28e9edb9c0a7" providerId="ADAL" clId="{EC4393DA-A2D4-407E-9B97-2874E2EB6086}" dt="2024-03-22T13:01:34.763" v="1540" actId="20577"/>
          <ac:spMkLst>
            <pc:docMk/>
            <pc:sldMk cId="2224709633" sldId="2599"/>
            <ac:spMk id="15" creationId="{21A7E554-DB72-1635-B1CD-3109035E2FDA}"/>
          </ac:spMkLst>
        </pc:spChg>
      </pc:sldChg>
      <pc:sldChg chg="modSp mod">
        <pc:chgData name="Shreemayee Bhattacharyya" userId="73035bad-e703-4b66-9870-28e9edb9c0a7" providerId="ADAL" clId="{EC4393DA-A2D4-407E-9B97-2874E2EB6086}" dt="2024-03-22T12:48:59.378" v="1525" actId="20577"/>
        <pc:sldMkLst>
          <pc:docMk/>
          <pc:sldMk cId="2505381944" sldId="2610"/>
        </pc:sldMkLst>
        <pc:spChg chg="mod">
          <ac:chgData name="Shreemayee Bhattacharyya" userId="73035bad-e703-4b66-9870-28e9edb9c0a7" providerId="ADAL" clId="{EC4393DA-A2D4-407E-9B97-2874E2EB6086}" dt="2024-03-22T12:48:59.378" v="1525" actId="20577"/>
          <ac:spMkLst>
            <pc:docMk/>
            <pc:sldMk cId="2505381944" sldId="2610"/>
            <ac:spMk id="15" creationId="{21A7E554-DB72-1635-B1CD-3109035E2FDA}"/>
          </ac:spMkLst>
        </pc:spChg>
      </pc:sldChg>
      <pc:sldChg chg="modSp mod">
        <pc:chgData name="Shreemayee Bhattacharyya" userId="73035bad-e703-4b66-9870-28e9edb9c0a7" providerId="ADAL" clId="{EC4393DA-A2D4-407E-9B97-2874E2EB6086}" dt="2024-03-22T12:49:35.513" v="1527" actId="20577"/>
        <pc:sldMkLst>
          <pc:docMk/>
          <pc:sldMk cId="2357894565" sldId="2615"/>
        </pc:sldMkLst>
        <pc:spChg chg="mod">
          <ac:chgData name="Shreemayee Bhattacharyya" userId="73035bad-e703-4b66-9870-28e9edb9c0a7" providerId="ADAL" clId="{EC4393DA-A2D4-407E-9B97-2874E2EB6086}" dt="2024-03-22T12:49:35.513" v="1527" actId="20577"/>
          <ac:spMkLst>
            <pc:docMk/>
            <pc:sldMk cId="2357894565" sldId="2615"/>
            <ac:spMk id="9" creationId="{A938836B-5118-CBA2-3F7D-1CB7AFD1072D}"/>
          </ac:spMkLst>
        </pc:spChg>
      </pc:sldChg>
      <pc:sldChg chg="modSp mod">
        <pc:chgData name="Shreemayee Bhattacharyya" userId="73035bad-e703-4b66-9870-28e9edb9c0a7" providerId="ADAL" clId="{EC4393DA-A2D4-407E-9B97-2874E2EB6086}" dt="2024-03-22T12:57:09.542" v="1531" actId="20577"/>
        <pc:sldMkLst>
          <pc:docMk/>
          <pc:sldMk cId="3376936303" sldId="2616"/>
        </pc:sldMkLst>
        <pc:spChg chg="mod">
          <ac:chgData name="Shreemayee Bhattacharyya" userId="73035bad-e703-4b66-9870-28e9edb9c0a7" providerId="ADAL" clId="{EC4393DA-A2D4-407E-9B97-2874E2EB6086}" dt="2024-03-22T12:57:09.542" v="1531" actId="20577"/>
          <ac:spMkLst>
            <pc:docMk/>
            <pc:sldMk cId="3376936303" sldId="2616"/>
            <ac:spMk id="11" creationId="{C599B009-78FE-AF5E-2361-CB637BA3B3D7}"/>
          </ac:spMkLst>
        </pc:spChg>
      </pc:sldChg>
      <pc:sldChg chg="modSp mod">
        <pc:chgData name="Shreemayee Bhattacharyya" userId="73035bad-e703-4b66-9870-28e9edb9c0a7" providerId="ADAL" clId="{EC4393DA-A2D4-407E-9B97-2874E2EB6086}" dt="2024-03-22T13:03:08.879" v="1545" actId="20577"/>
        <pc:sldMkLst>
          <pc:docMk/>
          <pc:sldMk cId="4036317210" sldId="2619"/>
        </pc:sldMkLst>
        <pc:spChg chg="mod">
          <ac:chgData name="Shreemayee Bhattacharyya" userId="73035bad-e703-4b66-9870-28e9edb9c0a7" providerId="ADAL" clId="{EC4393DA-A2D4-407E-9B97-2874E2EB6086}" dt="2024-03-22T13:03:08.879" v="1545" actId="20577"/>
          <ac:spMkLst>
            <pc:docMk/>
            <pc:sldMk cId="4036317210" sldId="2619"/>
            <ac:spMk id="11" creationId="{FD931E54-F4BB-3E09-1095-D5F7C07DA69A}"/>
          </ac:spMkLst>
        </pc:spChg>
      </pc:sldChg>
      <pc:sldChg chg="modSp mod">
        <pc:chgData name="Shreemayee Bhattacharyya" userId="73035bad-e703-4b66-9870-28e9edb9c0a7" providerId="ADAL" clId="{EC4393DA-A2D4-407E-9B97-2874E2EB6086}" dt="2024-03-22T13:06:09.427" v="1550" actId="20577"/>
        <pc:sldMkLst>
          <pc:docMk/>
          <pc:sldMk cId="1402429195" sldId="2622"/>
        </pc:sldMkLst>
        <pc:spChg chg="mod">
          <ac:chgData name="Shreemayee Bhattacharyya" userId="73035bad-e703-4b66-9870-28e9edb9c0a7" providerId="ADAL" clId="{EC4393DA-A2D4-407E-9B97-2874E2EB6086}" dt="2024-03-22T13:06:09.427" v="1550" actId="20577"/>
          <ac:spMkLst>
            <pc:docMk/>
            <pc:sldMk cId="1402429195" sldId="2622"/>
            <ac:spMk id="10" creationId="{A06969DC-AC6D-2BFE-4077-F8C1DB064637}"/>
          </ac:spMkLst>
        </pc:spChg>
      </pc:sldChg>
      <pc:sldChg chg="modSp mod">
        <pc:chgData name="Shreemayee Bhattacharyya" userId="73035bad-e703-4b66-9870-28e9edb9c0a7" providerId="ADAL" clId="{EC4393DA-A2D4-407E-9B97-2874E2EB6086}" dt="2024-03-22T13:09:22.951" v="1554" actId="20577"/>
        <pc:sldMkLst>
          <pc:docMk/>
          <pc:sldMk cId="1950348968" sldId="2623"/>
        </pc:sldMkLst>
        <pc:spChg chg="mod">
          <ac:chgData name="Shreemayee Bhattacharyya" userId="73035bad-e703-4b66-9870-28e9edb9c0a7" providerId="ADAL" clId="{EC4393DA-A2D4-407E-9B97-2874E2EB6086}" dt="2024-03-22T13:09:22.951" v="1554" actId="20577"/>
          <ac:spMkLst>
            <pc:docMk/>
            <pc:sldMk cId="1950348968" sldId="2623"/>
            <ac:spMk id="11" creationId="{C599B009-78FE-AF5E-2361-CB637BA3B3D7}"/>
          </ac:spMkLst>
        </pc:spChg>
      </pc:sldChg>
      <pc:sldChg chg="modSp mod">
        <pc:chgData name="Shreemayee Bhattacharyya" userId="73035bad-e703-4b66-9870-28e9edb9c0a7" providerId="ADAL" clId="{EC4393DA-A2D4-407E-9B97-2874E2EB6086}" dt="2024-03-22T13:12:02.179" v="1556" actId="20577"/>
        <pc:sldMkLst>
          <pc:docMk/>
          <pc:sldMk cId="1237297657" sldId="2625"/>
        </pc:sldMkLst>
        <pc:spChg chg="mod">
          <ac:chgData name="Shreemayee Bhattacharyya" userId="73035bad-e703-4b66-9870-28e9edb9c0a7" providerId="ADAL" clId="{EC4393DA-A2D4-407E-9B97-2874E2EB6086}" dt="2024-03-22T13:12:02.179" v="1556" actId="20577"/>
          <ac:spMkLst>
            <pc:docMk/>
            <pc:sldMk cId="1237297657" sldId="2625"/>
            <ac:spMk id="12" creationId="{8C04C546-B210-FC6B-0060-F4F77B06E84C}"/>
          </ac:spMkLst>
        </pc:spChg>
      </pc:sldChg>
      <pc:sldChg chg="modSp mod">
        <pc:chgData name="Shreemayee Bhattacharyya" userId="73035bad-e703-4b66-9870-28e9edb9c0a7" providerId="ADAL" clId="{EC4393DA-A2D4-407E-9B97-2874E2EB6086}" dt="2024-03-22T13:12:12.711" v="1558" actId="20577"/>
        <pc:sldMkLst>
          <pc:docMk/>
          <pc:sldMk cId="1054946427" sldId="2626"/>
        </pc:sldMkLst>
        <pc:spChg chg="mod">
          <ac:chgData name="Shreemayee Bhattacharyya" userId="73035bad-e703-4b66-9870-28e9edb9c0a7" providerId="ADAL" clId="{EC4393DA-A2D4-407E-9B97-2874E2EB6086}" dt="2024-03-22T13:12:12.711" v="1558" actId="20577"/>
          <ac:spMkLst>
            <pc:docMk/>
            <pc:sldMk cId="1054946427" sldId="2626"/>
            <ac:spMk id="12" creationId="{8C04C546-B210-FC6B-0060-F4F77B06E84C}"/>
          </ac:spMkLst>
        </pc:spChg>
      </pc:sldChg>
      <pc:sldChg chg="modSp mod">
        <pc:chgData name="Shreemayee Bhattacharyya" userId="73035bad-e703-4b66-9870-28e9edb9c0a7" providerId="ADAL" clId="{EC4393DA-A2D4-407E-9B97-2874E2EB6086}" dt="2024-03-22T13:12:23.530" v="1560" actId="20577"/>
        <pc:sldMkLst>
          <pc:docMk/>
          <pc:sldMk cId="1094584897" sldId="2627"/>
        </pc:sldMkLst>
        <pc:spChg chg="mod">
          <ac:chgData name="Shreemayee Bhattacharyya" userId="73035bad-e703-4b66-9870-28e9edb9c0a7" providerId="ADAL" clId="{EC4393DA-A2D4-407E-9B97-2874E2EB6086}" dt="2024-03-22T13:12:23.530" v="1560" actId="20577"/>
          <ac:spMkLst>
            <pc:docMk/>
            <pc:sldMk cId="1094584897" sldId="2627"/>
            <ac:spMk id="12" creationId="{8C04C546-B210-FC6B-0060-F4F77B06E84C}"/>
          </ac:spMkLst>
        </pc:spChg>
      </pc:sldChg>
      <pc:sldChg chg="addCm">
        <pc:chgData name="Shreemayee Bhattacharyya" userId="73035bad-e703-4b66-9870-28e9edb9c0a7" providerId="ADAL" clId="{EC4393DA-A2D4-407E-9B97-2874E2EB6086}" dt="2024-03-22T13:13:47.215" v="1561"/>
        <pc:sldMkLst>
          <pc:docMk/>
          <pc:sldMk cId="3809536535" sldId="2629"/>
        </pc:sldMkLst>
        <pc:extLst>
          <p:ext xmlns:p="http://schemas.openxmlformats.org/presentationml/2006/main" uri="{D6D511B9-2390-475A-947B-AFAB55BFBCF1}">
            <pc226:cmChg xmlns:pc226="http://schemas.microsoft.com/office/powerpoint/2022/06/main/command" chg="add">
              <pc226:chgData name="Shreemayee Bhattacharyya" userId="73035bad-e703-4b66-9870-28e9edb9c0a7" providerId="ADAL" clId="{EC4393DA-A2D4-407E-9B97-2874E2EB6086}" dt="2024-03-22T13:13:47.215" v="1561"/>
              <pc2:cmMkLst xmlns:pc2="http://schemas.microsoft.com/office/powerpoint/2019/9/main/command">
                <pc:docMk/>
                <pc:sldMk cId="3809536535" sldId="2629"/>
                <pc2:cmMk id="{0E861BE9-1C68-4555-90C0-2507D4FCC3C0}"/>
              </pc2:cmMkLst>
            </pc226:cmChg>
          </p:ext>
        </pc:extLst>
      </pc:sldChg>
      <pc:sldChg chg="modSp mod addCm">
        <pc:chgData name="Shreemayee Bhattacharyya" userId="73035bad-e703-4b66-9870-28e9edb9c0a7" providerId="ADAL" clId="{EC4393DA-A2D4-407E-9B97-2874E2EB6086}" dt="2024-03-22T13:18:49.834" v="1586"/>
        <pc:sldMkLst>
          <pc:docMk/>
          <pc:sldMk cId="3488768999" sldId="2630"/>
        </pc:sldMkLst>
        <pc:spChg chg="mod">
          <ac:chgData name="Shreemayee Bhattacharyya" userId="73035bad-e703-4b66-9870-28e9edb9c0a7" providerId="ADAL" clId="{EC4393DA-A2D4-407E-9B97-2874E2EB6086}" dt="2024-03-22T13:18:02.372" v="1585" actId="14100"/>
          <ac:spMkLst>
            <pc:docMk/>
            <pc:sldMk cId="3488768999" sldId="2630"/>
            <ac:spMk id="12" creationId="{8C04C546-B210-FC6B-0060-F4F77B06E84C}"/>
          </ac:spMkLst>
        </pc:spChg>
        <pc:spChg chg="mod">
          <ac:chgData name="Shreemayee Bhattacharyya" userId="73035bad-e703-4b66-9870-28e9edb9c0a7" providerId="ADAL" clId="{EC4393DA-A2D4-407E-9B97-2874E2EB6086}" dt="2024-03-22T13:15:53.037" v="1577" actId="20577"/>
          <ac:spMkLst>
            <pc:docMk/>
            <pc:sldMk cId="3488768999" sldId="2630"/>
            <ac:spMk id="22" creationId="{F0E9E5AF-A66C-DDA5-D954-3EF9E26E87CB}"/>
          </ac:spMkLst>
        </pc:spChg>
        <pc:extLst>
          <p:ext xmlns:p="http://schemas.openxmlformats.org/presentationml/2006/main" uri="{D6D511B9-2390-475A-947B-AFAB55BFBCF1}">
            <pc226:cmChg xmlns:pc226="http://schemas.microsoft.com/office/powerpoint/2022/06/main/command" chg="add">
              <pc226:chgData name="Shreemayee Bhattacharyya" userId="73035bad-e703-4b66-9870-28e9edb9c0a7" providerId="ADAL" clId="{EC4393DA-A2D4-407E-9B97-2874E2EB6086}" dt="2024-03-22T13:18:49.834" v="1586"/>
              <pc2:cmMkLst xmlns:pc2="http://schemas.microsoft.com/office/powerpoint/2019/9/main/command">
                <pc:docMk/>
                <pc:sldMk cId="3488768999" sldId="2630"/>
                <pc2:cmMk id="{F6635036-401B-4C35-B872-19C2A6C80A01}"/>
              </pc2:cmMkLst>
            </pc226:cmChg>
          </p:ext>
        </pc:extLst>
      </pc:sldChg>
      <pc:sldChg chg="modSp mod">
        <pc:chgData name="Shreemayee Bhattacharyya" userId="73035bad-e703-4b66-9870-28e9edb9c0a7" providerId="ADAL" clId="{EC4393DA-A2D4-407E-9B97-2874E2EB6086}" dt="2024-03-22T13:21:33.837" v="1594" actId="20577"/>
        <pc:sldMkLst>
          <pc:docMk/>
          <pc:sldMk cId="1025481923" sldId="2631"/>
        </pc:sldMkLst>
        <pc:spChg chg="mod">
          <ac:chgData name="Shreemayee Bhattacharyya" userId="73035bad-e703-4b66-9870-28e9edb9c0a7" providerId="ADAL" clId="{EC4393DA-A2D4-407E-9B97-2874E2EB6086}" dt="2024-03-22T13:21:33.837" v="1594" actId="20577"/>
          <ac:spMkLst>
            <pc:docMk/>
            <pc:sldMk cId="1025481923" sldId="2631"/>
            <ac:spMk id="11" creationId="{FD931E54-F4BB-3E09-1095-D5F7C07DA69A}"/>
          </ac:spMkLst>
        </pc:spChg>
      </pc:sldChg>
      <pc:sldChg chg="modSp mod">
        <pc:chgData name="Shreemayee Bhattacharyya" userId="73035bad-e703-4b66-9870-28e9edb9c0a7" providerId="ADAL" clId="{EC4393DA-A2D4-407E-9B97-2874E2EB6086}" dt="2024-03-22T13:23:48.076" v="1598" actId="20577"/>
        <pc:sldMkLst>
          <pc:docMk/>
          <pc:sldMk cId="1380677524" sldId="2632"/>
        </pc:sldMkLst>
        <pc:spChg chg="mod">
          <ac:chgData name="Shreemayee Bhattacharyya" userId="73035bad-e703-4b66-9870-28e9edb9c0a7" providerId="ADAL" clId="{EC4393DA-A2D4-407E-9B97-2874E2EB6086}" dt="2024-03-22T13:23:48.076" v="1598" actId="20577"/>
          <ac:spMkLst>
            <pc:docMk/>
            <pc:sldMk cId="1380677524" sldId="2632"/>
            <ac:spMk id="12" creationId="{8C04C546-B210-FC6B-0060-F4F77B06E84C}"/>
          </ac:spMkLst>
        </pc:spChg>
      </pc:sldChg>
      <pc:sldChg chg="modSp mod">
        <pc:chgData name="Shreemayee Bhattacharyya" userId="73035bad-e703-4b66-9870-28e9edb9c0a7" providerId="ADAL" clId="{EC4393DA-A2D4-407E-9B97-2874E2EB6086}" dt="2024-03-22T13:23:31.588" v="1596" actId="20577"/>
        <pc:sldMkLst>
          <pc:docMk/>
          <pc:sldMk cId="226659388" sldId="2633"/>
        </pc:sldMkLst>
        <pc:spChg chg="mod">
          <ac:chgData name="Shreemayee Bhattacharyya" userId="73035bad-e703-4b66-9870-28e9edb9c0a7" providerId="ADAL" clId="{EC4393DA-A2D4-407E-9B97-2874E2EB6086}" dt="2024-03-22T13:23:31.588" v="1596" actId="20577"/>
          <ac:spMkLst>
            <pc:docMk/>
            <pc:sldMk cId="226659388" sldId="2633"/>
            <ac:spMk id="12" creationId="{8C04C546-B210-FC6B-0060-F4F77B06E84C}"/>
          </ac:spMkLst>
        </pc:spChg>
      </pc:sldChg>
      <pc:sldChg chg="modCm">
        <pc:chgData name="Shreemayee Bhattacharyya" userId="73035bad-e703-4b66-9870-28e9edb9c0a7" providerId="ADAL" clId="{EC4393DA-A2D4-407E-9B97-2874E2EB6086}" dt="2024-03-21T13:51:10.180" v="117" actId="2056"/>
        <pc:sldMkLst>
          <pc:docMk/>
          <pc:sldMk cId="3831628054" sldId="2635"/>
        </pc:sldMkLst>
        <pc:extLst>
          <p:ext xmlns:p="http://schemas.openxmlformats.org/presentationml/2006/main" uri="{D6D511B9-2390-475A-947B-AFAB55BFBCF1}">
            <pc226:cmChg xmlns:pc226="http://schemas.microsoft.com/office/powerpoint/2022/06/main/command" chg="mod">
              <pc226:chgData name="Shreemayee Bhattacharyya" userId="73035bad-e703-4b66-9870-28e9edb9c0a7" providerId="ADAL" clId="{EC4393DA-A2D4-407E-9B97-2874E2EB6086}" dt="2024-03-21T13:51:10.180" v="117" actId="2056"/>
              <pc2:cmMkLst xmlns:pc2="http://schemas.microsoft.com/office/powerpoint/2019/9/main/command">
                <pc:docMk/>
                <pc:sldMk cId="3831628054" sldId="2635"/>
                <pc2:cmMk id="{C1D0B8E2-142C-405E-B1FE-79268EDEA462}"/>
              </pc2:cmMkLst>
            </pc226:cmChg>
          </p:ext>
        </pc:extLst>
      </pc:sldChg>
    </pc:docChg>
  </pc:docChgLst>
  <pc:docChgLst>
    <pc:chgData name="Shreemayee Bhattacharyya" userId="73035bad-e703-4b66-9870-28e9edb9c0a7" providerId="ADAL" clId="{B4020E44-5142-45F7-B22D-AD0E44D6BE45}"/>
    <pc:docChg chg="undo custSel addSld delSld modSld sldOrd">
      <pc:chgData name="Shreemayee Bhattacharyya" userId="73035bad-e703-4b66-9870-28e9edb9c0a7" providerId="ADAL" clId="{B4020E44-5142-45F7-B22D-AD0E44D6BE45}" dt="2024-04-26T10:38:31.145" v="888"/>
      <pc:docMkLst>
        <pc:docMk/>
      </pc:docMkLst>
      <pc:sldChg chg="del">
        <pc:chgData name="Shreemayee Bhattacharyya" userId="73035bad-e703-4b66-9870-28e9edb9c0a7" providerId="ADAL" clId="{B4020E44-5142-45F7-B22D-AD0E44D6BE45}" dt="2024-04-17T06:06:45.022" v="1" actId="47"/>
        <pc:sldMkLst>
          <pc:docMk/>
          <pc:sldMk cId="0" sldId="259"/>
        </pc:sldMkLst>
      </pc:sldChg>
      <pc:sldChg chg="ord">
        <pc:chgData name="Shreemayee Bhattacharyya" userId="73035bad-e703-4b66-9870-28e9edb9c0a7" providerId="ADAL" clId="{B4020E44-5142-45F7-B22D-AD0E44D6BE45}" dt="2024-04-17T06:06:40.670" v="0" actId="20578"/>
        <pc:sldMkLst>
          <pc:docMk/>
          <pc:sldMk cId="3550585110" sldId="385"/>
        </pc:sldMkLst>
      </pc:sldChg>
      <pc:sldChg chg="delCm">
        <pc:chgData name="Shreemayee Bhattacharyya" userId="73035bad-e703-4b66-9870-28e9edb9c0a7" providerId="ADAL" clId="{B4020E44-5142-45F7-B22D-AD0E44D6BE45}" dt="2024-04-25T07:44:20.355" v="10"/>
        <pc:sldMkLst>
          <pc:docMk/>
          <pc:sldMk cId="547390991" sldId="387"/>
        </pc:sldMkLst>
        <pc:extLst>
          <p:ext xmlns:p="http://schemas.openxmlformats.org/presentationml/2006/main" uri="{D6D511B9-2390-475A-947B-AFAB55BFBCF1}">
            <pc226:cmChg xmlns:pc226="http://schemas.microsoft.com/office/powerpoint/2022/06/main/command" chg="del">
              <pc226:chgData name="Shreemayee Bhattacharyya" userId="73035bad-e703-4b66-9870-28e9edb9c0a7" providerId="ADAL" clId="{B4020E44-5142-45F7-B22D-AD0E44D6BE45}" dt="2024-04-25T07:44:20.355" v="10"/>
              <pc2:cmMkLst xmlns:pc2="http://schemas.microsoft.com/office/powerpoint/2019/9/main/command">
                <pc:docMk/>
                <pc:sldMk cId="547390991" sldId="387"/>
                <pc2:cmMk id="{1C6924E0-7A58-4830-8F69-B1311D458BA9}"/>
              </pc2:cmMkLst>
            </pc226:cmChg>
          </p:ext>
        </pc:extLst>
      </pc:sldChg>
      <pc:sldChg chg="modSp mod">
        <pc:chgData name="Shreemayee Bhattacharyya" userId="73035bad-e703-4b66-9870-28e9edb9c0a7" providerId="ADAL" clId="{B4020E44-5142-45F7-B22D-AD0E44D6BE45}" dt="2024-04-25T07:40:59.436" v="9"/>
        <pc:sldMkLst>
          <pc:docMk/>
          <pc:sldMk cId="102420538" sldId="393"/>
        </pc:sldMkLst>
        <pc:spChg chg="mod">
          <ac:chgData name="Shreemayee Bhattacharyya" userId="73035bad-e703-4b66-9870-28e9edb9c0a7" providerId="ADAL" clId="{B4020E44-5142-45F7-B22D-AD0E44D6BE45}" dt="2024-04-25T07:40:59.436" v="9"/>
          <ac:spMkLst>
            <pc:docMk/>
            <pc:sldMk cId="102420538" sldId="393"/>
            <ac:spMk id="3" creationId="{C60C7ACD-CDC1-8359-1680-9560358405D4}"/>
          </ac:spMkLst>
        </pc:spChg>
      </pc:sldChg>
      <pc:sldChg chg="modSp mod">
        <pc:chgData name="Shreemayee Bhattacharyya" userId="73035bad-e703-4b66-9870-28e9edb9c0a7" providerId="ADAL" clId="{B4020E44-5142-45F7-B22D-AD0E44D6BE45}" dt="2024-04-25T12:08:24.496" v="166" actId="20577"/>
        <pc:sldMkLst>
          <pc:docMk/>
          <pc:sldMk cId="645937583" sldId="405"/>
        </pc:sldMkLst>
        <pc:spChg chg="mod">
          <ac:chgData name="Shreemayee Bhattacharyya" userId="73035bad-e703-4b66-9870-28e9edb9c0a7" providerId="ADAL" clId="{B4020E44-5142-45F7-B22D-AD0E44D6BE45}" dt="2024-04-25T12:08:24.496" v="166" actId="20577"/>
          <ac:spMkLst>
            <pc:docMk/>
            <pc:sldMk cId="645937583" sldId="405"/>
            <ac:spMk id="14" creationId="{4C40DCBD-2005-A927-1757-0EA653F477EE}"/>
          </ac:spMkLst>
        </pc:spChg>
      </pc:sldChg>
      <pc:sldChg chg="delCm modCm">
        <pc:chgData name="Shreemayee Bhattacharyya" userId="73035bad-e703-4b66-9870-28e9edb9c0a7" providerId="ADAL" clId="{B4020E44-5142-45F7-B22D-AD0E44D6BE45}" dt="2024-04-25T07:45:20.410" v="13"/>
        <pc:sldMkLst>
          <pc:docMk/>
          <pc:sldMk cId="2122407673" sldId="2559"/>
        </pc:sldMkLst>
        <pc:extLst>
          <p:ext xmlns:p="http://schemas.openxmlformats.org/presentationml/2006/main" uri="{D6D511B9-2390-475A-947B-AFAB55BFBCF1}">
            <pc226:cmChg xmlns:pc226="http://schemas.microsoft.com/office/powerpoint/2022/06/main/command" chg="del">
              <pc226:chgData name="Shreemayee Bhattacharyya" userId="73035bad-e703-4b66-9870-28e9edb9c0a7" providerId="ADAL" clId="{B4020E44-5142-45F7-B22D-AD0E44D6BE45}" dt="2024-04-25T07:45:09.033" v="11"/>
              <pc2:cmMkLst xmlns:pc2="http://schemas.microsoft.com/office/powerpoint/2019/9/main/command">
                <pc:docMk/>
                <pc:sldMk cId="2122407673" sldId="2559"/>
                <pc2:cmMk id="{5B28AA37-891C-4B33-B045-2A9A46664270}"/>
              </pc2:cmMkLst>
            </pc226:cmChg>
            <pc226:cmChg xmlns:pc226="http://schemas.microsoft.com/office/powerpoint/2022/06/main/command" chg="del mod">
              <pc226:chgData name="Shreemayee Bhattacharyya" userId="73035bad-e703-4b66-9870-28e9edb9c0a7" providerId="ADAL" clId="{B4020E44-5142-45F7-B22D-AD0E44D6BE45}" dt="2024-04-25T07:45:20.410" v="13"/>
              <pc2:cmMkLst xmlns:pc2="http://schemas.microsoft.com/office/powerpoint/2019/9/main/command">
                <pc:docMk/>
                <pc:sldMk cId="2122407673" sldId="2559"/>
                <pc2:cmMk id="{9FA43685-E0F7-440F-AE79-A369B725ACC3}"/>
              </pc2:cmMkLst>
            </pc226:cmChg>
          </p:ext>
        </pc:extLst>
      </pc:sldChg>
      <pc:sldChg chg="delCm">
        <pc:chgData name="Shreemayee Bhattacharyya" userId="73035bad-e703-4b66-9870-28e9edb9c0a7" providerId="ADAL" clId="{B4020E44-5142-45F7-B22D-AD0E44D6BE45}" dt="2024-04-25T07:48:34.871" v="40"/>
        <pc:sldMkLst>
          <pc:docMk/>
          <pc:sldMk cId="280567550" sldId="2560"/>
        </pc:sldMkLst>
        <pc:extLst>
          <p:ext xmlns:p="http://schemas.openxmlformats.org/presentationml/2006/main" uri="{D6D511B9-2390-475A-947B-AFAB55BFBCF1}">
            <pc226:cmChg xmlns:pc226="http://schemas.microsoft.com/office/powerpoint/2022/06/main/command" chg="del">
              <pc226:chgData name="Shreemayee Bhattacharyya" userId="73035bad-e703-4b66-9870-28e9edb9c0a7" providerId="ADAL" clId="{B4020E44-5142-45F7-B22D-AD0E44D6BE45}" dt="2024-04-25T07:48:34.871" v="40"/>
              <pc2:cmMkLst xmlns:pc2="http://schemas.microsoft.com/office/powerpoint/2019/9/main/command">
                <pc:docMk/>
                <pc:sldMk cId="280567550" sldId="2560"/>
                <pc2:cmMk id="{B94CCE67-AA34-41A0-A18C-BAEF4FE9DE14}"/>
              </pc2:cmMkLst>
            </pc226:cmChg>
            <pc226:cmChg xmlns:pc226="http://schemas.microsoft.com/office/powerpoint/2022/06/main/command" chg="del">
              <pc226:chgData name="Shreemayee Bhattacharyya" userId="73035bad-e703-4b66-9870-28e9edb9c0a7" providerId="ADAL" clId="{B4020E44-5142-45F7-B22D-AD0E44D6BE45}" dt="2024-04-25T07:48:31.894" v="39"/>
              <pc2:cmMkLst xmlns:pc2="http://schemas.microsoft.com/office/powerpoint/2019/9/main/command">
                <pc:docMk/>
                <pc:sldMk cId="280567550" sldId="2560"/>
                <pc2:cmMk id="{05450BE0-FB34-4ECC-ABBA-7C7D57EF6410}"/>
              </pc2:cmMkLst>
            </pc226:cmChg>
          </p:ext>
        </pc:extLst>
      </pc:sldChg>
      <pc:sldChg chg="delCm">
        <pc:chgData name="Shreemayee Bhattacharyya" userId="73035bad-e703-4b66-9870-28e9edb9c0a7" providerId="ADAL" clId="{B4020E44-5142-45F7-B22D-AD0E44D6BE45}" dt="2024-04-25T07:51:15.543" v="42"/>
        <pc:sldMkLst>
          <pc:docMk/>
          <pc:sldMk cId="3990549452" sldId="2561"/>
        </pc:sldMkLst>
        <pc:extLst>
          <p:ext xmlns:p="http://schemas.openxmlformats.org/presentationml/2006/main" uri="{D6D511B9-2390-475A-947B-AFAB55BFBCF1}">
            <pc226:cmChg xmlns:pc226="http://schemas.microsoft.com/office/powerpoint/2022/06/main/command" chg="del">
              <pc226:chgData name="Shreemayee Bhattacharyya" userId="73035bad-e703-4b66-9870-28e9edb9c0a7" providerId="ADAL" clId="{B4020E44-5142-45F7-B22D-AD0E44D6BE45}" dt="2024-04-25T07:51:15.543" v="42"/>
              <pc2:cmMkLst xmlns:pc2="http://schemas.microsoft.com/office/powerpoint/2019/9/main/command">
                <pc:docMk/>
                <pc:sldMk cId="3990549452" sldId="2561"/>
                <pc2:cmMk id="{309F3000-6AC1-4DCB-AA6A-D6DFE32AF9B1}"/>
              </pc2:cmMkLst>
            </pc226:cmChg>
            <pc226:cmChg xmlns:pc226="http://schemas.microsoft.com/office/powerpoint/2022/06/main/command" chg="del">
              <pc226:chgData name="Shreemayee Bhattacharyya" userId="73035bad-e703-4b66-9870-28e9edb9c0a7" providerId="ADAL" clId="{B4020E44-5142-45F7-B22D-AD0E44D6BE45}" dt="2024-04-25T07:51:11.942" v="41"/>
              <pc2:cmMkLst xmlns:pc2="http://schemas.microsoft.com/office/powerpoint/2019/9/main/command">
                <pc:docMk/>
                <pc:sldMk cId="3990549452" sldId="2561"/>
                <pc2:cmMk id="{044E5450-9808-460F-88FC-6373085EE7AF}"/>
              </pc2:cmMkLst>
            </pc226:cmChg>
          </p:ext>
        </pc:extLst>
      </pc:sldChg>
      <pc:sldChg chg="modSp mod delCm">
        <pc:chgData name="Shreemayee Bhattacharyya" userId="73035bad-e703-4b66-9870-28e9edb9c0a7" providerId="ADAL" clId="{B4020E44-5142-45F7-B22D-AD0E44D6BE45}" dt="2024-04-26T10:33:32.446" v="824"/>
        <pc:sldMkLst>
          <pc:docMk/>
          <pc:sldMk cId="470596857" sldId="2563"/>
        </pc:sldMkLst>
        <pc:spChg chg="mod">
          <ac:chgData name="Shreemayee Bhattacharyya" userId="73035bad-e703-4b66-9870-28e9edb9c0a7" providerId="ADAL" clId="{B4020E44-5142-45F7-B22D-AD0E44D6BE45}" dt="2024-04-25T11:11:19.033" v="49" actId="1038"/>
          <ac:spMkLst>
            <pc:docMk/>
            <pc:sldMk cId="470596857" sldId="2563"/>
            <ac:spMk id="22" creationId="{B0A37787-CD72-CB25-5BA7-99786FF35659}"/>
          </ac:spMkLst>
        </pc:spChg>
        <pc:spChg chg="mod">
          <ac:chgData name="Shreemayee Bhattacharyya" userId="73035bad-e703-4b66-9870-28e9edb9c0a7" providerId="ADAL" clId="{B4020E44-5142-45F7-B22D-AD0E44D6BE45}" dt="2024-04-25T11:08:49.115" v="45" actId="14100"/>
          <ac:spMkLst>
            <pc:docMk/>
            <pc:sldMk cId="470596857" sldId="2563"/>
            <ac:spMk id="23" creationId="{A93E096B-8B67-B71C-FCE0-8137CD1E6734}"/>
          </ac:spMkLst>
        </pc:spChg>
        <pc:extLst>
          <p:ext xmlns:p="http://schemas.openxmlformats.org/presentationml/2006/main" uri="{D6D511B9-2390-475A-947B-AFAB55BFBCF1}">
            <pc226:cmChg xmlns:pc226="http://schemas.microsoft.com/office/powerpoint/2022/06/main/command" chg="del">
              <pc226:chgData name="Shreemayee Bhattacharyya" userId="73035bad-e703-4b66-9870-28e9edb9c0a7" providerId="ADAL" clId="{B4020E44-5142-45F7-B22D-AD0E44D6BE45}" dt="2024-04-26T10:33:32.446" v="824"/>
              <pc2:cmMkLst xmlns:pc2="http://schemas.microsoft.com/office/powerpoint/2019/9/main/command">
                <pc:docMk/>
                <pc:sldMk cId="470596857" sldId="2563"/>
                <pc2:cmMk id="{09AADF04-5D4C-4A3D-A2EB-29FD1ADD590D}"/>
              </pc2:cmMkLst>
            </pc226:cmChg>
            <pc226:cmChg xmlns:pc226="http://schemas.microsoft.com/office/powerpoint/2022/06/main/command" chg="del">
              <pc226:chgData name="Shreemayee Bhattacharyya" userId="73035bad-e703-4b66-9870-28e9edb9c0a7" providerId="ADAL" clId="{B4020E44-5142-45F7-B22D-AD0E44D6BE45}" dt="2024-04-25T11:36:06.792" v="51"/>
              <pc2:cmMkLst xmlns:pc2="http://schemas.microsoft.com/office/powerpoint/2019/9/main/command">
                <pc:docMk/>
                <pc:sldMk cId="470596857" sldId="2563"/>
                <pc2:cmMk id="{3B1C0475-A3D5-4315-98BC-2AF774D26244}"/>
              </pc2:cmMkLst>
            </pc226:cmChg>
            <pc226:cmChg xmlns:pc226="http://schemas.microsoft.com/office/powerpoint/2022/06/main/command" chg="del">
              <pc226:chgData name="Shreemayee Bhattacharyya" userId="73035bad-e703-4b66-9870-28e9edb9c0a7" providerId="ADAL" clId="{B4020E44-5142-45F7-B22D-AD0E44D6BE45}" dt="2024-04-25T11:36:20.056" v="52"/>
              <pc2:cmMkLst xmlns:pc2="http://schemas.microsoft.com/office/powerpoint/2019/9/main/command">
                <pc:docMk/>
                <pc:sldMk cId="470596857" sldId="2563"/>
                <pc2:cmMk id="{391DACD7-359A-45D7-BAE3-655EB072AAAD}"/>
              </pc2:cmMkLst>
            </pc226:cmChg>
          </p:ext>
        </pc:extLst>
      </pc:sldChg>
      <pc:sldChg chg="delCm">
        <pc:chgData name="Shreemayee Bhattacharyya" userId="73035bad-e703-4b66-9870-28e9edb9c0a7" providerId="ADAL" clId="{B4020E44-5142-45F7-B22D-AD0E44D6BE45}" dt="2024-04-26T10:34:01.099" v="825"/>
        <pc:sldMkLst>
          <pc:docMk/>
          <pc:sldMk cId="2704628866" sldId="2564"/>
        </pc:sldMkLst>
        <pc:extLst>
          <p:ext xmlns:p="http://schemas.openxmlformats.org/presentationml/2006/main" uri="{D6D511B9-2390-475A-947B-AFAB55BFBCF1}">
            <pc226:cmChg xmlns:pc226="http://schemas.microsoft.com/office/powerpoint/2022/06/main/command" chg="del">
              <pc226:chgData name="Shreemayee Bhattacharyya" userId="73035bad-e703-4b66-9870-28e9edb9c0a7" providerId="ADAL" clId="{B4020E44-5142-45F7-B22D-AD0E44D6BE45}" dt="2024-04-26T10:34:01.099" v="825"/>
              <pc2:cmMkLst xmlns:pc2="http://schemas.microsoft.com/office/powerpoint/2019/9/main/command">
                <pc:docMk/>
                <pc:sldMk cId="2704628866" sldId="2564"/>
                <pc2:cmMk id="{ECA62AF4-DBD6-4842-BC8B-2AD25EDF7EE7}"/>
              </pc2:cmMkLst>
            </pc226:cmChg>
          </p:ext>
        </pc:extLst>
      </pc:sldChg>
      <pc:sldChg chg="modSp mod delCm">
        <pc:chgData name="Shreemayee Bhattacharyya" userId="73035bad-e703-4b66-9870-28e9edb9c0a7" providerId="ADAL" clId="{B4020E44-5142-45F7-B22D-AD0E44D6BE45}" dt="2024-04-25T11:46:48.483" v="53" actId="1035"/>
        <pc:sldMkLst>
          <pc:docMk/>
          <pc:sldMk cId="53483188" sldId="2565"/>
        </pc:sldMkLst>
        <pc:spChg chg="mod">
          <ac:chgData name="Shreemayee Bhattacharyya" userId="73035bad-e703-4b66-9870-28e9edb9c0a7" providerId="ADAL" clId="{B4020E44-5142-45F7-B22D-AD0E44D6BE45}" dt="2024-04-25T11:46:48.483" v="53" actId="1035"/>
          <ac:spMkLst>
            <pc:docMk/>
            <pc:sldMk cId="53483188" sldId="2565"/>
            <ac:spMk id="3" creationId="{5679F0D5-9D86-FFE4-CF76-CFE3A1297223}"/>
          </ac:spMkLst>
        </pc:spChg>
        <pc:extLst>
          <p:ext xmlns:p="http://schemas.openxmlformats.org/presentationml/2006/main" uri="{D6D511B9-2390-475A-947B-AFAB55BFBCF1}">
            <pc226:cmChg xmlns:pc226="http://schemas.microsoft.com/office/powerpoint/2022/06/main/command" chg="del">
              <pc226:chgData name="Shreemayee Bhattacharyya" userId="73035bad-e703-4b66-9870-28e9edb9c0a7" providerId="ADAL" clId="{B4020E44-5142-45F7-B22D-AD0E44D6BE45}" dt="2024-04-25T07:51:48.380" v="43"/>
              <pc2:cmMkLst xmlns:pc2="http://schemas.microsoft.com/office/powerpoint/2019/9/main/command">
                <pc:docMk/>
                <pc:sldMk cId="53483188" sldId="2565"/>
                <pc2:cmMk id="{B58B0F08-4170-45FE-96F8-496F19BEEABE}"/>
              </pc2:cmMkLst>
            </pc226:cmChg>
            <pc226:cmChg xmlns:pc226="http://schemas.microsoft.com/office/powerpoint/2022/06/main/command" chg="del">
              <pc226:chgData name="Shreemayee Bhattacharyya" userId="73035bad-e703-4b66-9870-28e9edb9c0a7" providerId="ADAL" clId="{B4020E44-5142-45F7-B22D-AD0E44D6BE45}" dt="2024-04-25T07:51:53.852" v="44"/>
              <pc2:cmMkLst xmlns:pc2="http://schemas.microsoft.com/office/powerpoint/2019/9/main/command">
                <pc:docMk/>
                <pc:sldMk cId="53483188" sldId="2565"/>
                <pc2:cmMk id="{531693F4-CD8B-4936-94AA-AC45BEF5D142}"/>
              </pc2:cmMkLst>
            </pc226:cmChg>
          </p:ext>
        </pc:extLst>
      </pc:sldChg>
      <pc:sldChg chg="modSp mod addCm delCm">
        <pc:chgData name="Shreemayee Bhattacharyya" userId="73035bad-e703-4b66-9870-28e9edb9c0a7" providerId="ADAL" clId="{B4020E44-5142-45F7-B22D-AD0E44D6BE45}" dt="2024-04-25T12:24:55.828" v="195"/>
        <pc:sldMkLst>
          <pc:docMk/>
          <pc:sldMk cId="1650351008" sldId="2566"/>
        </pc:sldMkLst>
        <pc:spChg chg="mod">
          <ac:chgData name="Shreemayee Bhattacharyya" userId="73035bad-e703-4b66-9870-28e9edb9c0a7" providerId="ADAL" clId="{B4020E44-5142-45F7-B22D-AD0E44D6BE45}" dt="2024-04-25T12:02:37.196" v="163" actId="20577"/>
          <ac:spMkLst>
            <pc:docMk/>
            <pc:sldMk cId="1650351008" sldId="2566"/>
            <ac:spMk id="38" creationId="{56C4A63A-AA17-FA04-B19F-10CF900D1123}"/>
          </ac:spMkLst>
        </pc:spChg>
        <pc:extLst>
          <p:ext xmlns:p="http://schemas.openxmlformats.org/presentationml/2006/main" uri="{D6D511B9-2390-475A-947B-AFAB55BFBCF1}">
            <pc226:cmChg xmlns:pc226="http://schemas.microsoft.com/office/powerpoint/2022/06/main/command" chg="add del">
              <pc226:chgData name="Shreemayee Bhattacharyya" userId="73035bad-e703-4b66-9870-28e9edb9c0a7" providerId="ADAL" clId="{B4020E44-5142-45F7-B22D-AD0E44D6BE45}" dt="2024-04-25T12:24:55.828" v="195"/>
              <pc2:cmMkLst xmlns:pc2="http://schemas.microsoft.com/office/powerpoint/2019/9/main/command">
                <pc:docMk/>
                <pc:sldMk cId="1650351008" sldId="2566"/>
                <pc2:cmMk id="{481987B6-029C-469F-8057-F15F20661216}"/>
              </pc2:cmMkLst>
            </pc226:cmChg>
          </p:ext>
        </pc:extLst>
      </pc:sldChg>
      <pc:sldChg chg="addSp delSp modSp mod modNotesTx">
        <pc:chgData name="Shreemayee Bhattacharyya" userId="73035bad-e703-4b66-9870-28e9edb9c0a7" providerId="ADAL" clId="{B4020E44-5142-45F7-B22D-AD0E44D6BE45}" dt="2024-04-26T10:35:02.691" v="844"/>
        <pc:sldMkLst>
          <pc:docMk/>
          <pc:sldMk cId="568234335" sldId="2569"/>
        </pc:sldMkLst>
        <pc:spChg chg="mod">
          <ac:chgData name="Shreemayee Bhattacharyya" userId="73035bad-e703-4b66-9870-28e9edb9c0a7" providerId="ADAL" clId="{B4020E44-5142-45F7-B22D-AD0E44D6BE45}" dt="2024-04-26T10:34:56.116" v="826" actId="20577"/>
          <ac:spMkLst>
            <pc:docMk/>
            <pc:sldMk cId="568234335" sldId="2569"/>
            <ac:spMk id="4" creationId="{8CAB1B5A-9DE2-4A78-EE06-53E0D4988756}"/>
          </ac:spMkLst>
        </pc:spChg>
        <pc:spChg chg="mod">
          <ac:chgData name="Shreemayee Bhattacharyya" userId="73035bad-e703-4b66-9870-28e9edb9c0a7" providerId="ADAL" clId="{B4020E44-5142-45F7-B22D-AD0E44D6BE45}" dt="2024-04-26T10:35:02.691" v="842"/>
          <ac:spMkLst>
            <pc:docMk/>
            <pc:sldMk cId="568234335" sldId="2569"/>
            <ac:spMk id="5" creationId="{02C51BFB-0106-CCED-AFBC-D00A649AF586}"/>
          </ac:spMkLst>
        </pc:spChg>
        <pc:spChg chg="mod">
          <ac:chgData name="Shreemayee Bhattacharyya" userId="73035bad-e703-4b66-9870-28e9edb9c0a7" providerId="ADAL" clId="{B4020E44-5142-45F7-B22D-AD0E44D6BE45}" dt="2024-04-25T12:20:40.983" v="175" actId="20577"/>
          <ac:spMkLst>
            <pc:docMk/>
            <pc:sldMk cId="568234335" sldId="2569"/>
            <ac:spMk id="117" creationId="{E80AE0CA-787A-7187-20AE-D414878CA68F}"/>
          </ac:spMkLst>
        </pc:spChg>
        <pc:spChg chg="mod">
          <ac:chgData name="Shreemayee Bhattacharyya" userId="73035bad-e703-4b66-9870-28e9edb9c0a7" providerId="ADAL" clId="{B4020E44-5142-45F7-B22D-AD0E44D6BE45}" dt="2024-04-25T12:20:11.512" v="172" actId="20577"/>
          <ac:spMkLst>
            <pc:docMk/>
            <pc:sldMk cId="568234335" sldId="2569"/>
            <ac:spMk id="118" creationId="{C770D34C-A150-27F2-E8C9-F38A3AB47CCB}"/>
          </ac:spMkLst>
        </pc:spChg>
        <pc:cxnChg chg="add del mod replST">
          <ac:chgData name="Shreemayee Bhattacharyya" userId="73035bad-e703-4b66-9870-28e9edb9c0a7" providerId="ADAL" clId="{B4020E44-5142-45F7-B22D-AD0E44D6BE45}" dt="2024-04-26T10:35:02.691" v="844"/>
          <ac:cxnSpMkLst>
            <pc:docMk/>
            <pc:sldMk cId="568234335" sldId="2569"/>
            <ac:cxnSpMk id="2" creationId="{A1D04898-5DE4-2B39-AFFD-2666DA9E1056}"/>
          </ac:cxnSpMkLst>
        </pc:cxnChg>
      </pc:sldChg>
      <pc:sldChg chg="addSp delSp modSp mod">
        <pc:chgData name="Shreemayee Bhattacharyya" userId="73035bad-e703-4b66-9870-28e9edb9c0a7" providerId="ADAL" clId="{B4020E44-5142-45F7-B22D-AD0E44D6BE45}" dt="2024-04-26T10:35:32.890" v="880"/>
        <pc:sldMkLst>
          <pc:docMk/>
          <pc:sldMk cId="310523075" sldId="2570"/>
        </pc:sldMkLst>
        <pc:spChg chg="mod">
          <ac:chgData name="Shreemayee Bhattacharyya" userId="73035bad-e703-4b66-9870-28e9edb9c0a7" providerId="ADAL" clId="{B4020E44-5142-45F7-B22D-AD0E44D6BE45}" dt="2024-04-26T10:35:28.618" v="862" actId="20577"/>
          <ac:spMkLst>
            <pc:docMk/>
            <pc:sldMk cId="310523075" sldId="2570"/>
            <ac:spMk id="4" creationId="{8CAB1B5A-9DE2-4A78-EE06-53E0D4988756}"/>
          </ac:spMkLst>
        </pc:spChg>
        <pc:spChg chg="mod">
          <ac:chgData name="Shreemayee Bhattacharyya" userId="73035bad-e703-4b66-9870-28e9edb9c0a7" providerId="ADAL" clId="{B4020E44-5142-45F7-B22D-AD0E44D6BE45}" dt="2024-04-26T10:35:32.886" v="878"/>
          <ac:spMkLst>
            <pc:docMk/>
            <pc:sldMk cId="310523075" sldId="2570"/>
            <ac:spMk id="5" creationId="{02C51BFB-0106-CCED-AFBC-D00A649AF586}"/>
          </ac:spMkLst>
        </pc:spChg>
        <pc:cxnChg chg="add del mod replST">
          <ac:chgData name="Shreemayee Bhattacharyya" userId="73035bad-e703-4b66-9870-28e9edb9c0a7" providerId="ADAL" clId="{B4020E44-5142-45F7-B22D-AD0E44D6BE45}" dt="2024-04-26T10:35:32.890" v="880"/>
          <ac:cxnSpMkLst>
            <pc:docMk/>
            <pc:sldMk cId="310523075" sldId="2570"/>
            <ac:cxnSpMk id="2" creationId="{C19DD9DE-5F7F-34B7-134F-917A4FB35BB3}"/>
          </ac:cxnSpMkLst>
        </pc:cxnChg>
      </pc:sldChg>
      <pc:sldChg chg="modSp del mod">
        <pc:chgData name="Shreemayee Bhattacharyya" userId="73035bad-e703-4b66-9870-28e9edb9c0a7" providerId="ADAL" clId="{B4020E44-5142-45F7-B22D-AD0E44D6BE45}" dt="2024-04-25T12:31:26.236" v="196" actId="47"/>
        <pc:sldMkLst>
          <pc:docMk/>
          <pc:sldMk cId="2787718120" sldId="2576"/>
        </pc:sldMkLst>
        <pc:graphicFrameChg chg="modGraphic">
          <ac:chgData name="Shreemayee Bhattacharyya" userId="73035bad-e703-4b66-9870-28e9edb9c0a7" providerId="ADAL" clId="{B4020E44-5142-45F7-B22D-AD0E44D6BE45}" dt="2024-04-25T12:22:45.544" v="193" actId="20577"/>
          <ac:graphicFrameMkLst>
            <pc:docMk/>
            <pc:sldMk cId="2787718120" sldId="2576"/>
            <ac:graphicFrameMk id="7" creationId="{E7DC1382-2BDD-8518-B492-07341C6F887F}"/>
          </ac:graphicFrameMkLst>
        </pc:graphicFrameChg>
      </pc:sldChg>
      <pc:sldChg chg="delCm">
        <pc:chgData name="Shreemayee Bhattacharyya" userId="73035bad-e703-4b66-9870-28e9edb9c0a7" providerId="ADAL" clId="{B4020E44-5142-45F7-B22D-AD0E44D6BE45}" dt="2024-04-26T10:36:01.108" v="882"/>
        <pc:sldMkLst>
          <pc:docMk/>
          <pc:sldMk cId="1478347825" sldId="2577"/>
        </pc:sldMkLst>
        <pc:extLst>
          <p:ext xmlns:p="http://schemas.openxmlformats.org/presentationml/2006/main" uri="{D6D511B9-2390-475A-947B-AFAB55BFBCF1}">
            <pc226:cmChg xmlns:pc226="http://schemas.microsoft.com/office/powerpoint/2022/06/main/command" chg="del">
              <pc226:chgData name="Shreemayee Bhattacharyya" userId="73035bad-e703-4b66-9870-28e9edb9c0a7" providerId="ADAL" clId="{B4020E44-5142-45F7-B22D-AD0E44D6BE45}" dt="2024-04-26T10:36:01.108" v="882"/>
              <pc2:cmMkLst xmlns:pc2="http://schemas.microsoft.com/office/powerpoint/2019/9/main/command">
                <pc:docMk/>
                <pc:sldMk cId="1478347825" sldId="2577"/>
                <pc2:cmMk id="{2AC93902-5092-4F8A-89A9-99CA36D49A17}"/>
              </pc2:cmMkLst>
            </pc226:cmChg>
            <pc226:cmChg xmlns:pc226="http://schemas.microsoft.com/office/powerpoint/2022/06/main/command" chg="del">
              <pc226:chgData name="Shreemayee Bhattacharyya" userId="73035bad-e703-4b66-9870-28e9edb9c0a7" providerId="ADAL" clId="{B4020E44-5142-45F7-B22D-AD0E44D6BE45}" dt="2024-04-26T10:35:57.820" v="881"/>
              <pc2:cmMkLst xmlns:pc2="http://schemas.microsoft.com/office/powerpoint/2019/9/main/command">
                <pc:docMk/>
                <pc:sldMk cId="1478347825" sldId="2577"/>
                <pc2:cmMk id="{BBB18B4B-A69F-4BC2-8249-0DF922BF5F3A}"/>
              </pc2:cmMkLst>
            </pc226:cmChg>
          </p:ext>
        </pc:extLst>
      </pc:sldChg>
      <pc:sldChg chg="modSp mod">
        <pc:chgData name="Shreemayee Bhattacharyya" userId="73035bad-e703-4b66-9870-28e9edb9c0a7" providerId="ADAL" clId="{B4020E44-5142-45F7-B22D-AD0E44D6BE45}" dt="2024-04-26T07:09:26.706" v="203" actId="20577"/>
        <pc:sldMkLst>
          <pc:docMk/>
          <pc:sldMk cId="3725987570" sldId="2580"/>
        </pc:sldMkLst>
        <pc:spChg chg="mod">
          <ac:chgData name="Shreemayee Bhattacharyya" userId="73035bad-e703-4b66-9870-28e9edb9c0a7" providerId="ADAL" clId="{B4020E44-5142-45F7-B22D-AD0E44D6BE45}" dt="2024-04-26T07:09:15.832" v="201" actId="20577"/>
          <ac:spMkLst>
            <pc:docMk/>
            <pc:sldMk cId="3725987570" sldId="2580"/>
            <ac:spMk id="21" creationId="{9516949A-533A-F613-C511-4E36D54732CC}"/>
          </ac:spMkLst>
        </pc:spChg>
        <pc:spChg chg="mod">
          <ac:chgData name="Shreemayee Bhattacharyya" userId="73035bad-e703-4b66-9870-28e9edb9c0a7" providerId="ADAL" clId="{B4020E44-5142-45F7-B22D-AD0E44D6BE45}" dt="2024-04-26T07:09:26.706" v="203" actId="20577"/>
          <ac:spMkLst>
            <pc:docMk/>
            <pc:sldMk cId="3725987570" sldId="2580"/>
            <ac:spMk id="22" creationId="{6569E204-18CE-F93F-F9A8-95B4F4481804}"/>
          </ac:spMkLst>
        </pc:spChg>
      </pc:sldChg>
      <pc:sldChg chg="modSp">
        <pc:chgData name="Shreemayee Bhattacharyya" userId="73035bad-e703-4b66-9870-28e9edb9c0a7" providerId="ADAL" clId="{B4020E44-5142-45F7-B22D-AD0E44D6BE45}" dt="2024-04-26T07:21:18.170" v="216" actId="11530"/>
        <pc:sldMkLst>
          <pc:docMk/>
          <pc:sldMk cId="3613110929" sldId="2582"/>
        </pc:sldMkLst>
        <pc:spChg chg="mod">
          <ac:chgData name="Shreemayee Bhattacharyya" userId="73035bad-e703-4b66-9870-28e9edb9c0a7" providerId="ADAL" clId="{B4020E44-5142-45F7-B22D-AD0E44D6BE45}" dt="2024-04-26T07:21:18.170" v="216" actId="11530"/>
          <ac:spMkLst>
            <pc:docMk/>
            <pc:sldMk cId="3613110929" sldId="2582"/>
            <ac:spMk id="8" creationId="{09EB4A8D-23D3-0ED1-D664-47EE58D50F14}"/>
          </ac:spMkLst>
        </pc:spChg>
        <pc:spChg chg="mod">
          <ac:chgData name="Shreemayee Bhattacharyya" userId="73035bad-e703-4b66-9870-28e9edb9c0a7" providerId="ADAL" clId="{B4020E44-5142-45F7-B22D-AD0E44D6BE45}" dt="2024-04-26T07:21:18.170" v="216" actId="11530"/>
          <ac:spMkLst>
            <pc:docMk/>
            <pc:sldMk cId="3613110929" sldId="2582"/>
            <ac:spMk id="9" creationId="{92C63FC1-1D35-A84F-3704-F6F94600F664}"/>
          </ac:spMkLst>
        </pc:spChg>
        <pc:spChg chg="mod">
          <ac:chgData name="Shreemayee Bhattacharyya" userId="73035bad-e703-4b66-9870-28e9edb9c0a7" providerId="ADAL" clId="{B4020E44-5142-45F7-B22D-AD0E44D6BE45}" dt="2024-04-26T07:21:18.170" v="216" actId="11530"/>
          <ac:spMkLst>
            <pc:docMk/>
            <pc:sldMk cId="3613110929" sldId="2582"/>
            <ac:spMk id="10" creationId="{35E7851A-9CC6-7AAB-735B-9CF4009E81B2}"/>
          </ac:spMkLst>
        </pc:spChg>
        <pc:spChg chg="mod">
          <ac:chgData name="Shreemayee Bhattacharyya" userId="73035bad-e703-4b66-9870-28e9edb9c0a7" providerId="ADAL" clId="{B4020E44-5142-45F7-B22D-AD0E44D6BE45}" dt="2024-04-26T07:21:18.170" v="216" actId="11530"/>
          <ac:spMkLst>
            <pc:docMk/>
            <pc:sldMk cId="3613110929" sldId="2582"/>
            <ac:spMk id="11" creationId="{5383BD9C-589C-003B-849D-2B319E71832D}"/>
          </ac:spMkLst>
        </pc:spChg>
        <pc:spChg chg="mod">
          <ac:chgData name="Shreemayee Bhattacharyya" userId="73035bad-e703-4b66-9870-28e9edb9c0a7" providerId="ADAL" clId="{B4020E44-5142-45F7-B22D-AD0E44D6BE45}" dt="2024-04-26T07:21:18.170" v="216" actId="11530"/>
          <ac:spMkLst>
            <pc:docMk/>
            <pc:sldMk cId="3613110929" sldId="2582"/>
            <ac:spMk id="12" creationId="{613D414A-92D4-4BFD-E3E2-7483B558B35D}"/>
          </ac:spMkLst>
        </pc:spChg>
        <pc:spChg chg="mod">
          <ac:chgData name="Shreemayee Bhattacharyya" userId="73035bad-e703-4b66-9870-28e9edb9c0a7" providerId="ADAL" clId="{B4020E44-5142-45F7-B22D-AD0E44D6BE45}" dt="2024-04-26T07:21:18.170" v="216" actId="11530"/>
          <ac:spMkLst>
            <pc:docMk/>
            <pc:sldMk cId="3613110929" sldId="2582"/>
            <ac:spMk id="32" creationId="{E74D865D-27A4-3CCB-A081-5DBF0BAD940A}"/>
          </ac:spMkLst>
        </pc:spChg>
        <pc:spChg chg="mod">
          <ac:chgData name="Shreemayee Bhattacharyya" userId="73035bad-e703-4b66-9870-28e9edb9c0a7" providerId="ADAL" clId="{B4020E44-5142-45F7-B22D-AD0E44D6BE45}" dt="2024-04-26T07:21:18.170" v="216" actId="11530"/>
          <ac:spMkLst>
            <pc:docMk/>
            <pc:sldMk cId="3613110929" sldId="2582"/>
            <ac:spMk id="35" creationId="{2E0F95C6-4647-C7EB-062A-2862CF0B1657}"/>
          </ac:spMkLst>
        </pc:spChg>
        <pc:spChg chg="mod">
          <ac:chgData name="Shreemayee Bhattacharyya" userId="73035bad-e703-4b66-9870-28e9edb9c0a7" providerId="ADAL" clId="{B4020E44-5142-45F7-B22D-AD0E44D6BE45}" dt="2024-04-26T07:21:18.170" v="216" actId="11530"/>
          <ac:spMkLst>
            <pc:docMk/>
            <pc:sldMk cId="3613110929" sldId="2582"/>
            <ac:spMk id="36" creationId="{E6C208A5-BAAB-B9DF-8DAB-FA137E308F8F}"/>
          </ac:spMkLst>
        </pc:spChg>
        <pc:spChg chg="mod">
          <ac:chgData name="Shreemayee Bhattacharyya" userId="73035bad-e703-4b66-9870-28e9edb9c0a7" providerId="ADAL" clId="{B4020E44-5142-45F7-B22D-AD0E44D6BE45}" dt="2024-04-26T07:21:18.170" v="216" actId="11530"/>
          <ac:spMkLst>
            <pc:docMk/>
            <pc:sldMk cId="3613110929" sldId="2582"/>
            <ac:spMk id="37" creationId="{343094D7-5AA7-1DB7-AAA4-E6F9679262F1}"/>
          </ac:spMkLst>
        </pc:spChg>
        <pc:spChg chg="mod">
          <ac:chgData name="Shreemayee Bhattacharyya" userId="73035bad-e703-4b66-9870-28e9edb9c0a7" providerId="ADAL" clId="{B4020E44-5142-45F7-B22D-AD0E44D6BE45}" dt="2024-04-26T07:21:18.170" v="216" actId="11530"/>
          <ac:spMkLst>
            <pc:docMk/>
            <pc:sldMk cId="3613110929" sldId="2582"/>
            <ac:spMk id="38" creationId="{517BADC2-BB38-56D7-3156-AE12F84CA7A3}"/>
          </ac:spMkLst>
        </pc:spChg>
        <pc:spChg chg="mod">
          <ac:chgData name="Shreemayee Bhattacharyya" userId="73035bad-e703-4b66-9870-28e9edb9c0a7" providerId="ADAL" clId="{B4020E44-5142-45F7-B22D-AD0E44D6BE45}" dt="2024-04-26T07:21:18.170" v="216" actId="11530"/>
          <ac:spMkLst>
            <pc:docMk/>
            <pc:sldMk cId="3613110929" sldId="2582"/>
            <ac:spMk id="39" creationId="{82307FF9-A4A8-6B7A-E1D5-BBC4AD079902}"/>
          </ac:spMkLst>
        </pc:spChg>
        <pc:spChg chg="mod">
          <ac:chgData name="Shreemayee Bhattacharyya" userId="73035bad-e703-4b66-9870-28e9edb9c0a7" providerId="ADAL" clId="{B4020E44-5142-45F7-B22D-AD0E44D6BE45}" dt="2024-04-26T07:21:18.170" v="216" actId="11530"/>
          <ac:spMkLst>
            <pc:docMk/>
            <pc:sldMk cId="3613110929" sldId="2582"/>
            <ac:spMk id="40" creationId="{4F8740F0-7C7E-1E7F-4A19-3AF74413AC5B}"/>
          </ac:spMkLst>
        </pc:spChg>
        <pc:spChg chg="mod">
          <ac:chgData name="Shreemayee Bhattacharyya" userId="73035bad-e703-4b66-9870-28e9edb9c0a7" providerId="ADAL" clId="{B4020E44-5142-45F7-B22D-AD0E44D6BE45}" dt="2024-04-26T07:21:18.170" v="216" actId="11530"/>
          <ac:spMkLst>
            <pc:docMk/>
            <pc:sldMk cId="3613110929" sldId="2582"/>
            <ac:spMk id="41" creationId="{AB95A781-DC83-8E8C-0A00-5E9E7871859E}"/>
          </ac:spMkLst>
        </pc:spChg>
        <pc:spChg chg="mod">
          <ac:chgData name="Shreemayee Bhattacharyya" userId="73035bad-e703-4b66-9870-28e9edb9c0a7" providerId="ADAL" clId="{B4020E44-5142-45F7-B22D-AD0E44D6BE45}" dt="2024-04-26T07:21:18.170" v="216" actId="11530"/>
          <ac:spMkLst>
            <pc:docMk/>
            <pc:sldMk cId="3613110929" sldId="2582"/>
            <ac:spMk id="42" creationId="{71A1002D-A97B-9C37-C1F3-181DEF2C466D}"/>
          </ac:spMkLst>
        </pc:spChg>
        <pc:spChg chg="mod">
          <ac:chgData name="Shreemayee Bhattacharyya" userId="73035bad-e703-4b66-9870-28e9edb9c0a7" providerId="ADAL" clId="{B4020E44-5142-45F7-B22D-AD0E44D6BE45}" dt="2024-04-26T07:21:18.170" v="216" actId="11530"/>
          <ac:spMkLst>
            <pc:docMk/>
            <pc:sldMk cId="3613110929" sldId="2582"/>
            <ac:spMk id="44" creationId="{79CDAB4B-0CFD-49D4-BA3A-9D1B60AC7E9E}"/>
          </ac:spMkLst>
        </pc:spChg>
        <pc:spChg chg="mod">
          <ac:chgData name="Shreemayee Bhattacharyya" userId="73035bad-e703-4b66-9870-28e9edb9c0a7" providerId="ADAL" clId="{B4020E44-5142-45F7-B22D-AD0E44D6BE45}" dt="2024-04-26T07:21:18.170" v="216" actId="11530"/>
          <ac:spMkLst>
            <pc:docMk/>
            <pc:sldMk cId="3613110929" sldId="2582"/>
            <ac:spMk id="47" creationId="{308BD38E-81B1-53B6-4DFD-C2BB6FC43749}"/>
          </ac:spMkLst>
        </pc:spChg>
        <pc:spChg chg="mod">
          <ac:chgData name="Shreemayee Bhattacharyya" userId="73035bad-e703-4b66-9870-28e9edb9c0a7" providerId="ADAL" clId="{B4020E44-5142-45F7-B22D-AD0E44D6BE45}" dt="2024-04-26T07:21:18.170" v="216" actId="11530"/>
          <ac:spMkLst>
            <pc:docMk/>
            <pc:sldMk cId="3613110929" sldId="2582"/>
            <ac:spMk id="48" creationId="{65D19E73-1EA0-227C-E1E5-A9CD0D1E14C7}"/>
          </ac:spMkLst>
        </pc:spChg>
        <pc:spChg chg="mod">
          <ac:chgData name="Shreemayee Bhattacharyya" userId="73035bad-e703-4b66-9870-28e9edb9c0a7" providerId="ADAL" clId="{B4020E44-5142-45F7-B22D-AD0E44D6BE45}" dt="2024-04-26T07:21:18.170" v="216" actId="11530"/>
          <ac:spMkLst>
            <pc:docMk/>
            <pc:sldMk cId="3613110929" sldId="2582"/>
            <ac:spMk id="49" creationId="{F11EB948-B011-5694-D91C-C2591B778797}"/>
          </ac:spMkLst>
        </pc:spChg>
        <pc:spChg chg="mod">
          <ac:chgData name="Shreemayee Bhattacharyya" userId="73035bad-e703-4b66-9870-28e9edb9c0a7" providerId="ADAL" clId="{B4020E44-5142-45F7-B22D-AD0E44D6BE45}" dt="2024-04-26T07:21:18.170" v="216" actId="11530"/>
          <ac:spMkLst>
            <pc:docMk/>
            <pc:sldMk cId="3613110929" sldId="2582"/>
            <ac:spMk id="50" creationId="{DE192040-D119-E26F-3CEE-5766BE3E7AA6}"/>
          </ac:spMkLst>
        </pc:spChg>
        <pc:spChg chg="mod">
          <ac:chgData name="Shreemayee Bhattacharyya" userId="73035bad-e703-4b66-9870-28e9edb9c0a7" providerId="ADAL" clId="{B4020E44-5142-45F7-B22D-AD0E44D6BE45}" dt="2024-04-26T07:21:18.170" v="216" actId="11530"/>
          <ac:spMkLst>
            <pc:docMk/>
            <pc:sldMk cId="3613110929" sldId="2582"/>
            <ac:spMk id="51" creationId="{5730DB1D-3684-7860-9EA5-9B1EC188803E}"/>
          </ac:spMkLst>
        </pc:spChg>
        <pc:spChg chg="mod">
          <ac:chgData name="Shreemayee Bhattacharyya" userId="73035bad-e703-4b66-9870-28e9edb9c0a7" providerId="ADAL" clId="{B4020E44-5142-45F7-B22D-AD0E44D6BE45}" dt="2024-04-26T07:21:18.170" v="216" actId="11530"/>
          <ac:spMkLst>
            <pc:docMk/>
            <pc:sldMk cId="3613110929" sldId="2582"/>
            <ac:spMk id="52" creationId="{D75AD602-312D-0AE9-BDEA-28DEA85A5E75}"/>
          </ac:spMkLst>
        </pc:spChg>
        <pc:spChg chg="mod">
          <ac:chgData name="Shreemayee Bhattacharyya" userId="73035bad-e703-4b66-9870-28e9edb9c0a7" providerId="ADAL" clId="{B4020E44-5142-45F7-B22D-AD0E44D6BE45}" dt="2024-04-26T07:21:18.170" v="216" actId="11530"/>
          <ac:spMkLst>
            <pc:docMk/>
            <pc:sldMk cId="3613110929" sldId="2582"/>
            <ac:spMk id="53" creationId="{3DF35A4F-19E9-5E7C-83CD-41DA818F6A9B}"/>
          </ac:spMkLst>
        </pc:spChg>
        <pc:spChg chg="mod">
          <ac:chgData name="Shreemayee Bhattacharyya" userId="73035bad-e703-4b66-9870-28e9edb9c0a7" providerId="ADAL" clId="{B4020E44-5142-45F7-B22D-AD0E44D6BE45}" dt="2024-04-26T07:21:18.170" v="216" actId="11530"/>
          <ac:spMkLst>
            <pc:docMk/>
            <pc:sldMk cId="3613110929" sldId="2582"/>
            <ac:spMk id="54" creationId="{E4687FFF-6C51-C2CF-9643-F4073644CD73}"/>
          </ac:spMkLst>
        </pc:spChg>
        <pc:spChg chg="mod">
          <ac:chgData name="Shreemayee Bhattacharyya" userId="73035bad-e703-4b66-9870-28e9edb9c0a7" providerId="ADAL" clId="{B4020E44-5142-45F7-B22D-AD0E44D6BE45}" dt="2024-04-26T07:21:18.170" v="216" actId="11530"/>
          <ac:spMkLst>
            <pc:docMk/>
            <pc:sldMk cId="3613110929" sldId="2582"/>
            <ac:spMk id="56" creationId="{4115810A-A373-552A-CB82-20210A0775FE}"/>
          </ac:spMkLst>
        </pc:spChg>
        <pc:spChg chg="mod">
          <ac:chgData name="Shreemayee Bhattacharyya" userId="73035bad-e703-4b66-9870-28e9edb9c0a7" providerId="ADAL" clId="{B4020E44-5142-45F7-B22D-AD0E44D6BE45}" dt="2024-04-26T07:21:18.170" v="216" actId="11530"/>
          <ac:spMkLst>
            <pc:docMk/>
            <pc:sldMk cId="3613110929" sldId="2582"/>
            <ac:spMk id="59" creationId="{446EFFC4-BAA8-003F-417E-3D4B0F104B03}"/>
          </ac:spMkLst>
        </pc:spChg>
        <pc:spChg chg="mod">
          <ac:chgData name="Shreemayee Bhattacharyya" userId="73035bad-e703-4b66-9870-28e9edb9c0a7" providerId="ADAL" clId="{B4020E44-5142-45F7-B22D-AD0E44D6BE45}" dt="2024-04-26T07:21:18.170" v="216" actId="11530"/>
          <ac:spMkLst>
            <pc:docMk/>
            <pc:sldMk cId="3613110929" sldId="2582"/>
            <ac:spMk id="60" creationId="{83D4CFFC-3E7B-29A3-18B7-7F45D19ED8F9}"/>
          </ac:spMkLst>
        </pc:spChg>
        <pc:spChg chg="mod">
          <ac:chgData name="Shreemayee Bhattacharyya" userId="73035bad-e703-4b66-9870-28e9edb9c0a7" providerId="ADAL" clId="{B4020E44-5142-45F7-B22D-AD0E44D6BE45}" dt="2024-04-26T07:21:18.170" v="216" actId="11530"/>
          <ac:spMkLst>
            <pc:docMk/>
            <pc:sldMk cId="3613110929" sldId="2582"/>
            <ac:spMk id="61" creationId="{28BFCF53-69C0-C5B2-F048-5926446E3108}"/>
          </ac:spMkLst>
        </pc:spChg>
        <pc:spChg chg="mod">
          <ac:chgData name="Shreemayee Bhattacharyya" userId="73035bad-e703-4b66-9870-28e9edb9c0a7" providerId="ADAL" clId="{B4020E44-5142-45F7-B22D-AD0E44D6BE45}" dt="2024-04-26T07:21:18.170" v="216" actId="11530"/>
          <ac:spMkLst>
            <pc:docMk/>
            <pc:sldMk cId="3613110929" sldId="2582"/>
            <ac:spMk id="62" creationId="{0C8B96B3-FE44-6A14-79AD-2A0EBE468112}"/>
          </ac:spMkLst>
        </pc:spChg>
        <pc:spChg chg="mod">
          <ac:chgData name="Shreemayee Bhattacharyya" userId="73035bad-e703-4b66-9870-28e9edb9c0a7" providerId="ADAL" clId="{B4020E44-5142-45F7-B22D-AD0E44D6BE45}" dt="2024-04-26T07:21:18.170" v="216" actId="11530"/>
          <ac:spMkLst>
            <pc:docMk/>
            <pc:sldMk cId="3613110929" sldId="2582"/>
            <ac:spMk id="63" creationId="{8C7520A3-CDAD-8EC5-8147-BB961DB0BD3C}"/>
          </ac:spMkLst>
        </pc:spChg>
        <pc:spChg chg="mod">
          <ac:chgData name="Shreemayee Bhattacharyya" userId="73035bad-e703-4b66-9870-28e9edb9c0a7" providerId="ADAL" clId="{B4020E44-5142-45F7-B22D-AD0E44D6BE45}" dt="2024-04-26T07:21:18.170" v="216" actId="11530"/>
          <ac:spMkLst>
            <pc:docMk/>
            <pc:sldMk cId="3613110929" sldId="2582"/>
            <ac:spMk id="64" creationId="{77858E52-C030-5474-26A7-18AA6D5229F7}"/>
          </ac:spMkLst>
        </pc:spChg>
        <pc:spChg chg="mod">
          <ac:chgData name="Shreemayee Bhattacharyya" userId="73035bad-e703-4b66-9870-28e9edb9c0a7" providerId="ADAL" clId="{B4020E44-5142-45F7-B22D-AD0E44D6BE45}" dt="2024-04-26T07:21:18.170" v="216" actId="11530"/>
          <ac:spMkLst>
            <pc:docMk/>
            <pc:sldMk cId="3613110929" sldId="2582"/>
            <ac:spMk id="65" creationId="{C90DBDFA-D7F0-16CA-F0D4-9BF2C12016AF}"/>
          </ac:spMkLst>
        </pc:spChg>
        <pc:spChg chg="mod">
          <ac:chgData name="Shreemayee Bhattacharyya" userId="73035bad-e703-4b66-9870-28e9edb9c0a7" providerId="ADAL" clId="{B4020E44-5142-45F7-B22D-AD0E44D6BE45}" dt="2024-04-26T07:21:18.170" v="216" actId="11530"/>
          <ac:spMkLst>
            <pc:docMk/>
            <pc:sldMk cId="3613110929" sldId="2582"/>
            <ac:spMk id="66" creationId="{779ABC6D-1AAD-D8A5-1EEC-6802581F8BD6}"/>
          </ac:spMkLst>
        </pc:spChg>
        <pc:spChg chg="mod">
          <ac:chgData name="Shreemayee Bhattacharyya" userId="73035bad-e703-4b66-9870-28e9edb9c0a7" providerId="ADAL" clId="{B4020E44-5142-45F7-B22D-AD0E44D6BE45}" dt="2024-04-26T07:21:18.170" v="216" actId="11530"/>
          <ac:spMkLst>
            <pc:docMk/>
            <pc:sldMk cId="3613110929" sldId="2582"/>
            <ac:spMk id="68" creationId="{99B833EE-F146-B287-1A24-F8FC930C2A20}"/>
          </ac:spMkLst>
        </pc:spChg>
        <pc:spChg chg="mod">
          <ac:chgData name="Shreemayee Bhattacharyya" userId="73035bad-e703-4b66-9870-28e9edb9c0a7" providerId="ADAL" clId="{B4020E44-5142-45F7-B22D-AD0E44D6BE45}" dt="2024-04-26T07:21:18.170" v="216" actId="11530"/>
          <ac:spMkLst>
            <pc:docMk/>
            <pc:sldMk cId="3613110929" sldId="2582"/>
            <ac:spMk id="71" creationId="{364EC190-0F4E-66E0-8205-FFF6E50A536B}"/>
          </ac:spMkLst>
        </pc:spChg>
        <pc:spChg chg="mod">
          <ac:chgData name="Shreemayee Bhattacharyya" userId="73035bad-e703-4b66-9870-28e9edb9c0a7" providerId="ADAL" clId="{B4020E44-5142-45F7-B22D-AD0E44D6BE45}" dt="2024-04-26T07:21:18.170" v="216" actId="11530"/>
          <ac:spMkLst>
            <pc:docMk/>
            <pc:sldMk cId="3613110929" sldId="2582"/>
            <ac:spMk id="72" creationId="{5E32607E-BE0D-A8F6-976F-F82261F8F22B}"/>
          </ac:spMkLst>
        </pc:spChg>
        <pc:spChg chg="mod">
          <ac:chgData name="Shreemayee Bhattacharyya" userId="73035bad-e703-4b66-9870-28e9edb9c0a7" providerId="ADAL" clId="{B4020E44-5142-45F7-B22D-AD0E44D6BE45}" dt="2024-04-26T07:21:18.170" v="216" actId="11530"/>
          <ac:spMkLst>
            <pc:docMk/>
            <pc:sldMk cId="3613110929" sldId="2582"/>
            <ac:spMk id="73" creationId="{B8FF5B61-8BDE-F777-AE68-0D2270215E8B}"/>
          </ac:spMkLst>
        </pc:spChg>
        <pc:spChg chg="mod">
          <ac:chgData name="Shreemayee Bhattacharyya" userId="73035bad-e703-4b66-9870-28e9edb9c0a7" providerId="ADAL" clId="{B4020E44-5142-45F7-B22D-AD0E44D6BE45}" dt="2024-04-26T07:21:18.170" v="216" actId="11530"/>
          <ac:spMkLst>
            <pc:docMk/>
            <pc:sldMk cId="3613110929" sldId="2582"/>
            <ac:spMk id="74" creationId="{623D0908-801C-EC03-28BD-7C3E204131C2}"/>
          </ac:spMkLst>
        </pc:spChg>
        <pc:spChg chg="mod">
          <ac:chgData name="Shreemayee Bhattacharyya" userId="73035bad-e703-4b66-9870-28e9edb9c0a7" providerId="ADAL" clId="{B4020E44-5142-45F7-B22D-AD0E44D6BE45}" dt="2024-04-26T07:21:18.170" v="216" actId="11530"/>
          <ac:spMkLst>
            <pc:docMk/>
            <pc:sldMk cId="3613110929" sldId="2582"/>
            <ac:spMk id="75" creationId="{F574C554-1706-FB6A-F016-C2D549A076D5}"/>
          </ac:spMkLst>
        </pc:spChg>
        <pc:spChg chg="mod">
          <ac:chgData name="Shreemayee Bhattacharyya" userId="73035bad-e703-4b66-9870-28e9edb9c0a7" providerId="ADAL" clId="{B4020E44-5142-45F7-B22D-AD0E44D6BE45}" dt="2024-04-26T07:21:18.170" v="216" actId="11530"/>
          <ac:spMkLst>
            <pc:docMk/>
            <pc:sldMk cId="3613110929" sldId="2582"/>
            <ac:spMk id="76" creationId="{58934CA3-A07E-ACDA-10F1-F97F2A9964C1}"/>
          </ac:spMkLst>
        </pc:spChg>
        <pc:spChg chg="mod">
          <ac:chgData name="Shreemayee Bhattacharyya" userId="73035bad-e703-4b66-9870-28e9edb9c0a7" providerId="ADAL" clId="{B4020E44-5142-45F7-B22D-AD0E44D6BE45}" dt="2024-04-26T07:21:18.170" v="216" actId="11530"/>
          <ac:spMkLst>
            <pc:docMk/>
            <pc:sldMk cId="3613110929" sldId="2582"/>
            <ac:spMk id="77" creationId="{77B8F79E-8D57-929D-4EC4-801EAF6EF827}"/>
          </ac:spMkLst>
        </pc:spChg>
        <pc:spChg chg="mod">
          <ac:chgData name="Shreemayee Bhattacharyya" userId="73035bad-e703-4b66-9870-28e9edb9c0a7" providerId="ADAL" clId="{B4020E44-5142-45F7-B22D-AD0E44D6BE45}" dt="2024-04-26T07:21:18.170" v="216" actId="11530"/>
          <ac:spMkLst>
            <pc:docMk/>
            <pc:sldMk cId="3613110929" sldId="2582"/>
            <ac:spMk id="78" creationId="{9D130E7B-B8A8-A5D7-EF94-04ABD6120ED6}"/>
          </ac:spMkLst>
        </pc:spChg>
        <pc:spChg chg="mod">
          <ac:chgData name="Shreemayee Bhattacharyya" userId="73035bad-e703-4b66-9870-28e9edb9c0a7" providerId="ADAL" clId="{B4020E44-5142-45F7-B22D-AD0E44D6BE45}" dt="2024-04-26T07:21:18.170" v="216" actId="11530"/>
          <ac:spMkLst>
            <pc:docMk/>
            <pc:sldMk cId="3613110929" sldId="2582"/>
            <ac:spMk id="80" creationId="{44353558-4051-4A89-1D48-916F59731329}"/>
          </ac:spMkLst>
        </pc:spChg>
        <pc:spChg chg="mod">
          <ac:chgData name="Shreemayee Bhattacharyya" userId="73035bad-e703-4b66-9870-28e9edb9c0a7" providerId="ADAL" clId="{B4020E44-5142-45F7-B22D-AD0E44D6BE45}" dt="2024-04-26T07:21:18.170" v="216" actId="11530"/>
          <ac:spMkLst>
            <pc:docMk/>
            <pc:sldMk cId="3613110929" sldId="2582"/>
            <ac:spMk id="83" creationId="{1E5C0AFA-E215-8243-EC88-874A81809A02}"/>
          </ac:spMkLst>
        </pc:spChg>
        <pc:spChg chg="mod">
          <ac:chgData name="Shreemayee Bhattacharyya" userId="73035bad-e703-4b66-9870-28e9edb9c0a7" providerId="ADAL" clId="{B4020E44-5142-45F7-B22D-AD0E44D6BE45}" dt="2024-04-26T07:21:18.170" v="216" actId="11530"/>
          <ac:spMkLst>
            <pc:docMk/>
            <pc:sldMk cId="3613110929" sldId="2582"/>
            <ac:spMk id="84" creationId="{2CA07E74-6820-1ABE-36B2-BB7191ECCC93}"/>
          </ac:spMkLst>
        </pc:spChg>
        <pc:spChg chg="mod">
          <ac:chgData name="Shreemayee Bhattacharyya" userId="73035bad-e703-4b66-9870-28e9edb9c0a7" providerId="ADAL" clId="{B4020E44-5142-45F7-B22D-AD0E44D6BE45}" dt="2024-04-26T07:21:18.170" v="216" actId="11530"/>
          <ac:spMkLst>
            <pc:docMk/>
            <pc:sldMk cId="3613110929" sldId="2582"/>
            <ac:spMk id="85" creationId="{07C11A2F-0185-8EC5-0759-EE137ABC1D8A}"/>
          </ac:spMkLst>
        </pc:spChg>
        <pc:spChg chg="mod">
          <ac:chgData name="Shreemayee Bhattacharyya" userId="73035bad-e703-4b66-9870-28e9edb9c0a7" providerId="ADAL" clId="{B4020E44-5142-45F7-B22D-AD0E44D6BE45}" dt="2024-04-26T07:21:18.170" v="216" actId="11530"/>
          <ac:spMkLst>
            <pc:docMk/>
            <pc:sldMk cId="3613110929" sldId="2582"/>
            <ac:spMk id="86" creationId="{C39683DA-4C2D-5F09-797B-E95CC2A3B605}"/>
          </ac:spMkLst>
        </pc:spChg>
        <pc:spChg chg="mod">
          <ac:chgData name="Shreemayee Bhattacharyya" userId="73035bad-e703-4b66-9870-28e9edb9c0a7" providerId="ADAL" clId="{B4020E44-5142-45F7-B22D-AD0E44D6BE45}" dt="2024-04-26T07:21:18.170" v="216" actId="11530"/>
          <ac:spMkLst>
            <pc:docMk/>
            <pc:sldMk cId="3613110929" sldId="2582"/>
            <ac:spMk id="87" creationId="{1335238B-FFA7-5B81-B49F-40DDA87B73A0}"/>
          </ac:spMkLst>
        </pc:spChg>
        <pc:spChg chg="mod">
          <ac:chgData name="Shreemayee Bhattacharyya" userId="73035bad-e703-4b66-9870-28e9edb9c0a7" providerId="ADAL" clId="{B4020E44-5142-45F7-B22D-AD0E44D6BE45}" dt="2024-04-26T07:21:18.170" v="216" actId="11530"/>
          <ac:spMkLst>
            <pc:docMk/>
            <pc:sldMk cId="3613110929" sldId="2582"/>
            <ac:spMk id="88" creationId="{ACEC266E-B505-1F06-771F-A09A13B841FA}"/>
          </ac:spMkLst>
        </pc:spChg>
        <pc:spChg chg="mod">
          <ac:chgData name="Shreemayee Bhattacharyya" userId="73035bad-e703-4b66-9870-28e9edb9c0a7" providerId="ADAL" clId="{B4020E44-5142-45F7-B22D-AD0E44D6BE45}" dt="2024-04-26T07:21:18.170" v="216" actId="11530"/>
          <ac:spMkLst>
            <pc:docMk/>
            <pc:sldMk cId="3613110929" sldId="2582"/>
            <ac:spMk id="89" creationId="{45061482-F636-61B6-CC34-E3842ACAFED5}"/>
          </ac:spMkLst>
        </pc:spChg>
        <pc:spChg chg="mod">
          <ac:chgData name="Shreemayee Bhattacharyya" userId="73035bad-e703-4b66-9870-28e9edb9c0a7" providerId="ADAL" clId="{B4020E44-5142-45F7-B22D-AD0E44D6BE45}" dt="2024-04-26T07:21:18.170" v="216" actId="11530"/>
          <ac:spMkLst>
            <pc:docMk/>
            <pc:sldMk cId="3613110929" sldId="2582"/>
            <ac:spMk id="90" creationId="{164ED40B-591B-875D-9D5D-F27BF203B50D}"/>
          </ac:spMkLst>
        </pc:spChg>
        <pc:grpChg chg="mod">
          <ac:chgData name="Shreemayee Bhattacharyya" userId="73035bad-e703-4b66-9870-28e9edb9c0a7" providerId="ADAL" clId="{B4020E44-5142-45F7-B22D-AD0E44D6BE45}" dt="2024-04-26T07:21:18.170" v="216" actId="11530"/>
          <ac:grpSpMkLst>
            <pc:docMk/>
            <pc:sldMk cId="3613110929" sldId="2582"/>
            <ac:grpSpMk id="7" creationId="{D80E4006-8C50-2B8B-C1B3-853A7AC4CA0C}"/>
          </ac:grpSpMkLst>
        </pc:grpChg>
        <pc:grpChg chg="mod">
          <ac:chgData name="Shreemayee Bhattacharyya" userId="73035bad-e703-4b66-9870-28e9edb9c0a7" providerId="ADAL" clId="{B4020E44-5142-45F7-B22D-AD0E44D6BE45}" dt="2024-04-26T07:21:18.170" v="216" actId="11530"/>
          <ac:grpSpMkLst>
            <pc:docMk/>
            <pc:sldMk cId="3613110929" sldId="2582"/>
            <ac:grpSpMk id="13" creationId="{35F25420-1157-8D46-4AB9-0A502873B3DA}"/>
          </ac:grpSpMkLst>
        </pc:grpChg>
        <pc:grpChg chg="mod">
          <ac:chgData name="Shreemayee Bhattacharyya" userId="73035bad-e703-4b66-9870-28e9edb9c0a7" providerId="ADAL" clId="{B4020E44-5142-45F7-B22D-AD0E44D6BE45}" dt="2024-04-26T07:21:18.170" v="216" actId="11530"/>
          <ac:grpSpMkLst>
            <pc:docMk/>
            <pc:sldMk cId="3613110929" sldId="2582"/>
            <ac:grpSpMk id="14" creationId="{ED34962D-CE0F-08C2-C5FA-711A41534F4D}"/>
          </ac:grpSpMkLst>
        </pc:grpChg>
        <pc:grpChg chg="mod">
          <ac:chgData name="Shreemayee Bhattacharyya" userId="73035bad-e703-4b66-9870-28e9edb9c0a7" providerId="ADAL" clId="{B4020E44-5142-45F7-B22D-AD0E44D6BE45}" dt="2024-04-26T07:21:18.170" v="216" actId="11530"/>
          <ac:grpSpMkLst>
            <pc:docMk/>
            <pc:sldMk cId="3613110929" sldId="2582"/>
            <ac:grpSpMk id="15" creationId="{4FEF973C-03A1-3C93-DA02-EA6A3DDC378C}"/>
          </ac:grpSpMkLst>
        </pc:grpChg>
        <pc:grpChg chg="mod">
          <ac:chgData name="Shreemayee Bhattacharyya" userId="73035bad-e703-4b66-9870-28e9edb9c0a7" providerId="ADAL" clId="{B4020E44-5142-45F7-B22D-AD0E44D6BE45}" dt="2024-04-26T07:21:18.170" v="216" actId="11530"/>
          <ac:grpSpMkLst>
            <pc:docMk/>
            <pc:sldMk cId="3613110929" sldId="2582"/>
            <ac:grpSpMk id="16" creationId="{2ECF0C41-DBE4-EBBC-CA82-D6E565F1CEEB}"/>
          </ac:grpSpMkLst>
        </pc:grpChg>
        <pc:grpChg chg="mod">
          <ac:chgData name="Shreemayee Bhattacharyya" userId="73035bad-e703-4b66-9870-28e9edb9c0a7" providerId="ADAL" clId="{B4020E44-5142-45F7-B22D-AD0E44D6BE45}" dt="2024-04-26T07:21:18.170" v="216" actId="11530"/>
          <ac:grpSpMkLst>
            <pc:docMk/>
            <pc:sldMk cId="3613110929" sldId="2582"/>
            <ac:grpSpMk id="17" creationId="{9DC60B35-D24B-857A-4BED-9114CEA6D038}"/>
          </ac:grpSpMkLst>
        </pc:grpChg>
        <pc:grpChg chg="mod">
          <ac:chgData name="Shreemayee Bhattacharyya" userId="73035bad-e703-4b66-9870-28e9edb9c0a7" providerId="ADAL" clId="{B4020E44-5142-45F7-B22D-AD0E44D6BE45}" dt="2024-04-26T07:21:18.170" v="216" actId="11530"/>
          <ac:grpSpMkLst>
            <pc:docMk/>
            <pc:sldMk cId="3613110929" sldId="2582"/>
            <ac:grpSpMk id="31" creationId="{0C0A7899-69F0-FF00-0B59-A0FFE2DF0259}"/>
          </ac:grpSpMkLst>
        </pc:grpChg>
        <pc:grpChg chg="mod">
          <ac:chgData name="Shreemayee Bhattacharyya" userId="73035bad-e703-4b66-9870-28e9edb9c0a7" providerId="ADAL" clId="{B4020E44-5142-45F7-B22D-AD0E44D6BE45}" dt="2024-04-26T07:21:18.170" v="216" actId="11530"/>
          <ac:grpSpMkLst>
            <pc:docMk/>
            <pc:sldMk cId="3613110929" sldId="2582"/>
            <ac:grpSpMk id="33" creationId="{26082F56-2FC3-8FB1-7F16-D205BDFF5F25}"/>
          </ac:grpSpMkLst>
        </pc:grpChg>
        <pc:grpChg chg="mod">
          <ac:chgData name="Shreemayee Bhattacharyya" userId="73035bad-e703-4b66-9870-28e9edb9c0a7" providerId="ADAL" clId="{B4020E44-5142-45F7-B22D-AD0E44D6BE45}" dt="2024-04-26T07:21:18.170" v="216" actId="11530"/>
          <ac:grpSpMkLst>
            <pc:docMk/>
            <pc:sldMk cId="3613110929" sldId="2582"/>
            <ac:grpSpMk id="34" creationId="{7853196D-0144-7E3E-4A5E-5CD3BC6DF4D9}"/>
          </ac:grpSpMkLst>
        </pc:grpChg>
        <pc:grpChg chg="mod">
          <ac:chgData name="Shreemayee Bhattacharyya" userId="73035bad-e703-4b66-9870-28e9edb9c0a7" providerId="ADAL" clId="{B4020E44-5142-45F7-B22D-AD0E44D6BE45}" dt="2024-04-26T07:21:18.170" v="216" actId="11530"/>
          <ac:grpSpMkLst>
            <pc:docMk/>
            <pc:sldMk cId="3613110929" sldId="2582"/>
            <ac:grpSpMk id="43" creationId="{0BE3B3F2-D257-9602-2525-CB6D9286AFC4}"/>
          </ac:grpSpMkLst>
        </pc:grpChg>
        <pc:grpChg chg="mod">
          <ac:chgData name="Shreemayee Bhattacharyya" userId="73035bad-e703-4b66-9870-28e9edb9c0a7" providerId="ADAL" clId="{B4020E44-5142-45F7-B22D-AD0E44D6BE45}" dt="2024-04-26T07:21:18.170" v="216" actId="11530"/>
          <ac:grpSpMkLst>
            <pc:docMk/>
            <pc:sldMk cId="3613110929" sldId="2582"/>
            <ac:grpSpMk id="45" creationId="{A45B5171-C30E-7B6E-DCB7-BB1104F6B9E5}"/>
          </ac:grpSpMkLst>
        </pc:grpChg>
        <pc:grpChg chg="mod">
          <ac:chgData name="Shreemayee Bhattacharyya" userId="73035bad-e703-4b66-9870-28e9edb9c0a7" providerId="ADAL" clId="{B4020E44-5142-45F7-B22D-AD0E44D6BE45}" dt="2024-04-26T07:21:18.170" v="216" actId="11530"/>
          <ac:grpSpMkLst>
            <pc:docMk/>
            <pc:sldMk cId="3613110929" sldId="2582"/>
            <ac:grpSpMk id="46" creationId="{084BDE15-A082-2E81-E8FE-B4762E1A73DC}"/>
          </ac:grpSpMkLst>
        </pc:grpChg>
        <pc:grpChg chg="mod">
          <ac:chgData name="Shreemayee Bhattacharyya" userId="73035bad-e703-4b66-9870-28e9edb9c0a7" providerId="ADAL" clId="{B4020E44-5142-45F7-B22D-AD0E44D6BE45}" dt="2024-04-26T07:21:18.170" v="216" actId="11530"/>
          <ac:grpSpMkLst>
            <pc:docMk/>
            <pc:sldMk cId="3613110929" sldId="2582"/>
            <ac:grpSpMk id="55" creationId="{E2E63F63-E039-60D9-A5DE-1FFD990F27B9}"/>
          </ac:grpSpMkLst>
        </pc:grpChg>
        <pc:grpChg chg="mod">
          <ac:chgData name="Shreemayee Bhattacharyya" userId="73035bad-e703-4b66-9870-28e9edb9c0a7" providerId="ADAL" clId="{B4020E44-5142-45F7-B22D-AD0E44D6BE45}" dt="2024-04-26T07:21:18.170" v="216" actId="11530"/>
          <ac:grpSpMkLst>
            <pc:docMk/>
            <pc:sldMk cId="3613110929" sldId="2582"/>
            <ac:grpSpMk id="57" creationId="{E3F8FABE-4906-4FA5-B7A0-2515C4297466}"/>
          </ac:grpSpMkLst>
        </pc:grpChg>
        <pc:grpChg chg="mod">
          <ac:chgData name="Shreemayee Bhattacharyya" userId="73035bad-e703-4b66-9870-28e9edb9c0a7" providerId="ADAL" clId="{B4020E44-5142-45F7-B22D-AD0E44D6BE45}" dt="2024-04-26T07:21:18.170" v="216" actId="11530"/>
          <ac:grpSpMkLst>
            <pc:docMk/>
            <pc:sldMk cId="3613110929" sldId="2582"/>
            <ac:grpSpMk id="58" creationId="{6F2C0743-AC20-54F3-3416-F167BDE27CD9}"/>
          </ac:grpSpMkLst>
        </pc:grpChg>
        <pc:grpChg chg="mod">
          <ac:chgData name="Shreemayee Bhattacharyya" userId="73035bad-e703-4b66-9870-28e9edb9c0a7" providerId="ADAL" clId="{B4020E44-5142-45F7-B22D-AD0E44D6BE45}" dt="2024-04-26T07:21:18.170" v="216" actId="11530"/>
          <ac:grpSpMkLst>
            <pc:docMk/>
            <pc:sldMk cId="3613110929" sldId="2582"/>
            <ac:grpSpMk id="67" creationId="{44075E5F-E531-18EB-30A4-B8BE4DBC1097}"/>
          </ac:grpSpMkLst>
        </pc:grpChg>
        <pc:grpChg chg="mod">
          <ac:chgData name="Shreemayee Bhattacharyya" userId="73035bad-e703-4b66-9870-28e9edb9c0a7" providerId="ADAL" clId="{B4020E44-5142-45F7-B22D-AD0E44D6BE45}" dt="2024-04-26T07:21:18.170" v="216" actId="11530"/>
          <ac:grpSpMkLst>
            <pc:docMk/>
            <pc:sldMk cId="3613110929" sldId="2582"/>
            <ac:grpSpMk id="69" creationId="{813AAE3E-9F27-C624-5D86-41DC2D2118FA}"/>
          </ac:grpSpMkLst>
        </pc:grpChg>
        <pc:grpChg chg="mod">
          <ac:chgData name="Shreemayee Bhattacharyya" userId="73035bad-e703-4b66-9870-28e9edb9c0a7" providerId="ADAL" clId="{B4020E44-5142-45F7-B22D-AD0E44D6BE45}" dt="2024-04-26T07:21:18.170" v="216" actId="11530"/>
          <ac:grpSpMkLst>
            <pc:docMk/>
            <pc:sldMk cId="3613110929" sldId="2582"/>
            <ac:grpSpMk id="70" creationId="{49CD93F8-0B7B-2D76-F593-5437EC6B5CC5}"/>
          </ac:grpSpMkLst>
        </pc:grpChg>
        <pc:grpChg chg="mod">
          <ac:chgData name="Shreemayee Bhattacharyya" userId="73035bad-e703-4b66-9870-28e9edb9c0a7" providerId="ADAL" clId="{B4020E44-5142-45F7-B22D-AD0E44D6BE45}" dt="2024-04-26T07:21:18.170" v="216" actId="11530"/>
          <ac:grpSpMkLst>
            <pc:docMk/>
            <pc:sldMk cId="3613110929" sldId="2582"/>
            <ac:grpSpMk id="79" creationId="{908C967A-5930-790C-EF20-53F184F709FC}"/>
          </ac:grpSpMkLst>
        </pc:grpChg>
        <pc:grpChg chg="mod">
          <ac:chgData name="Shreemayee Bhattacharyya" userId="73035bad-e703-4b66-9870-28e9edb9c0a7" providerId="ADAL" clId="{B4020E44-5142-45F7-B22D-AD0E44D6BE45}" dt="2024-04-26T07:21:18.170" v="216" actId="11530"/>
          <ac:grpSpMkLst>
            <pc:docMk/>
            <pc:sldMk cId="3613110929" sldId="2582"/>
            <ac:grpSpMk id="81" creationId="{D4BB4782-100C-F639-9696-ECCD4F2A3DFE}"/>
          </ac:grpSpMkLst>
        </pc:grpChg>
        <pc:grpChg chg="mod">
          <ac:chgData name="Shreemayee Bhattacharyya" userId="73035bad-e703-4b66-9870-28e9edb9c0a7" providerId="ADAL" clId="{B4020E44-5142-45F7-B22D-AD0E44D6BE45}" dt="2024-04-26T07:21:18.170" v="216" actId="11530"/>
          <ac:grpSpMkLst>
            <pc:docMk/>
            <pc:sldMk cId="3613110929" sldId="2582"/>
            <ac:grpSpMk id="82" creationId="{854B29B8-E2AA-DE20-8D12-F46D6224DC46}"/>
          </ac:grpSpMkLst>
        </pc:grpChg>
        <pc:picChg chg="mod">
          <ac:chgData name="Shreemayee Bhattacharyya" userId="73035bad-e703-4b66-9870-28e9edb9c0a7" providerId="ADAL" clId="{B4020E44-5142-45F7-B22D-AD0E44D6BE45}" dt="2024-04-26T07:21:18.170" v="216" actId="11530"/>
          <ac:picMkLst>
            <pc:docMk/>
            <pc:sldMk cId="3613110929" sldId="2582"/>
            <ac:picMk id="30" creationId="{ED4B7D8F-CFB5-B3D3-B222-A9591EF29797}"/>
          </ac:picMkLst>
        </pc:picChg>
      </pc:sldChg>
      <pc:sldChg chg="modSp mod">
        <pc:chgData name="Shreemayee Bhattacharyya" userId="73035bad-e703-4b66-9870-28e9edb9c0a7" providerId="ADAL" clId="{B4020E44-5142-45F7-B22D-AD0E44D6BE45}" dt="2024-04-26T07:33:21.665" v="219" actId="20577"/>
        <pc:sldMkLst>
          <pc:docMk/>
          <pc:sldMk cId="1288043904" sldId="2584"/>
        </pc:sldMkLst>
        <pc:spChg chg="mod">
          <ac:chgData name="Shreemayee Bhattacharyya" userId="73035bad-e703-4b66-9870-28e9edb9c0a7" providerId="ADAL" clId="{B4020E44-5142-45F7-B22D-AD0E44D6BE45}" dt="2024-04-26T07:33:21.665" v="219" actId="20577"/>
          <ac:spMkLst>
            <pc:docMk/>
            <pc:sldMk cId="1288043904" sldId="2584"/>
            <ac:spMk id="32" creationId="{FCE11B96-7EF8-C043-1367-2A180B4594FA}"/>
          </ac:spMkLst>
        </pc:spChg>
      </pc:sldChg>
      <pc:sldChg chg="modSp mod addCm">
        <pc:chgData name="Shreemayee Bhattacharyya" userId="73035bad-e703-4b66-9870-28e9edb9c0a7" providerId="ADAL" clId="{B4020E44-5142-45F7-B22D-AD0E44D6BE45}" dt="2024-04-26T10:38:31.145" v="888"/>
        <pc:sldMkLst>
          <pc:docMk/>
          <pc:sldMk cId="3137244024" sldId="2595"/>
        </pc:sldMkLst>
        <pc:picChg chg="mod modCrop">
          <ac:chgData name="Shreemayee Bhattacharyya" userId="73035bad-e703-4b66-9870-28e9edb9c0a7" providerId="ADAL" clId="{B4020E44-5142-45F7-B22D-AD0E44D6BE45}" dt="2024-04-26T10:38:06.598" v="887" actId="732"/>
          <ac:picMkLst>
            <pc:docMk/>
            <pc:sldMk cId="3137244024" sldId="2595"/>
            <ac:picMk id="14" creationId="{35E07937-289C-387B-0A6A-2CBB9613A6C9}"/>
          </ac:picMkLst>
        </pc:picChg>
        <pc:extLst>
          <p:ext xmlns:p="http://schemas.openxmlformats.org/presentationml/2006/main" uri="{D6D511B9-2390-475A-947B-AFAB55BFBCF1}">
            <pc226:cmChg xmlns:pc226="http://schemas.microsoft.com/office/powerpoint/2022/06/main/command" chg="add">
              <pc226:chgData name="Shreemayee Bhattacharyya" userId="73035bad-e703-4b66-9870-28e9edb9c0a7" providerId="ADAL" clId="{B4020E44-5142-45F7-B22D-AD0E44D6BE45}" dt="2024-04-26T10:38:31.145" v="888"/>
              <pc2:cmMkLst xmlns:pc2="http://schemas.microsoft.com/office/powerpoint/2019/9/main/command">
                <pc:docMk/>
                <pc:sldMk cId="3137244024" sldId="2595"/>
                <pc2:cmMk id="{DDC77B9B-F51B-4AD9-A214-112DC7BB59F4}"/>
              </pc2:cmMkLst>
            </pc226:cmChg>
          </p:ext>
        </pc:extLst>
      </pc:sldChg>
      <pc:sldChg chg="modSp mod addCm delCm modCm modNotesTx">
        <pc:chgData name="Shreemayee Bhattacharyya" userId="73035bad-e703-4b66-9870-28e9edb9c0a7" providerId="ADAL" clId="{B4020E44-5142-45F7-B22D-AD0E44D6BE45}" dt="2024-04-26T08:36:09.487" v="823" actId="1035"/>
        <pc:sldMkLst>
          <pc:docMk/>
          <pc:sldMk cId="2075659077" sldId="2596"/>
        </pc:sldMkLst>
        <pc:grpChg chg="mod">
          <ac:chgData name="Shreemayee Bhattacharyya" userId="73035bad-e703-4b66-9870-28e9edb9c0a7" providerId="ADAL" clId="{B4020E44-5142-45F7-B22D-AD0E44D6BE45}" dt="2024-04-26T08:36:00.516" v="807" actId="1035"/>
          <ac:grpSpMkLst>
            <pc:docMk/>
            <pc:sldMk cId="2075659077" sldId="2596"/>
            <ac:grpSpMk id="29" creationId="{FABD1F77-A1FB-C4EF-07A7-A20EB928D113}"/>
          </ac:grpSpMkLst>
        </pc:grpChg>
        <pc:picChg chg="mod">
          <ac:chgData name="Shreemayee Bhattacharyya" userId="73035bad-e703-4b66-9870-28e9edb9c0a7" providerId="ADAL" clId="{B4020E44-5142-45F7-B22D-AD0E44D6BE45}" dt="2024-04-26T08:36:09.487" v="823" actId="1035"/>
          <ac:picMkLst>
            <pc:docMk/>
            <pc:sldMk cId="2075659077" sldId="2596"/>
            <ac:picMk id="40" creationId="{CBBD19CB-99FD-A7D1-49D2-AE92948B1140}"/>
          </ac:picMkLst>
        </pc:picChg>
        <pc:extLst>
          <p:ext xmlns:p="http://schemas.openxmlformats.org/presentationml/2006/main" uri="{D6D511B9-2390-475A-947B-AFAB55BFBCF1}">
            <pc226:cmChg xmlns:pc226="http://schemas.microsoft.com/office/powerpoint/2022/06/main/command" chg="add mod">
              <pc226:chgData name="Shreemayee Bhattacharyya" userId="73035bad-e703-4b66-9870-28e9edb9c0a7" providerId="ADAL" clId="{B4020E44-5142-45F7-B22D-AD0E44D6BE45}" dt="2024-04-26T08:29:18.551" v="778" actId="2056"/>
              <pc2:cmMkLst xmlns:pc2="http://schemas.microsoft.com/office/powerpoint/2019/9/main/command">
                <pc:docMk/>
                <pc:sldMk cId="2075659077" sldId="2596"/>
                <pc2:cmMk id="{4065D34D-4C32-40E0-8CAD-8E660EB5BD8D}"/>
              </pc2:cmMkLst>
              <pc226:cmRplyChg chg="add">
                <pc226:chgData name="Shreemayee Bhattacharyya" userId="73035bad-e703-4b66-9870-28e9edb9c0a7" providerId="ADAL" clId="{B4020E44-5142-45F7-B22D-AD0E44D6BE45}" dt="2024-04-26T08:04:30.862" v="569"/>
                <pc2:cmRplyMkLst xmlns:pc2="http://schemas.microsoft.com/office/powerpoint/2019/9/main/command">
                  <pc:docMk/>
                  <pc:sldMk cId="2075659077" sldId="2596"/>
                  <pc2:cmMk id="{4065D34D-4C32-40E0-8CAD-8E660EB5BD8D}"/>
                  <pc2:cmRplyMk id="{5DF1C62C-5E94-4EF9-A601-7E04E3D43EC6}"/>
                </pc2:cmRplyMkLst>
              </pc226:cmRplyChg>
            </pc226:cmChg>
            <pc226:cmChg xmlns:pc226="http://schemas.microsoft.com/office/powerpoint/2022/06/main/command" chg="del">
              <pc226:chgData name="Shreemayee Bhattacharyya" userId="73035bad-e703-4b66-9870-28e9edb9c0a7" providerId="ADAL" clId="{B4020E44-5142-45F7-B22D-AD0E44D6BE45}" dt="2024-04-26T07:56:04.911" v="567"/>
              <pc2:cmMkLst xmlns:pc2="http://schemas.microsoft.com/office/powerpoint/2019/9/main/command">
                <pc:docMk/>
                <pc:sldMk cId="2075659077" sldId="2596"/>
                <pc2:cmMk id="{93EA5BF4-D01D-4A09-AA67-D0D86F275CDC}"/>
              </pc2:cmMkLst>
            </pc226:cmChg>
          </p:ext>
        </pc:extLst>
      </pc:sldChg>
      <pc:sldChg chg="addSp delSp mod modNotesTx">
        <pc:chgData name="Shreemayee Bhattacharyya" userId="73035bad-e703-4b66-9870-28e9edb9c0a7" providerId="ADAL" clId="{B4020E44-5142-45F7-B22D-AD0E44D6BE45}" dt="2024-04-26T08:06:55.524" v="598" actId="21"/>
        <pc:sldMkLst>
          <pc:docMk/>
          <pc:sldMk cId="2931605837" sldId="2597"/>
        </pc:sldMkLst>
        <pc:picChg chg="add del">
          <ac:chgData name="Shreemayee Bhattacharyya" userId="73035bad-e703-4b66-9870-28e9edb9c0a7" providerId="ADAL" clId="{B4020E44-5142-45F7-B22D-AD0E44D6BE45}" dt="2024-04-26T08:06:55.524" v="598" actId="21"/>
          <ac:picMkLst>
            <pc:docMk/>
            <pc:sldMk cId="2931605837" sldId="2597"/>
            <ac:picMk id="28" creationId="{8BEF3700-B9B8-13EA-D258-2357253B65AA}"/>
          </ac:picMkLst>
        </pc:picChg>
      </pc:sldChg>
      <pc:sldChg chg="modNotesTx">
        <pc:chgData name="Shreemayee Bhattacharyya" userId="73035bad-e703-4b66-9870-28e9edb9c0a7" providerId="ADAL" clId="{B4020E44-5142-45F7-B22D-AD0E44D6BE45}" dt="2024-04-26T07:53:14.094" v="512" actId="20577"/>
        <pc:sldMkLst>
          <pc:docMk/>
          <pc:sldMk cId="3183556172" sldId="2598"/>
        </pc:sldMkLst>
      </pc:sldChg>
      <pc:sldChg chg="addSp delSp modSp mod modNotesTx">
        <pc:chgData name="Shreemayee Bhattacharyya" userId="73035bad-e703-4b66-9870-28e9edb9c0a7" providerId="ADAL" clId="{B4020E44-5142-45F7-B22D-AD0E44D6BE45}" dt="2024-04-26T08:08:20.860" v="643"/>
        <pc:sldMkLst>
          <pc:docMk/>
          <pc:sldMk cId="2224709633" sldId="2599"/>
        </pc:sldMkLst>
        <pc:spChg chg="mod">
          <ac:chgData name="Shreemayee Bhattacharyya" userId="73035bad-e703-4b66-9870-28e9edb9c0a7" providerId="ADAL" clId="{B4020E44-5142-45F7-B22D-AD0E44D6BE45}" dt="2024-04-26T08:08:20.858" v="641"/>
          <ac:spMkLst>
            <pc:docMk/>
            <pc:sldMk cId="2224709633" sldId="2599"/>
            <ac:spMk id="4" creationId="{62698A27-5E64-71F8-AEF6-143455C7449B}"/>
          </ac:spMkLst>
        </pc:spChg>
        <pc:cxnChg chg="add del mod replST">
          <ac:chgData name="Shreemayee Bhattacharyya" userId="73035bad-e703-4b66-9870-28e9edb9c0a7" providerId="ADAL" clId="{B4020E44-5142-45F7-B22D-AD0E44D6BE45}" dt="2024-04-26T08:08:20.860" v="643"/>
          <ac:cxnSpMkLst>
            <pc:docMk/>
            <pc:sldMk cId="2224709633" sldId="2599"/>
            <ac:cxnSpMk id="2" creationId="{6DBAF342-B203-D313-7A1C-6212F770200F}"/>
          </ac:cxnSpMkLst>
        </pc:cxnChg>
      </pc:sldChg>
      <pc:sldChg chg="addSp delSp modSp mod modNotesTx">
        <pc:chgData name="Shreemayee Bhattacharyya" userId="73035bad-e703-4b66-9870-28e9edb9c0a7" providerId="ADAL" clId="{B4020E44-5142-45F7-B22D-AD0E44D6BE45}" dt="2024-04-26T08:15:43.793" v="774" actId="1036"/>
        <pc:sldMkLst>
          <pc:docMk/>
          <pc:sldMk cId="3006651603" sldId="2600"/>
        </pc:sldMkLst>
        <pc:spChg chg="mod">
          <ac:chgData name="Shreemayee Bhattacharyya" userId="73035bad-e703-4b66-9870-28e9edb9c0a7" providerId="ADAL" clId="{B4020E44-5142-45F7-B22D-AD0E44D6BE45}" dt="2024-04-26T08:08:07.267" v="623"/>
          <ac:spMkLst>
            <pc:docMk/>
            <pc:sldMk cId="3006651603" sldId="2600"/>
            <ac:spMk id="3" creationId="{F91F9AA9-9BEC-EFD9-0E4E-254B5B1A187E}"/>
          </ac:spMkLst>
        </pc:spChg>
        <pc:spChg chg="mod">
          <ac:chgData name="Shreemayee Bhattacharyya" userId="73035bad-e703-4b66-9870-28e9edb9c0a7" providerId="ADAL" clId="{B4020E44-5142-45F7-B22D-AD0E44D6BE45}" dt="2024-04-26T08:15:12.962" v="761" actId="20577"/>
          <ac:spMkLst>
            <pc:docMk/>
            <pc:sldMk cId="3006651603" sldId="2600"/>
            <ac:spMk id="22" creationId="{F0E9E5AF-A66C-DDA5-D954-3EF9E26E87CB}"/>
          </ac:spMkLst>
        </pc:spChg>
        <pc:picChg chg="mod">
          <ac:chgData name="Shreemayee Bhattacharyya" userId="73035bad-e703-4b66-9870-28e9edb9c0a7" providerId="ADAL" clId="{B4020E44-5142-45F7-B22D-AD0E44D6BE45}" dt="2024-04-26T08:15:43.793" v="774" actId="1036"/>
          <ac:picMkLst>
            <pc:docMk/>
            <pc:sldMk cId="3006651603" sldId="2600"/>
            <ac:picMk id="17" creationId="{445CC1AF-541F-B880-2EB2-1ABA856524BD}"/>
          </ac:picMkLst>
        </pc:picChg>
        <pc:cxnChg chg="add del mod replST">
          <ac:chgData name="Shreemayee Bhattacharyya" userId="73035bad-e703-4b66-9870-28e9edb9c0a7" providerId="ADAL" clId="{B4020E44-5142-45F7-B22D-AD0E44D6BE45}" dt="2024-04-26T08:08:07.267" v="625"/>
          <ac:cxnSpMkLst>
            <pc:docMk/>
            <pc:sldMk cId="3006651603" sldId="2600"/>
            <ac:cxnSpMk id="2" creationId="{0CEF0062-B74D-D510-6BB5-9143A87D07E9}"/>
          </ac:cxnSpMkLst>
        </pc:cxnChg>
      </pc:sldChg>
      <pc:sldChg chg="modNotesTx">
        <pc:chgData name="Shreemayee Bhattacharyya" userId="73035bad-e703-4b66-9870-28e9edb9c0a7" providerId="ADAL" clId="{B4020E44-5142-45F7-B22D-AD0E44D6BE45}" dt="2024-04-26T07:52:47.127" v="503" actId="20577"/>
        <pc:sldMkLst>
          <pc:docMk/>
          <pc:sldMk cId="2505381944" sldId="2610"/>
        </pc:sldMkLst>
      </pc:sldChg>
      <pc:sldChg chg="addCm">
        <pc:chgData name="Shreemayee Bhattacharyya" userId="73035bad-e703-4b66-9870-28e9edb9c0a7" providerId="ADAL" clId="{B4020E44-5142-45F7-B22D-AD0E44D6BE45}" dt="2024-04-26T07:02:41.640" v="199"/>
        <pc:sldMkLst>
          <pc:docMk/>
          <pc:sldMk cId="2070891827" sldId="2611"/>
        </pc:sldMkLst>
        <pc:extLst>
          <p:ext xmlns:p="http://schemas.openxmlformats.org/presentationml/2006/main" uri="{D6D511B9-2390-475A-947B-AFAB55BFBCF1}">
            <pc226:cmChg xmlns:pc226="http://schemas.microsoft.com/office/powerpoint/2022/06/main/command" chg="add">
              <pc226:chgData name="Shreemayee Bhattacharyya" userId="73035bad-e703-4b66-9870-28e9edb9c0a7" providerId="ADAL" clId="{B4020E44-5142-45F7-B22D-AD0E44D6BE45}" dt="2024-04-26T07:02:41.640" v="199"/>
              <pc2:cmMkLst xmlns:pc2="http://schemas.microsoft.com/office/powerpoint/2019/9/main/command">
                <pc:docMk/>
                <pc:sldMk cId="2070891827" sldId="2611"/>
                <pc2:cmMk id="{E6328ACD-3B39-43EC-BFAC-B6A508115FC8}"/>
              </pc2:cmMkLst>
            </pc226:cmChg>
          </p:ext>
        </pc:extLst>
      </pc:sldChg>
      <pc:sldChg chg="modSp mod addCm modCm">
        <pc:chgData name="Shreemayee Bhattacharyya" userId="73035bad-e703-4b66-9870-28e9edb9c0a7" providerId="ADAL" clId="{B4020E44-5142-45F7-B22D-AD0E44D6BE45}" dt="2024-04-26T07:39:18.543" v="228"/>
        <pc:sldMkLst>
          <pc:docMk/>
          <pc:sldMk cId="614861141" sldId="2612"/>
        </pc:sldMkLst>
        <pc:spChg chg="mod">
          <ac:chgData name="Shreemayee Bhattacharyya" userId="73035bad-e703-4b66-9870-28e9edb9c0a7" providerId="ADAL" clId="{B4020E44-5142-45F7-B22D-AD0E44D6BE45}" dt="2024-04-26T07:37:09.137" v="225" actId="20577"/>
          <ac:spMkLst>
            <pc:docMk/>
            <pc:sldMk cId="614861141" sldId="2612"/>
            <ac:spMk id="2" creationId="{DE6F7494-6A45-E64A-DD81-4FB7F92434D5}"/>
          </ac:spMkLst>
        </pc:spChg>
        <pc:extLst>
          <p:ext xmlns:p="http://schemas.openxmlformats.org/presentationml/2006/main" uri="{D6D511B9-2390-475A-947B-AFAB55BFBCF1}">
            <pc226:cmChg xmlns:pc226="http://schemas.microsoft.com/office/powerpoint/2022/06/main/command" chg="add mod">
              <pc226:chgData name="Shreemayee Bhattacharyya" userId="73035bad-e703-4b66-9870-28e9edb9c0a7" providerId="ADAL" clId="{B4020E44-5142-45F7-B22D-AD0E44D6BE45}" dt="2024-04-26T07:39:18.543" v="228"/>
              <pc2:cmMkLst xmlns:pc2="http://schemas.microsoft.com/office/powerpoint/2019/9/main/command">
                <pc:docMk/>
                <pc:sldMk cId="614861141" sldId="2612"/>
                <pc2:cmMk id="{0BAE159D-80D6-4D10-B3F9-F8579277D72E}"/>
              </pc2:cmMkLst>
            </pc226:cmChg>
          </p:ext>
        </pc:extLst>
      </pc:sldChg>
      <pc:sldChg chg="modNotesTx">
        <pc:chgData name="Shreemayee Bhattacharyya" userId="73035bad-e703-4b66-9870-28e9edb9c0a7" providerId="ADAL" clId="{B4020E44-5142-45F7-B22D-AD0E44D6BE45}" dt="2024-04-26T07:52:53.248" v="505" actId="20577"/>
        <pc:sldMkLst>
          <pc:docMk/>
          <pc:sldMk cId="303531938" sldId="2613"/>
        </pc:sldMkLst>
      </pc:sldChg>
      <pc:sldChg chg="modNotesTx">
        <pc:chgData name="Shreemayee Bhattacharyya" userId="73035bad-e703-4b66-9870-28e9edb9c0a7" providerId="ADAL" clId="{B4020E44-5142-45F7-B22D-AD0E44D6BE45}" dt="2024-04-26T07:52:41.398" v="501" actId="20577"/>
        <pc:sldMkLst>
          <pc:docMk/>
          <pc:sldMk cId="3207755786" sldId="2614"/>
        </pc:sldMkLst>
      </pc:sldChg>
      <pc:sldChg chg="modNotesTx">
        <pc:chgData name="Shreemayee Bhattacharyya" userId="73035bad-e703-4b66-9870-28e9edb9c0a7" providerId="ADAL" clId="{B4020E44-5142-45F7-B22D-AD0E44D6BE45}" dt="2024-04-26T07:52:59.595" v="507" actId="20577"/>
        <pc:sldMkLst>
          <pc:docMk/>
          <pc:sldMk cId="2357894565" sldId="2615"/>
        </pc:sldMkLst>
      </pc:sldChg>
      <pc:sldChg chg="modNotesTx">
        <pc:chgData name="Shreemayee Bhattacharyya" userId="73035bad-e703-4b66-9870-28e9edb9c0a7" providerId="ADAL" clId="{B4020E44-5142-45F7-B22D-AD0E44D6BE45}" dt="2024-04-26T07:53:06.283" v="509" actId="20577"/>
        <pc:sldMkLst>
          <pc:docMk/>
          <pc:sldMk cId="3376936303" sldId="2616"/>
        </pc:sldMkLst>
      </pc:sldChg>
      <pc:sldChg chg="modNotesTx">
        <pc:chgData name="Shreemayee Bhattacharyya" userId="73035bad-e703-4b66-9870-28e9edb9c0a7" providerId="ADAL" clId="{B4020E44-5142-45F7-B22D-AD0E44D6BE45}" dt="2024-04-26T07:53:40.883" v="519" actId="20577"/>
        <pc:sldMkLst>
          <pc:docMk/>
          <pc:sldMk cId="2507068" sldId="2617"/>
        </pc:sldMkLst>
      </pc:sldChg>
      <pc:sldChg chg="modNotesTx">
        <pc:chgData name="Shreemayee Bhattacharyya" userId="73035bad-e703-4b66-9870-28e9edb9c0a7" providerId="ADAL" clId="{B4020E44-5142-45F7-B22D-AD0E44D6BE45}" dt="2024-04-26T07:53:45.967" v="521" actId="20577"/>
        <pc:sldMkLst>
          <pc:docMk/>
          <pc:sldMk cId="1262475255" sldId="2618"/>
        </pc:sldMkLst>
      </pc:sldChg>
      <pc:sldChg chg="modNotesTx">
        <pc:chgData name="Shreemayee Bhattacharyya" userId="73035bad-e703-4b66-9870-28e9edb9c0a7" providerId="ADAL" clId="{B4020E44-5142-45F7-B22D-AD0E44D6BE45}" dt="2024-04-26T07:53:52.007" v="523" actId="20577"/>
        <pc:sldMkLst>
          <pc:docMk/>
          <pc:sldMk cId="4036317210" sldId="2619"/>
        </pc:sldMkLst>
      </pc:sldChg>
      <pc:sldChg chg="modNotesTx">
        <pc:chgData name="Shreemayee Bhattacharyya" userId="73035bad-e703-4b66-9870-28e9edb9c0a7" providerId="ADAL" clId="{B4020E44-5142-45F7-B22D-AD0E44D6BE45}" dt="2024-04-26T07:53:57.721" v="525" actId="20577"/>
        <pc:sldMkLst>
          <pc:docMk/>
          <pc:sldMk cId="1646363067" sldId="2620"/>
        </pc:sldMkLst>
      </pc:sldChg>
      <pc:sldChg chg="modNotesTx">
        <pc:chgData name="Shreemayee Bhattacharyya" userId="73035bad-e703-4b66-9870-28e9edb9c0a7" providerId="ADAL" clId="{B4020E44-5142-45F7-B22D-AD0E44D6BE45}" dt="2024-04-26T07:54:04.534" v="528" actId="20577"/>
        <pc:sldMkLst>
          <pc:docMk/>
          <pc:sldMk cId="4162303080" sldId="2621"/>
        </pc:sldMkLst>
      </pc:sldChg>
      <pc:sldChg chg="modNotesTx">
        <pc:chgData name="Shreemayee Bhattacharyya" userId="73035bad-e703-4b66-9870-28e9edb9c0a7" providerId="ADAL" clId="{B4020E44-5142-45F7-B22D-AD0E44D6BE45}" dt="2024-04-26T07:54:14.936" v="531" actId="20577"/>
        <pc:sldMkLst>
          <pc:docMk/>
          <pc:sldMk cId="1402429195" sldId="2622"/>
        </pc:sldMkLst>
      </pc:sldChg>
      <pc:sldChg chg="modNotesTx">
        <pc:chgData name="Shreemayee Bhattacharyya" userId="73035bad-e703-4b66-9870-28e9edb9c0a7" providerId="ADAL" clId="{B4020E44-5142-45F7-B22D-AD0E44D6BE45}" dt="2024-04-26T07:54:26.169" v="536" actId="20577"/>
        <pc:sldMkLst>
          <pc:docMk/>
          <pc:sldMk cId="1950348968" sldId="2623"/>
        </pc:sldMkLst>
      </pc:sldChg>
      <pc:sldChg chg="modNotesTx">
        <pc:chgData name="Shreemayee Bhattacharyya" userId="73035bad-e703-4b66-9870-28e9edb9c0a7" providerId="ADAL" clId="{B4020E44-5142-45F7-B22D-AD0E44D6BE45}" dt="2024-04-26T07:54:32.249" v="539" actId="20577"/>
        <pc:sldMkLst>
          <pc:docMk/>
          <pc:sldMk cId="2202298360" sldId="2624"/>
        </pc:sldMkLst>
      </pc:sldChg>
      <pc:sldChg chg="addCm modNotesTx">
        <pc:chgData name="Shreemayee Bhattacharyya" userId="73035bad-e703-4b66-9870-28e9edb9c0a7" providerId="ADAL" clId="{B4020E44-5142-45F7-B22D-AD0E44D6BE45}" dt="2024-04-26T08:26:32.814" v="777"/>
        <pc:sldMkLst>
          <pc:docMk/>
          <pc:sldMk cId="1237297657" sldId="2625"/>
        </pc:sldMkLst>
        <pc:extLst>
          <p:ext xmlns:p="http://schemas.openxmlformats.org/presentationml/2006/main" uri="{D6D511B9-2390-475A-947B-AFAB55BFBCF1}">
            <pc226:cmChg xmlns:pc226="http://schemas.microsoft.com/office/powerpoint/2022/06/main/command" chg="add">
              <pc226:chgData name="Shreemayee Bhattacharyya" userId="73035bad-e703-4b66-9870-28e9edb9c0a7" providerId="ADAL" clId="{B4020E44-5142-45F7-B22D-AD0E44D6BE45}" dt="2024-04-26T08:26:32.814" v="777"/>
              <pc2:cmMkLst xmlns:pc2="http://schemas.microsoft.com/office/powerpoint/2019/9/main/command">
                <pc:docMk/>
                <pc:sldMk cId="1237297657" sldId="2625"/>
                <pc2:cmMk id="{F842139A-5424-4120-8D86-F9C1650D6796}"/>
              </pc2:cmMkLst>
            </pc226:cmChg>
          </p:ext>
        </pc:extLst>
      </pc:sldChg>
      <pc:sldChg chg="modNotesTx">
        <pc:chgData name="Shreemayee Bhattacharyya" userId="73035bad-e703-4b66-9870-28e9edb9c0a7" providerId="ADAL" clId="{B4020E44-5142-45F7-B22D-AD0E44D6BE45}" dt="2024-04-26T07:54:45.295" v="545" actId="20577"/>
        <pc:sldMkLst>
          <pc:docMk/>
          <pc:sldMk cId="1054946427" sldId="2626"/>
        </pc:sldMkLst>
      </pc:sldChg>
      <pc:sldChg chg="modNotesTx">
        <pc:chgData name="Shreemayee Bhattacharyya" userId="73035bad-e703-4b66-9870-28e9edb9c0a7" providerId="ADAL" clId="{B4020E44-5142-45F7-B22D-AD0E44D6BE45}" dt="2024-04-26T07:54:51.375" v="548" actId="20577"/>
        <pc:sldMkLst>
          <pc:docMk/>
          <pc:sldMk cId="1094584897" sldId="2627"/>
        </pc:sldMkLst>
      </pc:sldChg>
      <pc:sldChg chg="modNotesTx">
        <pc:chgData name="Shreemayee Bhattacharyya" userId="73035bad-e703-4b66-9870-28e9edb9c0a7" providerId="ADAL" clId="{B4020E44-5142-45F7-B22D-AD0E44D6BE45}" dt="2024-04-26T07:54:57.720" v="551" actId="20577"/>
        <pc:sldMkLst>
          <pc:docMk/>
          <pc:sldMk cId="1230249783" sldId="2628"/>
        </pc:sldMkLst>
      </pc:sldChg>
      <pc:sldChg chg="addCm delCm modCm modNotesTx">
        <pc:chgData name="Shreemayee Bhattacharyya" userId="73035bad-e703-4b66-9870-28e9edb9c0a7" providerId="ADAL" clId="{B4020E44-5142-45F7-B22D-AD0E44D6BE45}" dt="2024-04-26T08:35:08.322" v="779"/>
        <pc:sldMkLst>
          <pc:docMk/>
          <pc:sldMk cId="3809536535" sldId="2629"/>
        </pc:sldMkLst>
        <pc:extLst>
          <p:ext xmlns:p="http://schemas.openxmlformats.org/presentationml/2006/main" uri="{D6D511B9-2390-475A-947B-AFAB55BFBCF1}">
            <pc226:cmChg xmlns:pc226="http://schemas.microsoft.com/office/powerpoint/2022/06/main/command" chg="add del">
              <pc226:chgData name="Shreemayee Bhattacharyya" userId="73035bad-e703-4b66-9870-28e9edb9c0a7" providerId="ADAL" clId="{B4020E44-5142-45F7-B22D-AD0E44D6BE45}" dt="2024-04-26T08:35:08.322" v="779"/>
              <pc2:cmMkLst xmlns:pc2="http://schemas.microsoft.com/office/powerpoint/2019/9/main/command">
                <pc:docMk/>
                <pc:sldMk cId="3809536535" sldId="2629"/>
                <pc2:cmMk id="{4CBE478F-B6E5-4F7C-A1C1-746D97F368E0}"/>
              </pc2:cmMkLst>
              <pc226:cmRplyChg chg="add">
                <pc226:chgData name="Shreemayee Bhattacharyya" userId="73035bad-e703-4b66-9870-28e9edb9c0a7" providerId="ADAL" clId="{B4020E44-5142-45F7-B22D-AD0E44D6BE45}" dt="2024-04-26T08:23:08.657" v="776"/>
                <pc2:cmRplyMkLst xmlns:pc2="http://schemas.microsoft.com/office/powerpoint/2019/9/main/command">
                  <pc:docMk/>
                  <pc:sldMk cId="3809536535" sldId="2629"/>
                  <pc2:cmMk id="{4CBE478F-B6E5-4F7C-A1C1-746D97F368E0}"/>
                  <pc2:cmRplyMk id="{1476B1BB-95EC-41C6-AD8A-534006C89558}"/>
                </pc2:cmRplyMkLst>
              </pc226:cmRplyChg>
            </pc226:cmChg>
          </p:ext>
        </pc:extLst>
      </pc:sldChg>
      <pc:sldChg chg="modNotesTx">
        <pc:chgData name="Shreemayee Bhattacharyya" userId="73035bad-e703-4b66-9870-28e9edb9c0a7" providerId="ADAL" clId="{B4020E44-5142-45F7-B22D-AD0E44D6BE45}" dt="2024-04-26T07:55:09.437" v="557" actId="20577"/>
        <pc:sldMkLst>
          <pc:docMk/>
          <pc:sldMk cId="3488768999" sldId="2630"/>
        </pc:sldMkLst>
      </pc:sldChg>
      <pc:sldChg chg="modNotesTx">
        <pc:chgData name="Shreemayee Bhattacharyya" userId="73035bad-e703-4b66-9870-28e9edb9c0a7" providerId="ADAL" clId="{B4020E44-5142-45F7-B22D-AD0E44D6BE45}" dt="2024-04-26T07:55:15.833" v="560" actId="20577"/>
        <pc:sldMkLst>
          <pc:docMk/>
          <pc:sldMk cId="1025481923" sldId="2631"/>
        </pc:sldMkLst>
      </pc:sldChg>
      <pc:sldChg chg="modNotesTx">
        <pc:chgData name="Shreemayee Bhattacharyya" userId="73035bad-e703-4b66-9870-28e9edb9c0a7" providerId="ADAL" clId="{B4020E44-5142-45F7-B22D-AD0E44D6BE45}" dt="2024-04-26T07:55:29.236" v="566" actId="20577"/>
        <pc:sldMkLst>
          <pc:docMk/>
          <pc:sldMk cId="1380677524" sldId="2632"/>
        </pc:sldMkLst>
      </pc:sldChg>
      <pc:sldChg chg="modNotesTx">
        <pc:chgData name="Shreemayee Bhattacharyya" userId="73035bad-e703-4b66-9870-28e9edb9c0a7" providerId="ADAL" clId="{B4020E44-5142-45F7-B22D-AD0E44D6BE45}" dt="2024-04-26T07:55:22.020" v="563" actId="20577"/>
        <pc:sldMkLst>
          <pc:docMk/>
          <pc:sldMk cId="226659388" sldId="2633"/>
        </pc:sldMkLst>
      </pc:sldChg>
      <pc:sldChg chg="ord">
        <pc:chgData name="Shreemayee Bhattacharyya" userId="73035bad-e703-4b66-9870-28e9edb9c0a7" providerId="ADAL" clId="{B4020E44-5142-45F7-B22D-AD0E44D6BE45}" dt="2024-04-25T12:32:21.341" v="198"/>
        <pc:sldMkLst>
          <pc:docMk/>
          <pc:sldMk cId="92037785" sldId="2636"/>
        </pc:sldMkLst>
      </pc:sldChg>
      <pc:sldChg chg="modSp mod">
        <pc:chgData name="Shreemayee Bhattacharyya" userId="73035bad-e703-4b66-9870-28e9edb9c0a7" providerId="ADAL" clId="{B4020E44-5142-45F7-B22D-AD0E44D6BE45}" dt="2024-04-25T07:46:13.113" v="38" actId="20577"/>
        <pc:sldMkLst>
          <pc:docMk/>
          <pc:sldMk cId="3473402211" sldId="2637"/>
        </pc:sldMkLst>
        <pc:spChg chg="mod">
          <ac:chgData name="Shreemayee Bhattacharyya" userId="73035bad-e703-4b66-9870-28e9edb9c0a7" providerId="ADAL" clId="{B4020E44-5142-45F7-B22D-AD0E44D6BE45}" dt="2024-04-25T07:46:13.113" v="38" actId="20577"/>
          <ac:spMkLst>
            <pc:docMk/>
            <pc:sldMk cId="3473402211" sldId="2637"/>
            <ac:spMk id="123" creationId="{3CC1454A-5326-726A-30FC-71E62CDC6ABF}"/>
          </ac:spMkLst>
        </pc:spChg>
      </pc:sldChg>
      <pc:sldChg chg="modSp del mod">
        <pc:chgData name="Shreemayee Bhattacharyya" userId="73035bad-e703-4b66-9870-28e9edb9c0a7" providerId="ADAL" clId="{B4020E44-5142-45F7-B22D-AD0E44D6BE45}" dt="2024-04-25T12:32:17.779" v="197" actId="47"/>
        <pc:sldMkLst>
          <pc:docMk/>
          <pc:sldMk cId="2809860274" sldId="2638"/>
        </pc:sldMkLst>
        <pc:spChg chg="mod">
          <ac:chgData name="Shreemayee Bhattacharyya" userId="73035bad-e703-4b66-9870-28e9edb9c0a7" providerId="ADAL" clId="{B4020E44-5142-45F7-B22D-AD0E44D6BE45}" dt="2024-04-25T12:06:43.453" v="165" actId="20577"/>
          <ac:spMkLst>
            <pc:docMk/>
            <pc:sldMk cId="2809860274" sldId="2638"/>
            <ac:spMk id="3" creationId="{5679F0D5-9D86-FFE4-CF76-CFE3A1297223}"/>
          </ac:spMkLst>
        </pc:spChg>
      </pc:sldChg>
      <pc:sldChg chg="ord">
        <pc:chgData name="Shreemayee Bhattacharyya" userId="73035bad-e703-4b66-9870-28e9edb9c0a7" providerId="ADAL" clId="{B4020E44-5142-45F7-B22D-AD0E44D6BE45}" dt="2024-04-26T07:20:22.034" v="214"/>
        <pc:sldMkLst>
          <pc:docMk/>
          <pc:sldMk cId="4140575319" sldId="2639"/>
        </pc:sldMkLst>
      </pc:sldChg>
      <pc:sldChg chg="modSp mod addCm modCm">
        <pc:chgData name="Shreemayee Bhattacharyya" userId="73035bad-e703-4b66-9870-28e9edb9c0a7" providerId="ADAL" clId="{B4020E44-5142-45F7-B22D-AD0E44D6BE45}" dt="2024-04-26T07:19:45.225" v="212" actId="113"/>
        <pc:sldMkLst>
          <pc:docMk/>
          <pc:sldMk cId="2440410710" sldId="2640"/>
        </pc:sldMkLst>
        <pc:spChg chg="mod">
          <ac:chgData name="Shreemayee Bhattacharyya" userId="73035bad-e703-4b66-9870-28e9edb9c0a7" providerId="ADAL" clId="{B4020E44-5142-45F7-B22D-AD0E44D6BE45}" dt="2024-04-26T07:19:45.225" v="212" actId="113"/>
          <ac:spMkLst>
            <pc:docMk/>
            <pc:sldMk cId="2440410710" sldId="2640"/>
            <ac:spMk id="21" creationId="{9E50C011-0E01-43AE-234D-BB2F411EACC3}"/>
          </ac:spMkLst>
        </pc:spChg>
        <pc:spChg chg="mod">
          <ac:chgData name="Shreemayee Bhattacharyya" userId="73035bad-e703-4b66-9870-28e9edb9c0a7" providerId="ADAL" clId="{B4020E44-5142-45F7-B22D-AD0E44D6BE45}" dt="2024-04-26T07:19:37.657" v="211" actId="113"/>
          <ac:spMkLst>
            <pc:docMk/>
            <pc:sldMk cId="2440410710" sldId="2640"/>
            <ac:spMk id="22" creationId="{20404FF2-0043-EB73-F770-0BFDE45A56F4}"/>
          </ac:spMkLst>
        </pc:spChg>
        <pc:spChg chg="mod">
          <ac:chgData name="Shreemayee Bhattacharyya" userId="73035bad-e703-4b66-9870-28e9edb9c0a7" providerId="ADAL" clId="{B4020E44-5142-45F7-B22D-AD0E44D6BE45}" dt="2024-04-26T07:19:31.270" v="208" actId="113"/>
          <ac:spMkLst>
            <pc:docMk/>
            <pc:sldMk cId="2440410710" sldId="2640"/>
            <ac:spMk id="23" creationId="{6C3BD955-E9A4-8E87-C528-2518B2B3DC19}"/>
          </ac:spMkLst>
        </pc:spChg>
        <pc:spChg chg="mod">
          <ac:chgData name="Shreemayee Bhattacharyya" userId="73035bad-e703-4b66-9870-28e9edb9c0a7" providerId="ADAL" clId="{B4020E44-5142-45F7-B22D-AD0E44D6BE45}" dt="2024-04-26T07:19:27.922" v="207" actId="113"/>
          <ac:spMkLst>
            <pc:docMk/>
            <pc:sldMk cId="2440410710" sldId="2640"/>
            <ac:spMk id="24" creationId="{928F09F2-2485-0B21-1622-BA77120462D6}"/>
          </ac:spMkLst>
        </pc:spChg>
        <pc:spChg chg="mod">
          <ac:chgData name="Shreemayee Bhattacharyya" userId="73035bad-e703-4b66-9870-28e9edb9c0a7" providerId="ADAL" clId="{B4020E44-5142-45F7-B22D-AD0E44D6BE45}" dt="2024-04-26T07:19:22.839" v="206" actId="113"/>
          <ac:spMkLst>
            <pc:docMk/>
            <pc:sldMk cId="2440410710" sldId="2640"/>
            <ac:spMk id="25" creationId="{C18CC3EC-EACF-640B-D4C1-6673D657F993}"/>
          </ac:spMkLst>
        </pc:spChg>
        <pc:extLst>
          <p:ext xmlns:p="http://schemas.openxmlformats.org/presentationml/2006/main" uri="{D6D511B9-2390-475A-947B-AFAB55BFBCF1}">
            <pc226:cmChg xmlns:pc226="http://schemas.microsoft.com/office/powerpoint/2022/06/main/command" chg="add">
              <pc226:chgData name="Shreemayee Bhattacharyya" userId="73035bad-e703-4b66-9870-28e9edb9c0a7" providerId="ADAL" clId="{B4020E44-5142-45F7-B22D-AD0E44D6BE45}" dt="2024-04-26T07:18:24.520" v="205"/>
              <pc2:cmMkLst xmlns:pc2="http://schemas.microsoft.com/office/powerpoint/2019/9/main/command">
                <pc:docMk/>
                <pc:sldMk cId="2440410710" sldId="2640"/>
                <pc2:cmMk id="{8C4B16A8-7CEE-4392-AEC8-52EDC792FD9E}"/>
              </pc2:cmMkLst>
              <pc226:cmRplyChg chg="add">
                <pc226:chgData name="Shreemayee Bhattacharyya" userId="73035bad-e703-4b66-9870-28e9edb9c0a7" providerId="ADAL" clId="{B4020E44-5142-45F7-B22D-AD0E44D6BE45}" dt="2024-04-26T07:18:24.520" v="205"/>
                <pc2:cmRplyMkLst xmlns:pc2="http://schemas.microsoft.com/office/powerpoint/2019/9/main/command">
                  <pc:docMk/>
                  <pc:sldMk cId="2440410710" sldId="2640"/>
                  <pc2:cmMk id="{8C4B16A8-7CEE-4392-AEC8-52EDC792FD9E}"/>
                  <pc2:cmRplyMk id="{9B769F36-C948-41D6-909A-C6461D686162}"/>
                </pc2:cmRplyMkLst>
              </pc226:cmRplyChg>
            </pc226:cmChg>
          </p:ext>
        </pc:extLst>
      </pc:sldChg>
      <pc:sldChg chg="del">
        <pc:chgData name="Shreemayee Bhattacharyya" userId="73035bad-e703-4b66-9870-28e9edb9c0a7" providerId="ADAL" clId="{B4020E44-5142-45F7-B22D-AD0E44D6BE45}" dt="2024-04-25T11:29:39.211" v="50" actId="47"/>
        <pc:sldMkLst>
          <pc:docMk/>
          <pc:sldMk cId="2846351283" sldId="2641"/>
        </pc:sldMkLst>
      </pc:sldChg>
      <pc:sldChg chg="addSp delSp modSp add del mod">
        <pc:chgData name="Shreemayee Bhattacharyya" userId="73035bad-e703-4b66-9870-28e9edb9c0a7" providerId="ADAL" clId="{B4020E44-5142-45F7-B22D-AD0E44D6BE45}" dt="2024-04-26T08:07:02.829" v="607" actId="2890"/>
        <pc:sldMkLst>
          <pc:docMk/>
          <pc:sldMk cId="2841826634" sldId="2643"/>
        </pc:sldMkLst>
        <pc:spChg chg="mod">
          <ac:chgData name="Shreemayee Bhattacharyya" userId="73035bad-e703-4b66-9870-28e9edb9c0a7" providerId="ADAL" clId="{B4020E44-5142-45F7-B22D-AD0E44D6BE45}" dt="2024-04-26T08:06:13.480" v="571"/>
          <ac:spMkLst>
            <pc:docMk/>
            <pc:sldMk cId="2841826634" sldId="2643"/>
            <ac:spMk id="6" creationId="{5682FA7B-5B5A-7124-302F-9AEB81B0B636}"/>
          </ac:spMkLst>
        </pc:spChg>
        <pc:spChg chg="mod">
          <ac:chgData name="Shreemayee Bhattacharyya" userId="73035bad-e703-4b66-9870-28e9edb9c0a7" providerId="ADAL" clId="{B4020E44-5142-45F7-B22D-AD0E44D6BE45}" dt="2024-04-26T08:06:13.480" v="571"/>
          <ac:spMkLst>
            <pc:docMk/>
            <pc:sldMk cId="2841826634" sldId="2643"/>
            <ac:spMk id="7" creationId="{0A50C7D3-8A22-288C-E2FE-46C97A2D878C}"/>
          </ac:spMkLst>
        </pc:spChg>
        <pc:spChg chg="mod">
          <ac:chgData name="Shreemayee Bhattacharyya" userId="73035bad-e703-4b66-9870-28e9edb9c0a7" providerId="ADAL" clId="{B4020E44-5142-45F7-B22D-AD0E44D6BE45}" dt="2024-04-26T08:06:13.480" v="571"/>
          <ac:spMkLst>
            <pc:docMk/>
            <pc:sldMk cId="2841826634" sldId="2643"/>
            <ac:spMk id="8" creationId="{3345A8C8-02CF-BE13-FF68-4F1EE4A2A84C}"/>
          </ac:spMkLst>
        </pc:spChg>
        <pc:spChg chg="mod">
          <ac:chgData name="Shreemayee Bhattacharyya" userId="73035bad-e703-4b66-9870-28e9edb9c0a7" providerId="ADAL" clId="{B4020E44-5142-45F7-B22D-AD0E44D6BE45}" dt="2024-04-26T08:06:13.480" v="571"/>
          <ac:spMkLst>
            <pc:docMk/>
            <pc:sldMk cId="2841826634" sldId="2643"/>
            <ac:spMk id="9" creationId="{B0663D67-C0EA-FF3B-3E42-3DE43D67DA5D}"/>
          </ac:spMkLst>
        </pc:spChg>
        <pc:grpChg chg="add del mod">
          <ac:chgData name="Shreemayee Bhattacharyya" userId="73035bad-e703-4b66-9870-28e9edb9c0a7" providerId="ADAL" clId="{B4020E44-5142-45F7-B22D-AD0E44D6BE45}" dt="2024-04-26T08:07:02.050" v="606"/>
          <ac:grpSpMkLst>
            <pc:docMk/>
            <pc:sldMk cId="2841826634" sldId="2643"/>
            <ac:grpSpMk id="2" creationId="{E1AF473F-4969-7530-D6F5-B8E20A287E2A}"/>
          </ac:grpSpMkLst>
        </pc:grpChg>
        <pc:grpChg chg="mod">
          <ac:chgData name="Shreemayee Bhattacharyya" userId="73035bad-e703-4b66-9870-28e9edb9c0a7" providerId="ADAL" clId="{B4020E44-5142-45F7-B22D-AD0E44D6BE45}" dt="2024-04-26T08:06:13.480" v="571"/>
          <ac:grpSpMkLst>
            <pc:docMk/>
            <pc:sldMk cId="2841826634" sldId="2643"/>
            <ac:grpSpMk id="3" creationId="{34164B3C-76DD-6372-0F65-C45751E92F91}"/>
          </ac:grpSpMkLst>
        </pc:grpChg>
        <pc:grpChg chg="add del mod">
          <ac:chgData name="Shreemayee Bhattacharyya" userId="73035bad-e703-4b66-9870-28e9edb9c0a7" providerId="ADAL" clId="{B4020E44-5142-45F7-B22D-AD0E44D6BE45}" dt="2024-04-26T08:06:59.851" v="602" actId="1076"/>
          <ac:grpSpMkLst>
            <pc:docMk/>
            <pc:sldMk cId="2841826634" sldId="2643"/>
            <ac:grpSpMk id="29" creationId="{FABD1F77-A1FB-C4EF-07A7-A20EB928D113}"/>
          </ac:grpSpMkLst>
        </pc:grpChg>
        <pc:picChg chg="add del mod">
          <ac:chgData name="Shreemayee Bhattacharyya" userId="73035bad-e703-4b66-9870-28e9edb9c0a7" providerId="ADAL" clId="{B4020E44-5142-45F7-B22D-AD0E44D6BE45}" dt="2024-04-26T08:06:55.114" v="597"/>
          <ac:picMkLst>
            <pc:docMk/>
            <pc:sldMk cId="2841826634" sldId="2643"/>
            <ac:picMk id="10" creationId="{4E8DECD8-2208-154F-305B-8B02C2000896}"/>
          </ac:picMkLst>
        </pc:picChg>
        <pc:picChg chg="add del">
          <ac:chgData name="Shreemayee Bhattacharyya" userId="73035bad-e703-4b66-9870-28e9edb9c0a7" providerId="ADAL" clId="{B4020E44-5142-45F7-B22D-AD0E44D6BE45}" dt="2024-04-26T08:06:56.202" v="599" actId="478"/>
          <ac:picMkLst>
            <pc:docMk/>
            <pc:sldMk cId="2841826634" sldId="2643"/>
            <ac:picMk id="40" creationId="{CBBD19CB-99FD-A7D1-49D2-AE92948B114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8131A73-0F7F-9909-0DC0-70604FCD00E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a:extLst>
              <a:ext uri="{FF2B5EF4-FFF2-40B4-BE49-F238E27FC236}">
                <a16:creationId xmlns:a16="http://schemas.microsoft.com/office/drawing/2014/main" id="{A9CD5D50-1FF1-0B3B-0BE5-BF22ED0DC08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800E8CD-BF58-4069-B235-7BED1D58CC82}" type="datetimeFigureOut">
              <a:rPr lang="en-IN" smtClean="0"/>
              <a:t>11-09-2024</a:t>
            </a:fld>
            <a:endParaRPr lang="en-IN" dirty="0"/>
          </a:p>
        </p:txBody>
      </p:sp>
      <p:sp>
        <p:nvSpPr>
          <p:cNvPr id="4" name="Footer Placeholder 3">
            <a:extLst>
              <a:ext uri="{FF2B5EF4-FFF2-40B4-BE49-F238E27FC236}">
                <a16:creationId xmlns:a16="http://schemas.microsoft.com/office/drawing/2014/main" id="{ECF03509-E273-E83D-1237-E4E5720F4D7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a:extLst>
              <a:ext uri="{FF2B5EF4-FFF2-40B4-BE49-F238E27FC236}">
                <a16:creationId xmlns:a16="http://schemas.microsoft.com/office/drawing/2014/main" id="{81B26130-DF43-EAC6-4200-2180D0101CB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C0F1FA2-EB42-44FC-A5C8-109FE5521399}" type="slidenum">
              <a:rPr lang="en-IN" smtClean="0"/>
              <a:t>‹#›</a:t>
            </a:fld>
            <a:endParaRPr lang="en-IN" dirty="0"/>
          </a:p>
        </p:txBody>
      </p:sp>
    </p:spTree>
    <p:extLst>
      <p:ext uri="{BB962C8B-B14F-4D97-AF65-F5344CB8AC3E}">
        <p14:creationId xmlns:p14="http://schemas.microsoft.com/office/powerpoint/2010/main" val="3924002276"/>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81794-B535-4C48-BBE8-526578888544}" type="datetimeFigureOut">
              <a:rPr lang="en-US" smtClean="0"/>
              <a:t>9/11/2024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C900C1-7326-4B4D-9C4E-22E7230B62CC}" type="slidenum">
              <a:rPr lang="en-US" smtClean="0"/>
              <a:t>‹#›</a:t>
            </a:fld>
            <a:endParaRPr lang="en-US" dirty="0"/>
          </a:p>
        </p:txBody>
      </p:sp>
    </p:spTree>
    <p:extLst>
      <p:ext uri="{BB962C8B-B14F-4D97-AF65-F5344CB8AC3E}">
        <p14:creationId xmlns:p14="http://schemas.microsoft.com/office/powerpoint/2010/main" val="3738147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Mode: Sync</a:t>
            </a:r>
          </a:p>
          <a:p>
            <a:r>
              <a:rPr lang="en-IN" b="1" dirty="0"/>
              <a:t>Estimated duration: 2 minutes</a:t>
            </a:r>
            <a:endParaRPr lang="en-IN" b="1" dirty="0">
              <a:cs typeface="Calibri"/>
            </a:endParaRPr>
          </a:p>
          <a:p>
            <a:r>
              <a:rPr lang="en-IN" b="1" dirty="0"/>
              <a:t>Type: Instructor-led</a:t>
            </a:r>
            <a:endParaRPr lang="en-IN" b="1" dirty="0">
              <a:cs typeface="Calibri"/>
            </a:endParaRPr>
          </a:p>
          <a:p>
            <a:endParaRPr lang="en-IN" b="1" dirty="0"/>
          </a:p>
          <a:p>
            <a:r>
              <a:rPr lang="en-IN" b="1" dirty="0"/>
              <a:t>Instructor Note:</a:t>
            </a:r>
            <a:endParaRPr lang="en-IN" b="1" dirty="0">
              <a:cs typeface="Calibri"/>
            </a:endParaRPr>
          </a:p>
          <a:p>
            <a:r>
              <a:rPr lang="en-IN" dirty="0">
                <a:cs typeface="Calibri" panose="020F0502020204030204"/>
              </a:rPr>
              <a:t>State the learning objectives of the lesson.</a:t>
            </a:r>
            <a:endParaRPr lang="en-IN" dirty="0"/>
          </a:p>
          <a:p>
            <a:endParaRPr lang="en-IN" b="1" dirty="0">
              <a:cs typeface="Calibri"/>
            </a:endParaRPr>
          </a:p>
          <a:p>
            <a:endParaRPr lang="en-IN" b="1" dirty="0"/>
          </a:p>
          <a:p>
            <a:endParaRPr lang="en-IN" dirty="0"/>
          </a:p>
          <a:p>
            <a:endParaRPr lang="en-IN" dirty="0"/>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3</a:t>
            </a:fld>
            <a:endParaRPr lang="en-US" dirty="0"/>
          </a:p>
        </p:txBody>
      </p:sp>
    </p:spTree>
    <p:extLst>
      <p:ext uri="{BB962C8B-B14F-4D97-AF65-F5344CB8AC3E}">
        <p14:creationId xmlns:p14="http://schemas.microsoft.com/office/powerpoint/2010/main" val="42344939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a:t>
            </a:r>
          </a:p>
          <a:p>
            <a:endParaRPr lang="en-IN" b="1" dirty="0"/>
          </a:p>
          <a:p>
            <a:pPr marL="171450" indent="-171450">
              <a:buFont typeface="Arial" panose="020B0604020202020204" pitchFamily="34" charset="0"/>
              <a:buChar char="•"/>
            </a:pPr>
            <a:r>
              <a:rPr lang="en-US" dirty="0"/>
              <a:t>This emphasizes how CD enables rapid development and deployment of high-quality software, enhancing overall productivity.</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dirty="0"/>
              <a:t>This highlights the proactive approach CD promotes in identifying and resolving issues, leading to more stable and reliable releases.</a:t>
            </a:r>
            <a:endParaRPr lang="en-US" b="1" dirty="0"/>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dirty="0"/>
              <a:t>This point underscores the efficiency and repeatability CD brings to the release process, reducing manual errors and inconsistencies.</a:t>
            </a:r>
            <a:endParaRPr lang="en-US" b="1" dirty="0"/>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dirty="0"/>
              <a:t>This emphasizes the financial and operational benefits of CD by automating manual processes, leading to a higher return on investment.</a:t>
            </a:r>
            <a:endParaRPr lang="en-IN" b="1" dirty="0"/>
          </a:p>
          <a:p>
            <a:endParaRPr lang="en-IN" b="1" dirty="0"/>
          </a:p>
          <a:p>
            <a:pPr marL="0" indent="0" algn="l">
              <a:buNone/>
            </a:pPr>
            <a:endParaRPr lang="en-US" sz="1200" b="0" i="0" dirty="0">
              <a:solidFill>
                <a:srgbClr val="374151"/>
              </a:solidFill>
              <a:effectLst/>
              <a:latin typeface="Open Sans" pitchFamily="2" charset="0"/>
              <a:ea typeface="Open Sans" pitchFamily="2" charset="0"/>
              <a:cs typeface="Open Sans" pitchFamily="2" charset="0"/>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12</a:t>
            </a:fld>
            <a:endParaRPr lang="en-US" dirty="0"/>
          </a:p>
        </p:txBody>
      </p:sp>
    </p:spTree>
    <p:extLst>
      <p:ext uri="{BB962C8B-B14F-4D97-AF65-F5344CB8AC3E}">
        <p14:creationId xmlns:p14="http://schemas.microsoft.com/office/powerpoint/2010/main" val="13293233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a:t>
            </a:r>
          </a:p>
          <a:p>
            <a:br>
              <a:rPr lang="en-US" b="0" i="0" dirty="0">
                <a:solidFill>
                  <a:srgbClr val="1F1F1F"/>
                </a:solidFill>
                <a:effectLst/>
                <a:latin typeface="Google Sans"/>
              </a:rPr>
            </a:br>
            <a:r>
              <a:rPr lang="en-US" dirty="0"/>
              <a:t>CD automates the deployment of those code changes to production.</a:t>
            </a:r>
          </a:p>
          <a:p>
            <a:r>
              <a:rPr lang="en-US" dirty="0"/>
              <a:t>The goal of CD is to reduce the lead time between a developer committing a change and that change being available to users in production.</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13</a:t>
            </a:fld>
            <a:endParaRPr lang="en-US" dirty="0"/>
          </a:p>
        </p:txBody>
      </p:sp>
    </p:spTree>
    <p:extLst>
      <p:ext uri="{BB962C8B-B14F-4D97-AF65-F5344CB8AC3E}">
        <p14:creationId xmlns:p14="http://schemas.microsoft.com/office/powerpoint/2010/main" val="4204919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a:t>
            </a:r>
          </a:p>
          <a:p>
            <a:pPr algn="l"/>
            <a:r>
              <a:rPr lang="en-US" b="0" i="0" dirty="0">
                <a:solidFill>
                  <a:srgbClr val="111111"/>
                </a:solidFill>
                <a:effectLst/>
                <a:latin typeface="-apple-system"/>
              </a:rPr>
              <a:t>Continuous Delivery involves several tasks that are typically automated and structured in a pipeline. Here are the key stages involved:</a:t>
            </a:r>
          </a:p>
          <a:p>
            <a:pPr algn="l"/>
            <a:endParaRPr lang="en-US" b="0" i="0" dirty="0">
              <a:solidFill>
                <a:srgbClr val="111111"/>
              </a:solidFill>
              <a:effectLst/>
              <a:latin typeface="-apple-system"/>
            </a:endParaRPr>
          </a:p>
          <a:p>
            <a:pPr algn="l">
              <a:buFont typeface="+mj-lt"/>
              <a:buAutoNum type="arabicPeriod"/>
            </a:pPr>
            <a:r>
              <a:rPr lang="en-US" b="1" i="0" dirty="0">
                <a:solidFill>
                  <a:srgbClr val="111111"/>
                </a:solidFill>
                <a:effectLst/>
                <a:latin typeface="-apple-system"/>
              </a:rPr>
              <a:t>Build/Develop</a:t>
            </a:r>
            <a:r>
              <a:rPr lang="en-US" b="0" i="0" dirty="0">
                <a:solidFill>
                  <a:srgbClr val="111111"/>
                </a:solidFill>
                <a:effectLst/>
                <a:latin typeface="-apple-system"/>
              </a:rPr>
              <a:t>: This stage pulls source code from a repository, establishes links to relevant modules, dependencies, and libraries, and builds (compiles) all components into a binary artifact.</a:t>
            </a:r>
          </a:p>
          <a:p>
            <a:pPr algn="l">
              <a:buFont typeface="+mj-lt"/>
              <a:buAutoNum type="arabicPeriod"/>
            </a:pPr>
            <a:endParaRPr lang="en-US" b="0" i="0" dirty="0">
              <a:solidFill>
                <a:srgbClr val="111111"/>
              </a:solidFill>
              <a:effectLst/>
              <a:latin typeface="-apple-system"/>
            </a:endParaRPr>
          </a:p>
          <a:p>
            <a:pPr algn="l">
              <a:buFont typeface="+mj-lt"/>
              <a:buAutoNum type="arabicPeriod"/>
            </a:pPr>
            <a:r>
              <a:rPr lang="en-US" b="1" i="0" dirty="0">
                <a:solidFill>
                  <a:srgbClr val="111111"/>
                </a:solidFill>
                <a:effectLst/>
                <a:latin typeface="-apple-system"/>
              </a:rPr>
              <a:t>Commit</a:t>
            </a:r>
            <a:r>
              <a:rPr lang="en-US" b="0" i="0" dirty="0">
                <a:solidFill>
                  <a:srgbClr val="111111"/>
                </a:solidFill>
                <a:effectLst/>
                <a:latin typeface="-apple-system"/>
              </a:rPr>
              <a:t>: The commit phase checks and sends the latest source code changes to the repository. Every check-in creates a new instance of the deployment pipeline. The goal is to eliminate any builds unsuitable for production and quickly inform developers of broken applications.</a:t>
            </a:r>
          </a:p>
          <a:p>
            <a:pPr algn="l">
              <a:buFont typeface="+mj-lt"/>
              <a:buAutoNum type="arabicPeriod"/>
            </a:pPr>
            <a:endParaRPr lang="en-US" b="0" i="0" dirty="0">
              <a:solidFill>
                <a:srgbClr val="111111"/>
              </a:solidFill>
              <a:effectLst/>
              <a:latin typeface="-apple-system"/>
            </a:endParaRPr>
          </a:p>
          <a:p>
            <a:pPr algn="l">
              <a:buFont typeface="+mj-lt"/>
              <a:buAutoNum type="arabicPeriod"/>
            </a:pPr>
            <a:r>
              <a:rPr lang="en-US" b="1" i="0" dirty="0">
                <a:solidFill>
                  <a:srgbClr val="111111"/>
                </a:solidFill>
                <a:effectLst/>
                <a:latin typeface="-apple-system"/>
              </a:rPr>
              <a:t>Test</a:t>
            </a:r>
            <a:r>
              <a:rPr lang="en-US" b="0" i="0" dirty="0">
                <a:solidFill>
                  <a:srgbClr val="111111"/>
                </a:solidFill>
                <a:effectLst/>
                <a:latin typeface="-apple-system"/>
              </a:rPr>
              <a:t>: During the test phase, the completed build undergoes comprehensive dynamic testing. It occurs after the source code has undergone static testing. Dynamic tests commonly include unit or functional testing and regression testing.</a:t>
            </a:r>
          </a:p>
          <a:p>
            <a:pPr algn="l">
              <a:buFont typeface="+mj-lt"/>
              <a:buAutoNum type="arabicPeriod"/>
            </a:pPr>
            <a:endParaRPr lang="en-US" b="0" i="0" dirty="0">
              <a:solidFill>
                <a:srgbClr val="111111"/>
              </a:solidFill>
              <a:effectLst/>
              <a:latin typeface="-apple-system"/>
            </a:endParaRPr>
          </a:p>
          <a:p>
            <a:pPr algn="l">
              <a:buFont typeface="+mj-lt"/>
              <a:buAutoNum type="arabicPeriod"/>
            </a:pPr>
            <a:r>
              <a:rPr lang="en-US" b="1" i="0" dirty="0">
                <a:solidFill>
                  <a:srgbClr val="111111"/>
                </a:solidFill>
                <a:effectLst/>
                <a:latin typeface="-apple-system"/>
              </a:rPr>
              <a:t>Stage</a:t>
            </a:r>
            <a:r>
              <a:rPr lang="en-US" b="0" i="0" dirty="0">
                <a:solidFill>
                  <a:srgbClr val="111111"/>
                </a:solidFill>
                <a:effectLst/>
                <a:latin typeface="-apple-system"/>
              </a:rPr>
              <a:t>: This phase involves deploying the application to a staging environment for additional testing.</a:t>
            </a:r>
          </a:p>
          <a:p>
            <a:pPr algn="l">
              <a:buFont typeface="+mj-lt"/>
              <a:buAutoNum type="arabicPeriod"/>
            </a:pPr>
            <a:endParaRPr lang="en-US" b="0" i="0" dirty="0">
              <a:solidFill>
                <a:srgbClr val="111111"/>
              </a:solidFill>
              <a:effectLst/>
              <a:latin typeface="-apple-system"/>
            </a:endParaRPr>
          </a:p>
          <a:p>
            <a:pPr algn="l">
              <a:buFont typeface="+mj-lt"/>
              <a:buAutoNum type="arabicPeriod"/>
            </a:pPr>
            <a:r>
              <a:rPr lang="en-US" b="1" i="0" dirty="0">
                <a:solidFill>
                  <a:srgbClr val="111111"/>
                </a:solidFill>
                <a:effectLst/>
                <a:latin typeface="-apple-system"/>
              </a:rPr>
              <a:t>Deploy</a:t>
            </a:r>
            <a:r>
              <a:rPr lang="en-US" b="0" i="0" dirty="0">
                <a:solidFill>
                  <a:srgbClr val="111111"/>
                </a:solidFill>
                <a:effectLst/>
                <a:latin typeface="-apple-system"/>
              </a:rPr>
              <a:t>: In this final stage, the application is deployed to the production environment.</a:t>
            </a:r>
          </a:p>
        </p:txBody>
      </p:sp>
      <p:sp>
        <p:nvSpPr>
          <p:cNvPr id="4" name="Slide Number Placeholder 3"/>
          <p:cNvSpPr>
            <a:spLocks noGrp="1"/>
          </p:cNvSpPr>
          <p:nvPr>
            <p:ph type="sldNum" sz="quarter" idx="5"/>
          </p:nvPr>
        </p:nvSpPr>
        <p:spPr/>
        <p:txBody>
          <a:bodyPr/>
          <a:lstStyle/>
          <a:p>
            <a:fld id="{0AC900C1-7326-4B4D-9C4E-22E7230B62CC}" type="slidenum">
              <a:rPr lang="en-US" smtClean="0"/>
              <a:t>14</a:t>
            </a:fld>
            <a:endParaRPr lang="en-US" dirty="0"/>
          </a:p>
        </p:txBody>
      </p:sp>
    </p:spTree>
    <p:extLst>
      <p:ext uri="{BB962C8B-B14F-4D97-AF65-F5344CB8AC3E}">
        <p14:creationId xmlns:p14="http://schemas.microsoft.com/office/powerpoint/2010/main" val="487648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a:t>
            </a:r>
          </a:p>
          <a:p>
            <a:endParaRPr lang="en-US" b="0" dirty="0"/>
          </a:p>
          <a:p>
            <a:pPr algn="l"/>
            <a:r>
              <a:rPr lang="en-US" b="1" i="0" dirty="0">
                <a:solidFill>
                  <a:srgbClr val="111111"/>
                </a:solidFill>
                <a:effectLst/>
                <a:latin typeface="-apple-system"/>
              </a:rPr>
              <a:t>1. Fast Delivery:</a:t>
            </a:r>
            <a:r>
              <a:rPr lang="en-US" b="0" i="0" dirty="0">
                <a:solidFill>
                  <a:srgbClr val="111111"/>
                </a:solidFill>
                <a:effectLst/>
                <a:latin typeface="-apple-system"/>
              </a:rPr>
              <a:t> CD ensures that the product is customer-ready right after development by automatically deploying every change made to the application. This eliminates waiting times and accelerates time-to-market.</a:t>
            </a:r>
          </a:p>
          <a:p>
            <a:pPr algn="l"/>
            <a:endParaRPr lang="en-US" b="0" i="0" dirty="0">
              <a:solidFill>
                <a:srgbClr val="111111"/>
              </a:solidFill>
              <a:effectLst/>
              <a:latin typeface="-apple-system"/>
            </a:endParaRPr>
          </a:p>
          <a:p>
            <a:pPr algn="l"/>
            <a:r>
              <a:rPr lang="en-US" b="1" i="0" dirty="0">
                <a:solidFill>
                  <a:srgbClr val="111111"/>
                </a:solidFill>
                <a:effectLst/>
                <a:latin typeface="-apple-system"/>
              </a:rPr>
              <a:t>2. Fast Feedback Cycle:</a:t>
            </a:r>
            <a:r>
              <a:rPr lang="en-US" b="0" i="0" dirty="0">
                <a:solidFill>
                  <a:srgbClr val="111111"/>
                </a:solidFill>
                <a:effectLst/>
                <a:latin typeface="-apple-system"/>
              </a:rPr>
              <a:t> CD facilitates real-time feedback from end-users as every change made is immediately visible to them. This immediate feedback allows developers to quickly identify and resolve bugs, ensuring that the product maintains stability and reliability.</a:t>
            </a:r>
          </a:p>
          <a:p>
            <a:pPr algn="l"/>
            <a:endParaRPr lang="en-US" b="0" i="0" dirty="0">
              <a:solidFill>
                <a:srgbClr val="111111"/>
              </a:solidFill>
              <a:effectLst/>
              <a:latin typeface="-apple-system"/>
            </a:endParaRPr>
          </a:p>
          <a:p>
            <a:pPr algn="l"/>
            <a:r>
              <a:rPr lang="en-US" b="1" i="0" dirty="0">
                <a:solidFill>
                  <a:srgbClr val="111111"/>
                </a:solidFill>
                <a:effectLst/>
                <a:latin typeface="-apple-system"/>
              </a:rPr>
              <a:t>3. Low-risk Releases:</a:t>
            </a:r>
            <a:r>
              <a:rPr lang="en-US" b="0" i="0" dirty="0">
                <a:solidFill>
                  <a:srgbClr val="111111"/>
                </a:solidFill>
                <a:effectLst/>
                <a:latin typeface="-apple-system"/>
              </a:rPr>
              <a:t> Since changes are smaller and released more frequently, it becomes easier to identify and address issues. This frequent release schedule makes each deployment less risky and enhances system stability.</a:t>
            </a:r>
          </a:p>
          <a:p>
            <a:pPr algn="l"/>
            <a:endParaRPr lang="en-US" b="0" i="0" dirty="0">
              <a:solidFill>
                <a:srgbClr val="111111"/>
              </a:solidFill>
              <a:effectLst/>
              <a:latin typeface="-apple-system"/>
            </a:endParaRPr>
          </a:p>
          <a:p>
            <a:pPr algn="l"/>
            <a:r>
              <a:rPr lang="en-US" b="1" i="0" dirty="0">
                <a:solidFill>
                  <a:srgbClr val="111111"/>
                </a:solidFill>
                <a:effectLst/>
                <a:latin typeface="-apple-system"/>
              </a:rPr>
              <a:t>4. Flexible Release Options:</a:t>
            </a:r>
            <a:r>
              <a:rPr lang="en-US" b="0" i="0" dirty="0">
                <a:solidFill>
                  <a:srgbClr val="111111"/>
                </a:solidFill>
                <a:effectLst/>
                <a:latin typeface="-apple-system"/>
              </a:rPr>
              <a:t> CD enables cost-free instant software deployment. It provides an opportunity for developers to work on features incrementally and release them as soon as they’re ready without being bound by rigid release schedules.</a:t>
            </a:r>
          </a:p>
        </p:txBody>
      </p:sp>
      <p:sp>
        <p:nvSpPr>
          <p:cNvPr id="4" name="Slide Number Placeholder 3"/>
          <p:cNvSpPr>
            <a:spLocks noGrp="1"/>
          </p:cNvSpPr>
          <p:nvPr>
            <p:ph type="sldNum" sz="quarter" idx="5"/>
          </p:nvPr>
        </p:nvSpPr>
        <p:spPr/>
        <p:txBody>
          <a:bodyPr/>
          <a:lstStyle/>
          <a:p>
            <a:fld id="{0AC900C1-7326-4B4D-9C4E-22E7230B62CC}" type="slidenum">
              <a:rPr lang="en-US" smtClean="0"/>
              <a:t>15</a:t>
            </a:fld>
            <a:endParaRPr lang="en-US" dirty="0"/>
          </a:p>
        </p:txBody>
      </p:sp>
    </p:spTree>
    <p:extLst>
      <p:ext uri="{BB962C8B-B14F-4D97-AF65-F5344CB8AC3E}">
        <p14:creationId xmlns:p14="http://schemas.microsoft.com/office/powerpoint/2010/main" val="33508175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a:t>
            </a:r>
          </a:p>
          <a:p>
            <a:endParaRPr lang="en-US" b="0" dirty="0"/>
          </a:p>
          <a:p>
            <a:pPr defTabSz="1219170"/>
            <a:r>
              <a:rPr lang="en-US" sz="1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Build automation:</a:t>
            </a:r>
          </a:p>
          <a:p>
            <a:pPr defTabSz="1219170">
              <a:lnSpc>
                <a:spcPct val="115000"/>
              </a:lnSpc>
            </a:pPr>
            <a:r>
              <a:rPr lang="en-US" sz="1200" dirty="0">
                <a:solidFill>
                  <a:srgbClr val="404040"/>
                </a:solidFill>
                <a:latin typeface="Open Sans" pitchFamily="2" charset="0"/>
                <a:ea typeface="Open Sans" panose="020B0606030504020204" pitchFamily="34" charset="0"/>
                <a:cs typeface="Open Sans" panose="020B0606030504020204" pitchFamily="34" charset="0"/>
              </a:rPr>
              <a:t>It eliminates manual labor and accelerates the release cycles.</a:t>
            </a:r>
          </a:p>
          <a:p>
            <a:pPr defTabSz="1219170">
              <a:lnSpc>
                <a:spcPct val="115000"/>
              </a:lnSpc>
            </a:pPr>
            <a:endParaRPr lang="en-US" sz="1200" dirty="0">
              <a:solidFill>
                <a:srgbClr val="404040"/>
              </a:solidFill>
              <a:latin typeface="Open Sans" pitchFamily="2" charset="0"/>
              <a:ea typeface="Open Sans" panose="020B0606030504020204" pitchFamily="34" charset="0"/>
              <a:cs typeface="Open Sans" panose="020B0606030504020204" pitchFamily="34" charset="0"/>
            </a:endParaRPr>
          </a:p>
          <a:p>
            <a:pPr defTabSz="1219170"/>
            <a:r>
              <a:rPr lang="en-US" sz="1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Test automation:</a:t>
            </a:r>
          </a:p>
          <a:p>
            <a:pPr defTabSz="1219170">
              <a:lnSpc>
                <a:spcPct val="115000"/>
              </a:lnSpc>
            </a:pPr>
            <a:r>
              <a:rPr lang="en-US" sz="1200" dirty="0">
                <a:solidFill>
                  <a:srgbClr val="404040"/>
                </a:solidFill>
                <a:latin typeface="Open Sans" pitchFamily="2" charset="0"/>
                <a:ea typeface="Open Sans" panose="020B0606030504020204" pitchFamily="34" charset="0"/>
                <a:cs typeface="Open Sans" panose="020B0606030504020204" pitchFamily="34" charset="0"/>
              </a:rPr>
              <a:t>It catches defects at an early stage.</a:t>
            </a:r>
          </a:p>
          <a:p>
            <a:pPr defTabSz="1219170">
              <a:lnSpc>
                <a:spcPct val="115000"/>
              </a:lnSpc>
            </a:pPr>
            <a:endParaRPr lang="en-US" sz="1200" dirty="0">
              <a:solidFill>
                <a:srgbClr val="404040"/>
              </a:solidFill>
              <a:latin typeface="Open Sans" pitchFamily="2" charset="0"/>
              <a:ea typeface="Open Sans" panose="020B0606030504020204" pitchFamily="34" charset="0"/>
              <a:cs typeface="Open Sans" panose="020B0606030504020204" pitchFamily="34" charset="0"/>
            </a:endParaRPr>
          </a:p>
          <a:p>
            <a:pPr defTabSz="1219170"/>
            <a:r>
              <a:rPr lang="en-US" sz="1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Automated deployments:</a:t>
            </a:r>
          </a:p>
          <a:p>
            <a:pPr defTabSz="1219170">
              <a:lnSpc>
                <a:spcPct val="115000"/>
              </a:lnSpc>
            </a:pPr>
            <a:r>
              <a:rPr lang="en-US" sz="1200" dirty="0">
                <a:solidFill>
                  <a:srgbClr val="404040"/>
                </a:solidFill>
                <a:latin typeface="Open Sans" pitchFamily="2" charset="0"/>
                <a:ea typeface="Open Sans" panose="020B0606030504020204" pitchFamily="34" charset="0"/>
                <a:cs typeface="Open Sans" panose="020B0606030504020204" pitchFamily="34" charset="0"/>
              </a:rPr>
              <a:t>It allows releases with the push of a button.</a:t>
            </a:r>
          </a:p>
          <a:p>
            <a:pPr defTabSz="1219170">
              <a:lnSpc>
                <a:spcPct val="115000"/>
              </a:lnSpc>
            </a:pPr>
            <a:endParaRPr lang="en-US" sz="1200" dirty="0">
              <a:solidFill>
                <a:srgbClr val="404040"/>
              </a:solidFill>
              <a:latin typeface="Open Sans" pitchFamily="2" charset="0"/>
              <a:ea typeface="Open Sans" panose="020B0606030504020204" pitchFamily="34" charset="0"/>
              <a:cs typeface="Open Sans" panose="020B0606030504020204" pitchFamily="34" charset="0"/>
            </a:endParaRPr>
          </a:p>
          <a:p>
            <a:pPr defTabSz="1219170"/>
            <a:r>
              <a:rPr lang="en-IN" sz="1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End-to-end pipelines:</a:t>
            </a:r>
          </a:p>
          <a:p>
            <a:pPr defTabSz="1219170">
              <a:lnSpc>
                <a:spcPct val="115000"/>
              </a:lnSpc>
            </a:pPr>
            <a:r>
              <a:rPr lang="en-US" sz="1200" dirty="0">
                <a:solidFill>
                  <a:srgbClr val="404040"/>
                </a:solidFill>
                <a:latin typeface="Open Sans" pitchFamily="2" charset="0"/>
                <a:ea typeface="Open Sans" panose="020B0606030504020204" pitchFamily="34" charset="0"/>
                <a:cs typeface="Open Sans" panose="020B0606030504020204" pitchFamily="34" charset="0"/>
              </a:rPr>
              <a:t>It connects the stages of building, testing, and deploying.</a:t>
            </a:r>
          </a:p>
          <a:p>
            <a:pPr defTabSz="1219170">
              <a:lnSpc>
                <a:spcPct val="115000"/>
              </a:lnSpc>
            </a:pPr>
            <a:endParaRPr lang="en-US" sz="1200" dirty="0">
              <a:solidFill>
                <a:srgbClr val="404040"/>
              </a:solidFill>
              <a:latin typeface="Open Sans" pitchFamily="2" charset="0"/>
              <a:ea typeface="Open Sans" panose="020B0606030504020204" pitchFamily="34" charset="0"/>
              <a:cs typeface="Open Sans" panose="020B0606030504020204" pitchFamily="34" charset="0"/>
            </a:endParaRPr>
          </a:p>
          <a:p>
            <a:pPr defTabSz="1219170"/>
            <a:r>
              <a:rPr lang="en-US" sz="1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Analytics:</a:t>
            </a:r>
          </a:p>
          <a:p>
            <a:pPr defTabSz="1219170"/>
            <a:r>
              <a:rPr lang="en-US" sz="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It offers understanding of the delivery process.</a:t>
            </a:r>
          </a:p>
          <a:p>
            <a:pPr defTabSz="1219170"/>
            <a:endParaRPr lang="en-US" sz="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defTabSz="1219170">
              <a:lnSpc>
                <a:spcPct val="115000"/>
              </a:lnSpc>
            </a:pPr>
            <a:endParaRPr lang="en-US" sz="1200" dirty="0">
              <a:solidFill>
                <a:srgbClr val="404040"/>
              </a:solidFill>
              <a:latin typeface="Open Sans" pitchFamily="2" charset="0"/>
              <a:ea typeface="Open Sans" panose="020B0606030504020204" pitchFamily="34" charset="0"/>
              <a:cs typeface="Open Sans" panose="020B0606030504020204" pitchFamily="34" charset="0"/>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16</a:t>
            </a:fld>
            <a:endParaRPr lang="en-US" dirty="0"/>
          </a:p>
        </p:txBody>
      </p:sp>
    </p:spTree>
    <p:extLst>
      <p:ext uri="{BB962C8B-B14F-4D97-AF65-F5344CB8AC3E}">
        <p14:creationId xmlns:p14="http://schemas.microsoft.com/office/powerpoint/2010/main" val="2697226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a:t>
            </a:r>
          </a:p>
          <a:p>
            <a:endParaRPr lang="en-IN" b="1" dirty="0"/>
          </a:p>
          <a:p>
            <a:r>
              <a:rPr lang="en-US" b="1" dirty="0"/>
              <a:t>Source Stage:</a:t>
            </a:r>
            <a:r>
              <a:rPr lang="en-US" dirty="0"/>
              <a:t> This stage emphasizes the code’s organization and management using a version control system (VCS) like Git. VCS facilitates code tracking through revisions and modifications, enabling developers to collaborate effectively and revert to previous versions if needed.</a:t>
            </a:r>
          </a:p>
          <a:p>
            <a:endParaRPr lang="en-US" dirty="0"/>
          </a:p>
          <a:p>
            <a:r>
              <a:rPr lang="en-US" b="1" dirty="0"/>
              <a:t>Build Stage:</a:t>
            </a:r>
            <a:r>
              <a:rPr lang="en-US" dirty="0"/>
              <a:t> Here, the new code undergoes compilation, assembling the source code into a machine-readable format executable by a computer. During this stage, libraries and dependencies are fetched and incorporated to create a functional program. Build tools like Maven or Gradle to automate this process.</a:t>
            </a:r>
          </a:p>
          <a:p>
            <a:endParaRPr lang="en-US" dirty="0"/>
          </a:p>
          <a:p>
            <a:r>
              <a:rPr lang="en-US" b="1" dirty="0"/>
              <a:t>Test Stage:</a:t>
            </a:r>
            <a:r>
              <a:rPr lang="en-US" dirty="0"/>
              <a:t> Automated tests are meticulously executed in this stage to meticulously examine the compiled code and unearth any errors or bugs. These tests are pre-written sets of instructions designed to simulate various use cases and functionalities of the application. There are numerous frameworks that support test automation such as JUnit or Selenium.</a:t>
            </a:r>
          </a:p>
          <a:p>
            <a:endParaRPr lang="en-US" dirty="0"/>
          </a:p>
          <a:p>
            <a:r>
              <a:rPr lang="en-US" b="1" dirty="0"/>
              <a:t>Deploy Stage:</a:t>
            </a:r>
            <a:r>
              <a:rPr lang="en-US" dirty="0"/>
              <a:t> This final stage entails deploying the application to a designated environment, often staging or production. Staging environments mirror production environments, allowing for application validation in a controlled setting before pushing it live.</a:t>
            </a:r>
          </a:p>
        </p:txBody>
      </p:sp>
      <p:sp>
        <p:nvSpPr>
          <p:cNvPr id="4" name="Slide Number Placeholder 3"/>
          <p:cNvSpPr>
            <a:spLocks noGrp="1"/>
          </p:cNvSpPr>
          <p:nvPr>
            <p:ph type="sldNum" sz="quarter" idx="5"/>
          </p:nvPr>
        </p:nvSpPr>
        <p:spPr/>
        <p:txBody>
          <a:bodyPr/>
          <a:lstStyle/>
          <a:p>
            <a:fld id="{0AC900C1-7326-4B4D-9C4E-22E7230B62CC}" type="slidenum">
              <a:rPr lang="en-US" smtClean="0"/>
              <a:t>17</a:t>
            </a:fld>
            <a:endParaRPr lang="en-US" dirty="0"/>
          </a:p>
        </p:txBody>
      </p:sp>
    </p:spTree>
    <p:extLst>
      <p:ext uri="{BB962C8B-B14F-4D97-AF65-F5344CB8AC3E}">
        <p14:creationId xmlns:p14="http://schemas.microsoft.com/office/powerpoint/2010/main" val="12234756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t>Instructor Notes:</a:t>
            </a:r>
          </a:p>
          <a:p>
            <a:pPr algn="l"/>
            <a:endParaRPr lang="en-US" b="1" i="0" dirty="0">
              <a:solidFill>
                <a:srgbClr val="111111"/>
              </a:solidFill>
              <a:effectLst/>
              <a:latin typeface="-apple-system"/>
            </a:endParaRPr>
          </a:p>
          <a:p>
            <a:pPr algn="l"/>
            <a:r>
              <a:rPr lang="en-US" b="1" i="0" dirty="0">
                <a:solidFill>
                  <a:srgbClr val="111111"/>
                </a:solidFill>
                <a:effectLst/>
                <a:latin typeface="-apple-system"/>
              </a:rPr>
              <a:t>1. A Single Source Repository:</a:t>
            </a:r>
            <a:r>
              <a:rPr lang="en-US" b="0" i="0" dirty="0">
                <a:solidFill>
                  <a:srgbClr val="111111"/>
                </a:solidFill>
                <a:effectLst/>
                <a:latin typeface="-apple-system"/>
              </a:rPr>
              <a:t> The repository consolidates all files and scripts essential for builds, including source code, libraries, version control, and build scripts. A well-organized repository ensures streamlined access and management of resources.</a:t>
            </a:r>
          </a:p>
          <a:p>
            <a:pPr algn="l"/>
            <a:endParaRPr lang="en-US" b="0" i="0" dirty="0">
              <a:solidFill>
                <a:srgbClr val="111111"/>
              </a:solidFill>
              <a:effectLst/>
              <a:latin typeface="-apple-system"/>
            </a:endParaRPr>
          </a:p>
          <a:p>
            <a:pPr algn="l"/>
            <a:r>
              <a:rPr lang="en-US" b="1" i="0" dirty="0">
                <a:solidFill>
                  <a:srgbClr val="111111"/>
                </a:solidFill>
                <a:effectLst/>
                <a:latin typeface="-apple-system"/>
              </a:rPr>
              <a:t>2. Frequent Check:</a:t>
            </a:r>
            <a:r>
              <a:rPr lang="en-US" b="0" i="0" dirty="0">
                <a:solidFill>
                  <a:srgbClr val="111111"/>
                </a:solidFill>
                <a:effectLst/>
                <a:latin typeface="-apple-system"/>
              </a:rPr>
              <a:t> Regular integration of small code segments into the main branch mitigates complexities associated with managing sub-branches and multiple changes concurrently.</a:t>
            </a:r>
          </a:p>
          <a:p>
            <a:pPr algn="l"/>
            <a:endParaRPr lang="en-US" b="0" i="0" dirty="0">
              <a:solidFill>
                <a:srgbClr val="111111"/>
              </a:solidFill>
              <a:effectLst/>
              <a:latin typeface="-apple-system"/>
            </a:endParaRPr>
          </a:p>
          <a:p>
            <a:pPr algn="l"/>
            <a:r>
              <a:rPr lang="en-US" b="1" i="0" dirty="0">
                <a:solidFill>
                  <a:srgbClr val="111111"/>
                </a:solidFill>
                <a:effectLst/>
                <a:latin typeface="-apple-system"/>
              </a:rPr>
              <a:t>3. Automated Builds:</a:t>
            </a:r>
            <a:r>
              <a:rPr lang="en-US" b="0" i="0" dirty="0">
                <a:solidFill>
                  <a:srgbClr val="111111"/>
                </a:solidFill>
                <a:effectLst/>
                <a:latin typeface="-apple-system"/>
              </a:rPr>
              <a:t> Build Automation is the process of scripting and automating the retrieval of software code from a repository, compiling it into a binary artifact, executing automated functional tests, and publishing it into a shared and centralized repository.</a:t>
            </a:r>
          </a:p>
          <a:p>
            <a:pPr algn="l"/>
            <a:endParaRPr lang="en-US" b="0" i="0" dirty="0">
              <a:solidFill>
                <a:srgbClr val="111111"/>
              </a:solidFill>
              <a:effectLst/>
              <a:latin typeface="-apple-system"/>
            </a:endParaRPr>
          </a:p>
          <a:p>
            <a:pPr algn="l"/>
            <a:r>
              <a:rPr lang="en-US" b="1" i="0" dirty="0">
                <a:solidFill>
                  <a:srgbClr val="111111"/>
                </a:solidFill>
                <a:effectLst/>
                <a:latin typeface="-apple-system"/>
              </a:rPr>
              <a:t>4. Self-Testing Builds:</a:t>
            </a:r>
            <a:r>
              <a:rPr lang="en-US" b="0" i="0" dirty="0">
                <a:solidFill>
                  <a:srgbClr val="111111"/>
                </a:solidFill>
                <a:effectLst/>
                <a:latin typeface="-apple-system"/>
              </a:rPr>
              <a:t> The incorporation of pre-build scripts to validate code integrity is underscored as a prerequisite before initiating builds. This mechanism ensures that only pass-tested codes are built, enhancing reliability and quality assurance.</a:t>
            </a:r>
          </a:p>
        </p:txBody>
      </p:sp>
      <p:sp>
        <p:nvSpPr>
          <p:cNvPr id="4" name="Slide Number Placeholder 3"/>
          <p:cNvSpPr>
            <a:spLocks noGrp="1"/>
          </p:cNvSpPr>
          <p:nvPr>
            <p:ph type="sldNum" sz="quarter" idx="5"/>
          </p:nvPr>
        </p:nvSpPr>
        <p:spPr/>
        <p:txBody>
          <a:bodyPr/>
          <a:lstStyle/>
          <a:p>
            <a:fld id="{0AC900C1-7326-4B4D-9C4E-22E7230B62CC}" type="slidenum">
              <a:rPr lang="en-US" smtClean="0"/>
              <a:t>18</a:t>
            </a:fld>
            <a:endParaRPr lang="en-US" dirty="0"/>
          </a:p>
        </p:txBody>
      </p:sp>
    </p:spTree>
    <p:extLst>
      <p:ext uri="{BB962C8B-B14F-4D97-AF65-F5344CB8AC3E}">
        <p14:creationId xmlns:p14="http://schemas.microsoft.com/office/powerpoint/2010/main" val="10240252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40404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11111"/>
                </a:solidFill>
                <a:effectLst/>
                <a:latin typeface="-apple-system"/>
              </a:rPr>
              <a:t>Frequent Iterations:</a:t>
            </a:r>
            <a:r>
              <a:rPr lang="en-US" b="0" i="0" dirty="0">
                <a:solidFill>
                  <a:srgbClr val="111111"/>
                </a:solidFill>
                <a:effectLst/>
                <a:latin typeface="-apple-system"/>
              </a:rPr>
              <a:t> The first element underscores the importance of frequent, small commits. This practice minimizes conflict hideouts and facilitates easy rollbacks in case of issues. It’s essential for developers to integrate their code changes into a shared repository several times a day. Each commit is then automatically built and tested, reducing the cost, time, and risk of delivering changes by allowing for more incremental updates to applications in production.</a:t>
            </a:r>
            <a:endParaRPr lang="en-US" b="1" dirty="0">
              <a:solidFill>
                <a:srgbClr val="40404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40404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11111"/>
                </a:solidFill>
                <a:effectLst/>
                <a:latin typeface="-apple-system"/>
              </a:rPr>
              <a:t>Stable Testing Environments:</a:t>
            </a:r>
            <a:r>
              <a:rPr lang="en-US" b="0" i="0" dirty="0">
                <a:solidFill>
                  <a:srgbClr val="111111"/>
                </a:solidFill>
                <a:effectLst/>
                <a:latin typeface="-apple-system"/>
              </a:rPr>
              <a:t> The second element emphasizes testing code in a production clone rather than live environments. This approach ensures thorough tests are conducted to identify missed bugs before deployment. We must ensure that our testing environments mirror our production settings as closely as possible to mitigate unforeseen errors or failures.</a:t>
            </a:r>
            <a:endParaRPr lang="en-US" b="1" i="0" dirty="0">
              <a:solidFill>
                <a:srgbClr val="404040"/>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404040"/>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11111"/>
                </a:solidFill>
                <a:effectLst/>
                <a:latin typeface="-apple-system"/>
              </a:rPr>
              <a:t>Maximum Visibility:</a:t>
            </a:r>
            <a:r>
              <a:rPr lang="en-US" b="0" i="0" dirty="0">
                <a:solidFill>
                  <a:srgbClr val="111111"/>
                </a:solidFill>
                <a:effectLst/>
                <a:latin typeface="-apple-system"/>
              </a:rPr>
              <a:t> Developers accessing the latest executables and repository changes is crucial for maintaining transparency throughout the development lifecycle. Utilizing version control for monitoring ensures that every team member is aligned with the project’s progress and any alterations made.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1111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11111"/>
                </a:solidFill>
                <a:effectLst/>
                <a:latin typeface="-apple-system"/>
              </a:rPr>
              <a:t>Predictable Deployments:</a:t>
            </a:r>
            <a:r>
              <a:rPr lang="en-US" b="0" i="0" dirty="0">
                <a:solidFill>
                  <a:srgbClr val="111111"/>
                </a:solidFill>
                <a:effectLst/>
                <a:latin typeface="-apple-system"/>
              </a:rPr>
              <a:t> Lastly, deployments should be routine, low-risk, and reliable for anytime updates. Adopting this practice enhances operational efficiency and customer satisfaction due to reduced downtime or service interruptions.</a:t>
            </a:r>
            <a:endParaRPr lang="en-US" b="1" i="0" dirty="0">
              <a:solidFill>
                <a:srgbClr val="404040"/>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404040"/>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404040"/>
              </a:solidFill>
              <a:effectLst/>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19</a:t>
            </a:fld>
            <a:endParaRPr lang="en-US" dirty="0"/>
          </a:p>
        </p:txBody>
      </p:sp>
    </p:spTree>
    <p:extLst>
      <p:ext uri="{BB962C8B-B14F-4D97-AF65-F5344CB8AC3E}">
        <p14:creationId xmlns:p14="http://schemas.microsoft.com/office/powerpoint/2010/main" val="80699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a:t>
            </a:r>
          </a:p>
          <a:p>
            <a:endParaRPr lang="en-IN" b="1" dirty="0"/>
          </a:p>
          <a:p>
            <a:r>
              <a:rPr lang="en-US" b="0" i="0" dirty="0">
                <a:solidFill>
                  <a:srgbClr val="111111"/>
                </a:solidFill>
                <a:effectLst/>
                <a:latin typeface="-apple-system"/>
              </a:rPr>
              <a:t> </a:t>
            </a:r>
            <a:r>
              <a:rPr lang="en-US" dirty="0">
                <a:solidFill>
                  <a:srgbClr val="404040"/>
                </a:solidFill>
                <a:latin typeface="Open Sans" pitchFamily="2" charset="0"/>
              </a:rPr>
              <a:t>Here is a list of the popular tools available for building CI/CD pipelines</a:t>
            </a:r>
            <a:r>
              <a:rPr lang="en-US" b="0" i="0" dirty="0">
                <a:solidFill>
                  <a:srgbClr val="404040"/>
                </a:solidFill>
                <a:effectLst/>
                <a:latin typeface="Open Sans" pitchFamily="2" charset="0"/>
              </a:rPr>
              <a:t>:</a:t>
            </a:r>
          </a:p>
          <a:p>
            <a:endParaRPr lang="en-US" b="0" i="0" dirty="0">
              <a:solidFill>
                <a:srgbClr val="404040"/>
              </a:solidFill>
              <a:effectLst/>
              <a:latin typeface="Open Sans" pitchFamily="2" charset="0"/>
            </a:endParaRPr>
          </a:p>
          <a:p>
            <a:r>
              <a:rPr lang="en-US" b="1" i="0" dirty="0">
                <a:solidFill>
                  <a:srgbClr val="111C24"/>
                </a:solidFill>
                <a:effectLst/>
                <a:latin typeface="Roboto" panose="02000000000000000000" pitchFamily="2" charset="0"/>
              </a:rPr>
              <a:t>Jenkins:</a:t>
            </a:r>
            <a:r>
              <a:rPr lang="en-US" b="0" i="0" dirty="0">
                <a:solidFill>
                  <a:srgbClr val="111C24"/>
                </a:solidFill>
                <a:effectLst/>
                <a:latin typeface="Roboto" panose="02000000000000000000" pitchFamily="2" charset="0"/>
              </a:rPr>
              <a:t> An open-source CI automation server, is one of the leading continuous delivery and continuous integration tools on the market. The leading open-source automation server, Jenkins provides hundreds of plugins to support building and automating any project. Once a project is tested, Jenkins also supports the ability to deploy code with CD.</a:t>
            </a:r>
            <a:endParaRPr lang="en-IN" dirty="0">
              <a:solidFill>
                <a:srgbClr val="404040"/>
              </a:solidFill>
              <a:latin typeface="Open Sans"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1111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11111"/>
              </a:solidFill>
              <a:effectLst/>
              <a:latin typeface="-apple-system"/>
            </a:endParaRPr>
          </a:p>
          <a:p>
            <a:pPr algn="l"/>
            <a:r>
              <a:rPr lang="en-US" b="1" i="0" dirty="0">
                <a:solidFill>
                  <a:srgbClr val="111C24"/>
                </a:solidFill>
                <a:effectLst/>
                <a:latin typeface="Roboto" panose="02000000000000000000" pitchFamily="2" charset="0"/>
              </a:rPr>
              <a:t>GitLab:</a:t>
            </a:r>
            <a:r>
              <a:rPr lang="en-US" b="0" i="0" dirty="0">
                <a:solidFill>
                  <a:srgbClr val="111C24"/>
                </a:solidFill>
                <a:effectLst/>
                <a:latin typeface="Roboto" panose="02000000000000000000" pitchFamily="2" charset="0"/>
              </a:rPr>
              <a:t> A web-based Git repository manager with wiki, issue tracking, and CI/CD pipeline features, using an open-source license.</a:t>
            </a:r>
          </a:p>
          <a:p>
            <a:pPr algn="l"/>
            <a:endParaRPr lang="en-US" b="0" i="0" dirty="0">
              <a:solidFill>
                <a:srgbClr val="111C24"/>
              </a:solidFill>
              <a:effectLst/>
              <a:latin typeface="Roboto" panose="02000000000000000000" pitchFamily="2" charset="0"/>
            </a:endParaRPr>
          </a:p>
          <a:p>
            <a:pPr algn="l"/>
            <a:r>
              <a:rPr lang="en-US" b="1" i="0" dirty="0">
                <a:solidFill>
                  <a:srgbClr val="111C24"/>
                </a:solidFill>
                <a:effectLst/>
                <a:latin typeface="Roboto" panose="02000000000000000000" pitchFamily="2" charset="0"/>
              </a:rPr>
              <a:t>JetBrains TeamCity:</a:t>
            </a:r>
            <a:r>
              <a:rPr lang="en-US" b="0" i="0" dirty="0">
                <a:solidFill>
                  <a:srgbClr val="111C24"/>
                </a:solidFill>
                <a:effectLst/>
                <a:latin typeface="Roboto" panose="02000000000000000000" pitchFamily="2" charset="0"/>
              </a:rPr>
              <a:t> An integration and management server for </a:t>
            </a:r>
            <a:r>
              <a:rPr lang="en-US" b="0" i="0" u="none" strike="noStrike" dirty="0">
                <a:solidFill>
                  <a:srgbClr val="316ACA"/>
                </a:solidFill>
                <a:effectLst/>
                <a:latin typeface="Roboto" panose="02000000000000000000" pitchFamily="2" charset="0"/>
              </a:rPr>
              <a:t>CI/CD</a:t>
            </a:r>
            <a:r>
              <a:rPr lang="en-US" b="0" i="0" u="none" strike="noStrike" dirty="0">
                <a:solidFill>
                  <a:srgbClr val="111C24"/>
                </a:solidFill>
                <a:effectLst/>
                <a:latin typeface="Roboto" panose="02000000000000000000" pitchFamily="2" charset="0"/>
              </a:rPr>
              <a:t>.</a:t>
            </a:r>
            <a:r>
              <a:rPr lang="en-US" b="0" i="0" dirty="0">
                <a:solidFill>
                  <a:srgbClr val="111C24"/>
                </a:solidFill>
                <a:effectLst/>
                <a:latin typeface="Roboto" panose="02000000000000000000" pitchFamily="2" charset="0"/>
              </a:rPr>
              <a:t> TeamCity enables developers to test code before they commit changes to a codebase. TeamCity includes support for Docker, Jira, and other programs.</a:t>
            </a:r>
          </a:p>
          <a:p>
            <a:pPr algn="l"/>
            <a:endParaRPr lang="en-US" b="0" i="0" dirty="0">
              <a:solidFill>
                <a:srgbClr val="111C24"/>
              </a:solidFill>
              <a:effectLst/>
              <a:latin typeface="Roboto" panose="02000000000000000000" pitchFamily="2" charset="0"/>
            </a:endParaRPr>
          </a:p>
          <a:p>
            <a:pPr algn="l"/>
            <a:r>
              <a:rPr lang="en-US" b="1" i="0" dirty="0">
                <a:solidFill>
                  <a:srgbClr val="111C24"/>
                </a:solidFill>
                <a:effectLst/>
                <a:latin typeface="Roboto" panose="02000000000000000000" pitchFamily="2" charset="0"/>
              </a:rPr>
              <a:t>Bamboo:</a:t>
            </a:r>
            <a:r>
              <a:rPr lang="en-US" b="0" i="0" dirty="0">
                <a:solidFill>
                  <a:srgbClr val="111C24"/>
                </a:solidFill>
                <a:effectLst/>
                <a:latin typeface="Roboto" panose="02000000000000000000" pitchFamily="2" charset="0"/>
              </a:rPr>
              <a:t> An on-premises CI tool integrated into Bitbucket that ties automated builds, tests, and releases together in a single workflow.</a:t>
            </a:r>
          </a:p>
          <a:p>
            <a:pPr algn="l"/>
            <a:endParaRPr lang="en-US" b="0" i="0" dirty="0">
              <a:solidFill>
                <a:srgbClr val="111C24"/>
              </a:solidFill>
              <a:effectLst/>
              <a:latin typeface="Roboto" panose="02000000000000000000" pitchFamily="2" charset="0"/>
            </a:endParaRPr>
          </a:p>
          <a:p>
            <a:pPr algn="l"/>
            <a:r>
              <a:rPr lang="en-US" b="1" i="0" dirty="0">
                <a:solidFill>
                  <a:srgbClr val="111C24"/>
                </a:solidFill>
                <a:effectLst/>
                <a:latin typeface="Roboto" panose="02000000000000000000" pitchFamily="2" charset="0"/>
              </a:rPr>
              <a:t>Travis CI: </a:t>
            </a:r>
            <a:r>
              <a:rPr lang="en-US" b="0" i="0" dirty="0">
                <a:solidFill>
                  <a:srgbClr val="111C24"/>
                </a:solidFill>
                <a:effectLst/>
                <a:latin typeface="Roboto" panose="02000000000000000000" pitchFamily="2" charset="0"/>
              </a:rPr>
              <a:t>Lets you automate testing and development and can be synced to your GitHub account.</a:t>
            </a:r>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20</a:t>
            </a:fld>
            <a:endParaRPr lang="en-US" dirty="0"/>
          </a:p>
        </p:txBody>
      </p:sp>
    </p:spTree>
    <p:extLst>
      <p:ext uri="{BB962C8B-B14F-4D97-AF65-F5344CB8AC3E}">
        <p14:creationId xmlns:p14="http://schemas.microsoft.com/office/powerpoint/2010/main" val="35906301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Mode: Sync</a:t>
            </a:r>
          </a:p>
          <a:p>
            <a:r>
              <a:rPr lang="en-US" b="1" dirty="0"/>
              <a:t>Estimated duration: 5 minutes</a:t>
            </a:r>
            <a:endParaRPr lang="en-US" b="1" dirty="0">
              <a:cs typeface="Calibri"/>
            </a:endParaRPr>
          </a:p>
          <a:p>
            <a:endParaRPr lang="en-IN" b="1" dirty="0"/>
          </a:p>
          <a:p>
            <a:r>
              <a:rPr lang="en-IN" b="1" dirty="0"/>
              <a:t>Instructor Note:</a:t>
            </a:r>
            <a:endParaRPr lang="en-IN" b="1" dirty="0">
              <a:cs typeface="Calibri"/>
            </a:endParaRPr>
          </a:p>
          <a:p>
            <a:r>
              <a:rPr lang="en-IN" dirty="0"/>
              <a:t>Conduct the poll and, if necessary, reteach key points based on the results before starting with the next topic.</a:t>
            </a:r>
            <a:endParaRPr lang="en-IN" dirty="0">
              <a:cs typeface="Calibri"/>
            </a:endParaRPr>
          </a:p>
          <a:p>
            <a:r>
              <a:rPr lang="en-US" dirty="0"/>
              <a:t>Provide feedback or explanations after the poll, where appropriate, so learners can understand why certain answers are correct or incorrect. </a:t>
            </a:r>
            <a:endParaRPr lang="en-US" dirty="0">
              <a:cs typeface="Calibri"/>
            </a:endParaRPr>
          </a:p>
          <a:p>
            <a:r>
              <a:rPr lang="en-US" dirty="0"/>
              <a:t>If most of the class is getting the poll incorrect, then there is a gap in their understanding. Prompt the learners to highlight which concepts are unclear to them and teach those topics for the understanding of the whole class. Move onto the next topic when the class is confident in their understanding of the section. </a:t>
            </a:r>
          </a:p>
          <a:p>
            <a:endParaRPr lang="en-IN" b="1"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cs typeface="Calibri"/>
              </a:rPr>
              <a:t>Correct Answer: B)</a:t>
            </a:r>
            <a:r>
              <a:rPr lang="en-IN" b="1" i="0" dirty="0">
                <a:solidFill>
                  <a:srgbClr val="0D0D0D"/>
                </a:solidFill>
                <a:effectLst/>
                <a:highlight>
                  <a:srgbClr val="FFFFFF"/>
                </a:highlight>
                <a:latin typeface="Söhne"/>
              </a:rPr>
              <a:t> </a:t>
            </a:r>
            <a:r>
              <a:rPr lang="en-US" b="1" dirty="0"/>
              <a:t>A sequence of automated processes for building, testing, and deploying software changes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1" dirty="0">
              <a:cs typeface="Calibri"/>
            </a:endParaRPr>
          </a:p>
          <a:p>
            <a:endParaRPr lang="en-IN" b="1" dirty="0">
              <a:cs typeface="Calibri"/>
            </a:endParaRPr>
          </a:p>
          <a:p>
            <a:r>
              <a:rPr lang="en-IN" b="1" dirty="0">
                <a:cs typeface="Calibri"/>
              </a:rPr>
              <a:t>Explanation: </a:t>
            </a:r>
            <a:r>
              <a:rPr lang="en-US" b="0" i="0" dirty="0">
                <a:solidFill>
                  <a:srgbClr val="0D0D0D"/>
                </a:solidFill>
                <a:effectLst/>
                <a:highlight>
                  <a:srgbClr val="FFFFFF"/>
                </a:highlight>
                <a:latin typeface="Söhne"/>
              </a:rPr>
              <a:t>A CI/CD pipeline refers to a set of automated processes that facilitate the continuous integration and delivery/deployment of software changes. This includes steps such as building the code, running automated tests, and deploying the application to production environments. It streamlines the software development lifecycle, ensuring that changes are efficiently delivered while maintaining quality and reliability.</a:t>
            </a:r>
            <a:endParaRPr lang="en-IN" b="1" dirty="0">
              <a:cs typeface="Calibri"/>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21</a:t>
            </a:fld>
            <a:endParaRPr lang="en-US" dirty="0"/>
          </a:p>
        </p:txBody>
      </p:sp>
    </p:spTree>
    <p:extLst>
      <p:ext uri="{BB962C8B-B14F-4D97-AF65-F5344CB8AC3E}">
        <p14:creationId xmlns:p14="http://schemas.microsoft.com/office/powerpoint/2010/main" val="901808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Mode: Sync</a:t>
            </a:r>
          </a:p>
          <a:p>
            <a:r>
              <a:rPr lang="en-IN" b="1" dirty="0"/>
              <a:t>Estimated duration: 2 minutes</a:t>
            </a:r>
            <a:endParaRPr lang="en-IN" b="1" dirty="0">
              <a:cs typeface="Calibri"/>
            </a:endParaRPr>
          </a:p>
          <a:p>
            <a:r>
              <a:rPr lang="en-IN" b="1" dirty="0"/>
              <a:t>Type: Instructor-led</a:t>
            </a:r>
            <a:endParaRPr lang="en-IN" b="1" dirty="0">
              <a:cs typeface="Calibri"/>
            </a:endParaRPr>
          </a:p>
          <a:p>
            <a:endParaRPr lang="en-IN" b="1" dirty="0"/>
          </a:p>
          <a:p>
            <a:r>
              <a:rPr lang="en-IN" b="1" dirty="0"/>
              <a:t>Instructor Note:</a:t>
            </a:r>
            <a:endParaRPr lang="en-IN" b="1" dirty="0">
              <a:cs typeface="Calibri"/>
            </a:endParaRPr>
          </a:p>
          <a:p>
            <a:r>
              <a:rPr lang="en-IN" dirty="0">
                <a:cs typeface="Calibri" panose="020F0502020204030204"/>
              </a:rPr>
              <a:t>State the learning objectives of the lesson.</a:t>
            </a:r>
            <a:endParaRPr lang="en-IN" dirty="0"/>
          </a:p>
          <a:p>
            <a:endParaRPr lang="en-IN" b="1" dirty="0">
              <a:cs typeface="Calibri"/>
            </a:endParaRPr>
          </a:p>
          <a:p>
            <a:endParaRPr lang="en-IN" b="1" dirty="0"/>
          </a:p>
          <a:p>
            <a:endParaRPr lang="en-IN" dirty="0"/>
          </a:p>
          <a:p>
            <a:endParaRPr lang="en-IN" dirty="0"/>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4</a:t>
            </a:fld>
            <a:endParaRPr lang="en-US" dirty="0"/>
          </a:p>
        </p:txBody>
      </p:sp>
    </p:spTree>
    <p:extLst>
      <p:ext uri="{BB962C8B-B14F-4D97-AF65-F5344CB8AC3E}">
        <p14:creationId xmlns:p14="http://schemas.microsoft.com/office/powerpoint/2010/main" val="9082360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t>Instructor Notes:</a:t>
            </a: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 us introduce Jenkins.</a:t>
            </a:r>
          </a:p>
          <a:p>
            <a:endParaRPr lang="en-IN" b="1" dirty="0"/>
          </a:p>
          <a:p>
            <a:endParaRPr lang="en-IN" b="1" dirty="0">
              <a:cs typeface="Calibri"/>
            </a:endParaRP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22</a:t>
            </a:fld>
            <a:endParaRPr lang="en-US" dirty="0"/>
          </a:p>
        </p:txBody>
      </p:sp>
    </p:spTree>
    <p:extLst>
      <p:ext uri="{BB962C8B-B14F-4D97-AF65-F5344CB8AC3E}">
        <p14:creationId xmlns:p14="http://schemas.microsoft.com/office/powerpoint/2010/main" val="23740775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a:t>
            </a:r>
          </a:p>
          <a:p>
            <a:br>
              <a:rPr lang="en-US" b="0" i="0" dirty="0">
                <a:solidFill>
                  <a:srgbClr val="1F1F1F"/>
                </a:solidFill>
                <a:effectLst/>
                <a:latin typeface="Google Sans"/>
              </a:rPr>
            </a:br>
            <a:r>
              <a:rPr lang="en-US" dirty="0"/>
              <a:t>Jenkins is an open-source automation server that helps automate the software development process, specifically continuous integration and continuous delivery (CI/CD).</a:t>
            </a:r>
          </a:p>
          <a:p>
            <a:endParaRPr lang="en-US" dirty="0"/>
          </a:p>
          <a:p>
            <a:r>
              <a:rPr lang="en-US" b="1" dirty="0"/>
              <a:t>Jenkins can be used to automate various tasks in the software development lifecycle, including:</a:t>
            </a:r>
          </a:p>
          <a:p>
            <a:endParaRPr lang="en-US" b="1" dirty="0"/>
          </a:p>
          <a:p>
            <a:pPr>
              <a:buFont typeface="Arial" panose="020B0604020202020204" pitchFamily="34" charset="0"/>
              <a:buChar char="•"/>
            </a:pPr>
            <a:r>
              <a:rPr lang="en-US" dirty="0"/>
              <a:t>Building: This involves compiling the source code into an executable program.</a:t>
            </a:r>
          </a:p>
          <a:p>
            <a:pPr>
              <a:buFont typeface="Arial" panose="020B0604020202020204" pitchFamily="34" charset="0"/>
              <a:buChar char="•"/>
            </a:pPr>
            <a:r>
              <a:rPr lang="en-US" dirty="0"/>
              <a:t>Testing: This involves running automated tests to identify bugs and regressions.</a:t>
            </a:r>
          </a:p>
          <a:p>
            <a:pPr>
              <a:buFont typeface="Arial" panose="020B0604020202020204" pitchFamily="34" charset="0"/>
              <a:buChar char="•"/>
            </a:pPr>
            <a:r>
              <a:rPr lang="en-US" dirty="0"/>
              <a:t>Deploying: This involves releasing the software to production.</a:t>
            </a:r>
          </a:p>
          <a:p>
            <a:pPr>
              <a:buFont typeface="Arial" panose="020B0604020202020204" pitchFamily="34" charset="0"/>
              <a:buChar char="•"/>
            </a:pPr>
            <a:r>
              <a:rPr lang="en-US" dirty="0"/>
              <a:t>Monitoring: This involves tracking the performance of the software in production.</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23</a:t>
            </a:fld>
            <a:endParaRPr lang="en-US" dirty="0"/>
          </a:p>
        </p:txBody>
      </p:sp>
    </p:spTree>
    <p:extLst>
      <p:ext uri="{BB962C8B-B14F-4D97-AF65-F5344CB8AC3E}">
        <p14:creationId xmlns:p14="http://schemas.microsoft.com/office/powerpoint/2010/main" val="40352372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rtl="0" eaLnBrk="1" latinLnBrk="0" hangingPunct="1">
              <a:spcBef>
                <a:spcPts val="0"/>
              </a:spcBef>
              <a:spcAft>
                <a:spcPts val="0"/>
              </a:spcAft>
            </a:pPr>
            <a:r>
              <a:rPr lang="en-IN" sz="1200" b="1" kern="1200" dirty="0">
                <a:solidFill>
                  <a:srgbClr val="000000"/>
                </a:solidFill>
                <a:effectLst/>
                <a:latin typeface="Calibri" panose="020F0502020204030204" pitchFamily="34" charset="0"/>
                <a:ea typeface="+mn-ea"/>
                <a:cs typeface="+mn-cs"/>
              </a:rPr>
              <a:t>Instructor Notes:</a:t>
            </a:r>
          </a:p>
          <a:p>
            <a:pPr marL="0" algn="l" rtl="0" eaLnBrk="1" latinLnBrk="0" hangingPunct="1">
              <a:spcBef>
                <a:spcPts val="0"/>
              </a:spcBef>
              <a:spcAft>
                <a:spcPts val="0"/>
              </a:spcAft>
            </a:pPr>
            <a:r>
              <a:rPr lang="en-IN" dirty="0">
                <a:effectLst/>
              </a:rPr>
              <a:t>The above tasks can be automated using Jenkins.</a:t>
            </a:r>
          </a:p>
        </p:txBody>
      </p:sp>
      <p:sp>
        <p:nvSpPr>
          <p:cNvPr id="4" name="Slide Number Placeholder 3"/>
          <p:cNvSpPr>
            <a:spLocks noGrp="1"/>
          </p:cNvSpPr>
          <p:nvPr>
            <p:ph type="sldNum" sz="quarter" idx="5"/>
          </p:nvPr>
        </p:nvSpPr>
        <p:spPr/>
        <p:txBody>
          <a:bodyPr/>
          <a:lstStyle/>
          <a:p>
            <a:fld id="{0AC900C1-7326-4B4D-9C4E-22E7230B62CC}" type="slidenum">
              <a:rPr lang="en-US" smtClean="0"/>
              <a:t>24</a:t>
            </a:fld>
            <a:endParaRPr lang="en-US" dirty="0"/>
          </a:p>
        </p:txBody>
      </p:sp>
    </p:spTree>
    <p:extLst>
      <p:ext uri="{BB962C8B-B14F-4D97-AF65-F5344CB8AC3E}">
        <p14:creationId xmlns:p14="http://schemas.microsoft.com/office/powerpoint/2010/main" val="28216090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t>Instructor </a:t>
            </a:r>
            <a:r>
              <a:rPr lang="en-IN" sz="1200" b="1" kern="1200" dirty="0">
                <a:solidFill>
                  <a:srgbClr val="000000"/>
                </a:solidFill>
                <a:effectLst/>
                <a:latin typeface="Calibri" panose="020F0502020204030204" pitchFamily="34" charset="0"/>
                <a:ea typeface="+mn-ea"/>
                <a:cs typeface="+mn-cs"/>
              </a:rPr>
              <a:t>Notes:</a:t>
            </a:r>
            <a:endParaRPr lang="en-IN" b="1" dirty="0"/>
          </a:p>
          <a:p>
            <a:endParaRPr lang="en-IN" b="1" dirty="0"/>
          </a:p>
          <a:p>
            <a:pPr algn="l"/>
            <a:r>
              <a:rPr lang="en-US" b="0" i="0" dirty="0">
                <a:solidFill>
                  <a:srgbClr val="111111"/>
                </a:solidFill>
                <a:effectLst/>
                <a:latin typeface="-apple-system"/>
              </a:rPr>
              <a:t> </a:t>
            </a:r>
            <a:r>
              <a:rPr lang="en-US" b="0" i="0" dirty="0">
                <a:solidFill>
                  <a:srgbClr val="61738E"/>
                </a:solidFill>
                <a:effectLst/>
                <a:latin typeface="__Source_Sans_Pro_fa6df0"/>
              </a:rPr>
              <a:t>Some of the key features of Jenkins include:</a:t>
            </a:r>
          </a:p>
          <a:p>
            <a:pPr algn="l"/>
            <a:endParaRPr lang="en-US" b="0" i="0" dirty="0">
              <a:solidFill>
                <a:srgbClr val="61738E"/>
              </a:solidFill>
              <a:effectLst/>
              <a:latin typeface="__Source_Sans_Pro_fa6df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b="1" i="0" dirty="0">
                <a:solidFill>
                  <a:srgbClr val="61738E"/>
                </a:solidFill>
                <a:effectLst/>
                <a:latin typeface="__Source_Sans_Pro_fa6df0"/>
              </a:rPr>
              <a:t>Pipeline as Code:</a:t>
            </a:r>
            <a:r>
              <a:rPr lang="en-IN" b="0" i="0" dirty="0">
                <a:solidFill>
                  <a:srgbClr val="61738E"/>
                </a:solidFill>
                <a:effectLst/>
                <a:latin typeface="__Source_Sans_Pro_fa6df0"/>
              </a:rPr>
              <a:t> Jenkins allows defining build and deployment pipelines as code using the "Jenkinsfile" syntax, which allows versioning, testing, and managing pipelines alongside the source code, providing greater flexibility and repeatability.</a:t>
            </a:r>
          </a:p>
          <a:p>
            <a:pPr algn="l"/>
            <a:endParaRPr lang="en-US" b="0" i="0" dirty="0">
              <a:solidFill>
                <a:srgbClr val="11111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61738E"/>
                </a:solidFill>
                <a:effectLst/>
                <a:latin typeface="__Source_Sans_Pro_fa6df0"/>
              </a:rPr>
              <a:t>Notifications and Reporting:</a:t>
            </a:r>
            <a:r>
              <a:rPr lang="en-US" b="0" i="0" dirty="0">
                <a:solidFill>
                  <a:srgbClr val="61738E"/>
                </a:solidFill>
                <a:effectLst/>
                <a:latin typeface="__Source_Sans_Pro_fa6df0"/>
              </a:rPr>
              <a:t> Jenkins provides extensive reporting and notification capabilities, including email notifications, build status notifications, and detailed build reports, helping teams to identify and resolve build failures or other issues quickly.</a:t>
            </a:r>
          </a:p>
          <a:p>
            <a:pPr algn="l"/>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61738E"/>
                </a:solidFill>
                <a:effectLst/>
                <a:latin typeface="__Source_Sans_Pro_fa6df0"/>
              </a:rPr>
              <a:t>Distributed Build Architecture:</a:t>
            </a:r>
            <a:r>
              <a:rPr lang="en-US" b="0" i="0" dirty="0">
                <a:solidFill>
                  <a:srgbClr val="61738E"/>
                </a:solidFill>
                <a:effectLst/>
                <a:latin typeface="__Source_Sans_Pro_fa6df0"/>
              </a:rPr>
              <a:t> Jenkins supports distributed builds, allowing multiple build agents (slaves) to scale the build process across multiple machines, reducing build times and improving performance.</a:t>
            </a:r>
          </a:p>
          <a:p>
            <a:pPr algn="l"/>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61738E"/>
                </a:solidFill>
                <a:effectLst/>
                <a:latin typeface="__Source_Sans_Pro_fa6df0"/>
              </a:rPr>
              <a:t>Build Automation:</a:t>
            </a:r>
            <a:r>
              <a:rPr lang="en-US" b="0" i="0" dirty="0">
                <a:solidFill>
                  <a:srgbClr val="61738E"/>
                </a:solidFill>
                <a:effectLst/>
                <a:latin typeface="__Source_Sans_Pro_fa6df0"/>
              </a:rPr>
              <a:t> Jenkins allows developers to automate the software application process, including tasks such as compiling code, running tests, and packaging artefacts.</a:t>
            </a:r>
          </a:p>
          <a:p>
            <a:pPr algn="l"/>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61738E"/>
                </a:solidFill>
                <a:effectLst/>
                <a:latin typeface="__Source_Sans_Pro_fa6df0"/>
              </a:rPr>
              <a:t>Extensibility:</a:t>
            </a:r>
            <a:r>
              <a:rPr lang="en-US" b="0" i="0" dirty="0">
                <a:solidFill>
                  <a:srgbClr val="61738E"/>
                </a:solidFill>
                <a:effectLst/>
                <a:latin typeface="__Source_Sans_Pro_fa6df0"/>
              </a:rPr>
              <a:t> Jenkins provides many plugins that extend its functionality, allowing integration with various tools and technologies, such as version control systems, build tools, testing frameworks, and deployment platforms.</a:t>
            </a:r>
          </a:p>
          <a:p>
            <a:pPr algn="l"/>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61738E"/>
                </a:solidFill>
                <a:effectLst/>
                <a:latin typeface="__Source_Sans_Pro_fa6df0"/>
              </a:rPr>
              <a:t>Flexibility:</a:t>
            </a:r>
            <a:r>
              <a:rPr lang="en-US" b="0" i="0" dirty="0">
                <a:solidFill>
                  <a:srgbClr val="61738E"/>
                </a:solidFill>
                <a:effectLst/>
                <a:latin typeface="__Source_Sans_Pro_fa6df0"/>
              </a:rPr>
              <a:t> Jenkins supports various operating systems, programming languages, and tools, making it highly adaptable to different development environments and workflows.</a:t>
            </a:r>
          </a:p>
          <a:p>
            <a:pPr algn="l"/>
            <a:endParaRPr lang="en-US" b="0" i="0" dirty="0">
              <a:solidFill>
                <a:srgbClr val="61738E"/>
              </a:solidFill>
              <a:effectLst/>
              <a:latin typeface="__Source_Sans_Pro_fa6df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61738E"/>
                </a:solidFill>
                <a:effectLst/>
                <a:latin typeface="__Source_Sans_Pro_fa6df0"/>
              </a:rPr>
              <a:t>Security:</a:t>
            </a:r>
            <a:r>
              <a:rPr lang="en-US" b="0" i="0" dirty="0">
                <a:solidFill>
                  <a:srgbClr val="61738E"/>
                </a:solidFill>
                <a:effectLst/>
                <a:latin typeface="__Source_Sans_Pro_fa6df0"/>
              </a:rPr>
              <a:t> Jenkins includes various security features, such as user authentication, authorization, and access control, to ensure that builds and deployments are performed securely and that sensitive information is protected.</a:t>
            </a:r>
          </a:p>
          <a:p>
            <a:pPr algn="l"/>
            <a:endParaRPr lang="en-IN" dirty="0"/>
          </a:p>
          <a:p>
            <a:pPr algn="l"/>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25</a:t>
            </a:fld>
            <a:endParaRPr lang="en-US" dirty="0"/>
          </a:p>
        </p:txBody>
      </p:sp>
    </p:spTree>
    <p:extLst>
      <p:ext uri="{BB962C8B-B14F-4D97-AF65-F5344CB8AC3E}">
        <p14:creationId xmlns:p14="http://schemas.microsoft.com/office/powerpoint/2010/main" val="1122688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a:t>
            </a:r>
          </a:p>
          <a:p>
            <a:endParaRPr lang="en-IN" b="1" dirty="0"/>
          </a:p>
          <a:p>
            <a:r>
              <a:rPr lang="en-IN" b="1" dirty="0"/>
              <a:t>Benefits of Jenkins:</a:t>
            </a:r>
          </a:p>
          <a:p>
            <a:endParaRPr lang="en-IN" b="1" dirty="0"/>
          </a:p>
          <a:p>
            <a:pPr marL="0" lvl="0" indent="0" algn="l" rtl="0">
              <a:lnSpc>
                <a:spcPct val="100000"/>
              </a:lnSpc>
              <a:spcBef>
                <a:spcPts val="0"/>
              </a:spcBef>
              <a:spcAft>
                <a:spcPts val="0"/>
              </a:spcAft>
              <a:buClr>
                <a:schemeClr val="dk1"/>
              </a:buClr>
              <a:buSzPts val="1100"/>
              <a:buFont typeface="Arial"/>
              <a:buNone/>
            </a:pPr>
            <a:r>
              <a:rPr lang="en-US" b="1" dirty="0"/>
              <a:t>No expenses are required:</a:t>
            </a:r>
            <a:r>
              <a:rPr lang="en-US" dirty="0"/>
              <a:t> Jenkins is a free CI tool and is cost-effective.</a:t>
            </a:r>
          </a:p>
          <a:p>
            <a:pPr marL="0" lvl="0" indent="0" algn="l" rtl="0">
              <a:lnSpc>
                <a:spcPct val="100000"/>
              </a:lnSpc>
              <a:spcBef>
                <a:spcPts val="0"/>
              </a:spcBef>
              <a:spcAft>
                <a:spcPts val="0"/>
              </a:spcAft>
              <a:buClr>
                <a:schemeClr val="dk1"/>
              </a:buClr>
              <a:buSzPts val="1100"/>
              <a:buFont typeface="Arial"/>
              <a:buNone/>
            </a:pPr>
            <a:endParaRPr lang="en-US" dirty="0"/>
          </a:p>
          <a:p>
            <a:pPr marL="0" lvl="0" indent="0" algn="l" rtl="0">
              <a:lnSpc>
                <a:spcPct val="100000"/>
              </a:lnSpc>
              <a:spcBef>
                <a:spcPts val="0"/>
              </a:spcBef>
              <a:spcAft>
                <a:spcPts val="0"/>
              </a:spcAft>
              <a:buClr>
                <a:schemeClr val="dk1"/>
              </a:buClr>
              <a:buSzPts val="1100"/>
              <a:buFont typeface="Arial"/>
              <a:buNone/>
            </a:pPr>
            <a:r>
              <a:rPr lang="en-US" b="1" dirty="0"/>
              <a:t>Limitless integrations:</a:t>
            </a:r>
            <a:r>
              <a:rPr lang="en-US" dirty="0"/>
              <a:t> Jenkins can integrate with almost any external program used for developing applications. </a:t>
            </a:r>
          </a:p>
          <a:p>
            <a:pPr marL="0" lvl="0" indent="0" algn="l" rtl="0">
              <a:lnSpc>
                <a:spcPct val="100000"/>
              </a:lnSpc>
              <a:spcBef>
                <a:spcPts val="0"/>
              </a:spcBef>
              <a:spcAft>
                <a:spcPts val="0"/>
              </a:spcAft>
              <a:buClr>
                <a:schemeClr val="dk1"/>
              </a:buClr>
              <a:buSzPts val="1100"/>
              <a:buFont typeface="Arial"/>
              <a:buNone/>
            </a:pPr>
            <a:endParaRPr lang="en-US" dirty="0"/>
          </a:p>
          <a:p>
            <a:pPr marL="0" lvl="0" indent="0" algn="l" rtl="0">
              <a:lnSpc>
                <a:spcPct val="100000"/>
              </a:lnSpc>
              <a:spcBef>
                <a:spcPts val="0"/>
              </a:spcBef>
              <a:spcAft>
                <a:spcPts val="0"/>
              </a:spcAft>
              <a:buClr>
                <a:schemeClr val="dk1"/>
              </a:buClr>
              <a:buSzPts val="1100"/>
              <a:buFont typeface="Arial"/>
              <a:buNone/>
            </a:pPr>
            <a:r>
              <a:rPr lang="en-US" b="1" dirty="0"/>
              <a:t>Jenkins has a rich library of plugins:</a:t>
            </a:r>
            <a:r>
              <a:rPr lang="en-US" dirty="0"/>
              <a:t> The Jenkins community encourages users to extend the functionality with new features by providing teaching resources.</a:t>
            </a:r>
          </a:p>
          <a:p>
            <a:pPr algn="l">
              <a:buFont typeface="Arial" panose="020B0604020202020204" pitchFamily="34" charset="0"/>
              <a:buNone/>
            </a:pPr>
            <a:endParaRPr lang="en-US" b="0" i="0" dirty="0">
              <a:solidFill>
                <a:schemeClr val="tx1"/>
              </a:solidFill>
              <a:effectLst/>
              <a:latin typeface="+mn-lt"/>
            </a:endParaRPr>
          </a:p>
          <a:p>
            <a:pPr algn="l">
              <a:buFont typeface="Arial" panose="020B0604020202020204" pitchFamily="34" charset="0"/>
              <a:buNone/>
            </a:pPr>
            <a:r>
              <a:rPr lang="en-US" b="1" i="0" dirty="0">
                <a:solidFill>
                  <a:srgbClr val="61738E"/>
                </a:solidFill>
                <a:effectLst/>
                <a:latin typeface="__Source_Sans_Pro_fa6df0"/>
              </a:rPr>
              <a:t>Increased Scalability:</a:t>
            </a:r>
            <a:r>
              <a:rPr lang="en-US" b="0" i="0" dirty="0">
                <a:solidFill>
                  <a:srgbClr val="61738E"/>
                </a:solidFill>
                <a:effectLst/>
                <a:latin typeface="__Source_Sans_Pro_fa6df0"/>
              </a:rPr>
              <a:t> Jenkins allows for distributed builds, enabling teams to scale the build process across multiple machines, reducing build times and improving performance. This helps in handling large-scale software development projects with high build demands.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61738E"/>
              </a:solidFill>
              <a:effectLst/>
              <a:latin typeface="__Source_Sans_Pro_fa6df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0" dirty="0">
                <a:solidFill>
                  <a:srgbClr val="61738E"/>
                </a:solidFill>
                <a:effectLst/>
                <a:latin typeface="__Source_Sans_Pro_fa6df0"/>
              </a:rPr>
              <a:t>Early Detection of Issues:</a:t>
            </a:r>
            <a:r>
              <a:rPr lang="en-US" b="0" i="0" dirty="0">
                <a:solidFill>
                  <a:srgbClr val="61738E"/>
                </a:solidFill>
                <a:effectLst/>
                <a:latin typeface="__Source_Sans_Pro_fa6df0"/>
              </a:rPr>
              <a:t> CI/CD pipelines in Jenkins include automated testing at various stages of the development process, allowing for early detection of issues and bugs. This helps identify and fix problems before they reach production, resulting in higher software quality.</a:t>
            </a:r>
          </a:p>
          <a:p>
            <a:pPr algn="l">
              <a:buFont typeface="Arial" panose="020B0604020202020204" pitchFamily="34" charset="0"/>
              <a:buChar char="•"/>
            </a:pPr>
            <a:endParaRPr lang="en-US" b="0" i="0" dirty="0">
              <a:solidFill>
                <a:srgbClr val="61738E"/>
              </a:solidFill>
              <a:effectLst/>
              <a:latin typeface="__Source_Sans_Pro_fa6df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1111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1111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1111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11111"/>
              </a:solidFill>
              <a:effectLst/>
              <a:latin typeface="-apple-system"/>
            </a:endParaRPr>
          </a:p>
          <a:p>
            <a:pPr algn="l"/>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26</a:t>
            </a:fld>
            <a:endParaRPr lang="en-US" dirty="0"/>
          </a:p>
        </p:txBody>
      </p:sp>
    </p:spTree>
    <p:extLst>
      <p:ext uri="{BB962C8B-B14F-4D97-AF65-F5344CB8AC3E}">
        <p14:creationId xmlns:p14="http://schemas.microsoft.com/office/powerpoint/2010/main" val="477935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a:t>
            </a:r>
          </a:p>
          <a:p>
            <a:endParaRPr lang="en-IN" b="1" dirty="0"/>
          </a:p>
          <a:p>
            <a:r>
              <a:rPr lang="en-US" b="1" dirty="0"/>
              <a:t>Build:</a:t>
            </a:r>
            <a:endParaRPr lang="en-US" dirty="0"/>
          </a:p>
          <a:p>
            <a:r>
              <a:rPr lang="en-US" dirty="0"/>
              <a:t>This stage involves compiling the source code into an executable program. Jenkins can automate this process by fetching code from a version control system (VCS) like Git, compiling it using build tools like Maven or Gradle, and packaging the compiled code into a deployable artifact.</a:t>
            </a:r>
          </a:p>
          <a:p>
            <a:endParaRPr lang="en-US" dirty="0"/>
          </a:p>
          <a:p>
            <a:r>
              <a:rPr lang="en-US" b="1" dirty="0"/>
              <a:t>Testing:</a:t>
            </a:r>
            <a:endParaRPr lang="en-US" dirty="0"/>
          </a:p>
          <a:p>
            <a:r>
              <a:rPr lang="en-US" dirty="0"/>
              <a:t>Following a successful build, Jenkins can trigger automated tests. These tests can be unit tests, integration tests, or functional tests designed to identify bugs or regressions in the code. Jenkins can integrate with various testing frameworks like JUnit, Selenium, and TestNG to execute these tests and report the results.</a:t>
            </a:r>
          </a:p>
          <a:p>
            <a:endParaRPr lang="en-US" dirty="0"/>
          </a:p>
          <a:p>
            <a:r>
              <a:rPr lang="en-US" b="1" dirty="0"/>
              <a:t>Integration:</a:t>
            </a:r>
            <a:endParaRPr lang="en-US" dirty="0"/>
          </a:p>
          <a:p>
            <a:r>
              <a:rPr lang="en-US" dirty="0"/>
              <a:t>This stage focuses on combining different software modules into a single, functional application. Jenkins can automate integration tasks by running scripts or tools that assemble these modules and ensure they work seamlessly together.</a:t>
            </a:r>
          </a:p>
          <a:p>
            <a:endParaRPr lang="en-US" dirty="0"/>
          </a:p>
          <a:p>
            <a:r>
              <a:rPr lang="en-US" b="1" dirty="0"/>
              <a:t>Deployment:</a:t>
            </a:r>
            <a:endParaRPr lang="en-US" dirty="0"/>
          </a:p>
          <a:p>
            <a:r>
              <a:rPr lang="en-US" dirty="0"/>
              <a:t>In this stage, the application is deployed to a staging or production environment. Jenkins can automate deployment by triggering deployment scripts or configuration management tools that handle tasks like copying artifacts to servers, configuring environments, and restarting services.</a:t>
            </a:r>
          </a:p>
          <a:p>
            <a:endParaRPr lang="en-US" dirty="0"/>
          </a:p>
          <a:p>
            <a:r>
              <a:rPr lang="en-US" b="1" dirty="0"/>
              <a:t>Reporting:</a:t>
            </a:r>
            <a:r>
              <a:rPr lang="en-US" dirty="0"/>
              <a:t> Throughout the CI/CD pipeline, Jenkins can generate comprehensive reports on build status, test results, and deployment outcomes. These reports enable developers and operations teams to monitor the pipeline's progress, identify issues early, and ensure successful deployments.</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27</a:t>
            </a:fld>
            <a:endParaRPr lang="en-US" dirty="0"/>
          </a:p>
        </p:txBody>
      </p:sp>
    </p:spTree>
    <p:extLst>
      <p:ext uri="{BB962C8B-B14F-4D97-AF65-F5344CB8AC3E}">
        <p14:creationId xmlns:p14="http://schemas.microsoft.com/office/powerpoint/2010/main" val="35906301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rtl="0" eaLnBrk="1" latinLnBrk="0" hangingPunct="1">
              <a:spcBef>
                <a:spcPts val="0"/>
              </a:spcBef>
              <a:spcAft>
                <a:spcPts val="0"/>
              </a:spcAft>
            </a:pPr>
            <a:r>
              <a:rPr lang="en-IN" sz="1200" b="1" kern="1200" dirty="0">
                <a:solidFill>
                  <a:srgbClr val="000000"/>
                </a:solidFill>
                <a:effectLst/>
                <a:latin typeface="Calibri" panose="020F0502020204030204" pitchFamily="34" charset="0"/>
                <a:ea typeface="+mn-ea"/>
                <a:cs typeface="+mn-cs"/>
              </a:rPr>
              <a:t>Instructor Notes:</a:t>
            </a:r>
          </a:p>
          <a:p>
            <a:pPr marL="0" algn="l" rtl="0" eaLnBrk="1" latinLnBrk="0" hangingPunct="1">
              <a:spcBef>
                <a:spcPts val="0"/>
              </a:spcBef>
              <a:spcAft>
                <a:spcPts val="0"/>
              </a:spcAft>
            </a:pPr>
            <a:endParaRPr lang="en-IN" dirty="0">
              <a:effectLst/>
            </a:endParaRPr>
          </a:p>
          <a:p>
            <a:pPr marL="0" indent="0" algn="l" rtl="0" eaLnBrk="1" latinLnBrk="0" hangingPunct="1">
              <a:spcBef>
                <a:spcPts val="0"/>
              </a:spcBef>
              <a:spcAft>
                <a:spcPts val="0"/>
              </a:spcAft>
            </a:pPr>
            <a:r>
              <a:rPr lang="en-US" b="1" dirty="0"/>
              <a:t>Triggering Builds:</a:t>
            </a:r>
            <a:r>
              <a:rPr lang="en-US" dirty="0"/>
              <a:t> The pipeline is triggered when a commit is made to the development branch. This can be configured to occur automatically upon every commit, or manually when needed.</a:t>
            </a:r>
          </a:p>
          <a:p>
            <a:pPr marL="0" indent="0" algn="l" rtl="0" eaLnBrk="1" latinLnBrk="0" hangingPunct="1">
              <a:spcBef>
                <a:spcPts val="0"/>
              </a:spcBef>
              <a:spcAft>
                <a:spcPts val="0"/>
              </a:spcAft>
            </a:pPr>
            <a:endParaRPr lang="en-US" b="0" i="0" dirty="0">
              <a:solidFill>
                <a:srgbClr val="111111"/>
              </a:solidFill>
              <a:effectLst/>
              <a:latin typeface="-apple-system"/>
            </a:endParaRPr>
          </a:p>
          <a:p>
            <a:pPr marL="0" indent="0" algn="l" rtl="0" eaLnBrk="1" latinLnBrk="0" hangingPunct="1">
              <a:spcBef>
                <a:spcPts val="0"/>
              </a:spcBef>
              <a:spcAft>
                <a:spcPts val="0"/>
              </a:spcAft>
            </a:pPr>
            <a:r>
              <a:rPr lang="en-US" b="1" dirty="0"/>
              <a:t>Build Steps:</a:t>
            </a:r>
            <a:r>
              <a:rPr lang="en-US" dirty="0"/>
              <a:t> During the build stage, Jenkins fetches the latest code from the version control system (VCS) repository. It then compiles the code, executes unit tests, and performs other build tasks as specified in a build script.</a:t>
            </a:r>
            <a:endParaRPr lang="en-US" b="0" i="0" dirty="0">
              <a:solidFill>
                <a:srgbClr val="111111"/>
              </a:solidFill>
              <a:effectLst/>
              <a:latin typeface="-apple-system"/>
            </a:endParaRPr>
          </a:p>
          <a:p>
            <a:pPr marL="0" indent="0" algn="l" rtl="0" eaLnBrk="1" latinLnBrk="0" hangingPunct="1">
              <a:spcBef>
                <a:spcPts val="0"/>
              </a:spcBef>
              <a:spcAft>
                <a:spcPts val="0"/>
              </a:spcAft>
            </a:pPr>
            <a:endParaRPr lang="en-US" b="0" i="0" dirty="0">
              <a:solidFill>
                <a:srgbClr val="111111"/>
              </a:solidFill>
              <a:effectLst/>
              <a:latin typeface="-apple-system"/>
            </a:endParaRPr>
          </a:p>
          <a:p>
            <a:r>
              <a:rPr lang="en-US" b="1" dirty="0"/>
              <a:t>Integration Testing:</a:t>
            </a:r>
            <a:endParaRPr lang="en-US" dirty="0"/>
          </a:p>
          <a:p>
            <a:r>
              <a:rPr lang="en-US" dirty="0"/>
              <a:t>If the build stage is successful, Jenkins then triggers integration testing. This involves testing the built code with other code modules to identify any integration issues.</a:t>
            </a:r>
            <a:endParaRPr lang="en-US" b="0" i="0" dirty="0">
              <a:solidFill>
                <a:srgbClr val="111111"/>
              </a:solidFill>
              <a:effectLst/>
              <a:latin typeface="-apple-system"/>
            </a:endParaRPr>
          </a:p>
          <a:p>
            <a:endParaRPr lang="en-US" b="0" i="0" dirty="0">
              <a:solidFill>
                <a:srgbClr val="111111"/>
              </a:solidFill>
              <a:effectLst/>
              <a:latin typeface="-apple-system"/>
            </a:endParaRPr>
          </a:p>
          <a:p>
            <a:r>
              <a:rPr lang="en-US" b="1" dirty="0"/>
              <a:t>User Acceptance Testing (UAT):</a:t>
            </a:r>
            <a:r>
              <a:rPr lang="en-US" dirty="0"/>
              <a:t> Following successful integration testing, Jenkins automates user acceptance testing (UAT). UAT involves testing the application from the end-user's perspective to ensure it meets functional requirements.</a:t>
            </a:r>
            <a:endParaRPr lang="en-US" b="0" i="0" dirty="0">
              <a:solidFill>
                <a:srgbClr val="11111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1111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1111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11111"/>
              </a:solidFill>
              <a:effectLst/>
              <a:latin typeface="-apple-system"/>
            </a:endParaRPr>
          </a:p>
          <a:p>
            <a:pPr algn="l"/>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28</a:t>
            </a:fld>
            <a:endParaRPr lang="en-US" dirty="0"/>
          </a:p>
        </p:txBody>
      </p:sp>
    </p:spTree>
    <p:extLst>
      <p:ext uri="{BB962C8B-B14F-4D97-AF65-F5344CB8AC3E}">
        <p14:creationId xmlns:p14="http://schemas.microsoft.com/office/powerpoint/2010/main" val="13130185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t>Instructor </a:t>
            </a:r>
            <a:r>
              <a:rPr lang="en-IN" sz="1200" b="1" kern="1200" dirty="0">
                <a:solidFill>
                  <a:srgbClr val="000000"/>
                </a:solidFill>
                <a:effectLst/>
                <a:latin typeface="Calibri" panose="020F0502020204030204" pitchFamily="34" charset="0"/>
                <a:ea typeface="+mn-ea"/>
                <a:cs typeface="+mn-cs"/>
              </a:rPr>
              <a:t>Notes:</a:t>
            </a:r>
          </a:p>
          <a:p>
            <a:endParaRPr lang="en-IN" b="1" dirty="0"/>
          </a:p>
          <a:p>
            <a:pPr algn="l"/>
            <a:r>
              <a:rPr lang="en-US" b="0" i="0" dirty="0">
                <a:solidFill>
                  <a:srgbClr val="111111"/>
                </a:solidFill>
                <a:effectLst/>
                <a:latin typeface="-apple-system"/>
              </a:rPr>
              <a:t> </a:t>
            </a:r>
            <a:r>
              <a:rPr lang="en-US" dirty="0"/>
              <a:t>Jenkins adheres to a master-slave architecture, where a master node manages, and coordinates tasks delegated to slave nodes. Nodes communicate via TCP/IP connections.</a:t>
            </a:r>
          </a:p>
          <a:p>
            <a:pPr algn="l"/>
            <a:endParaRPr lang="en-US" dirty="0"/>
          </a:p>
          <a:p>
            <a:r>
              <a:rPr lang="en-US" b="1" dirty="0"/>
              <a:t>Master Node</a:t>
            </a:r>
            <a:endParaRPr lang="en-US" dirty="0"/>
          </a:p>
          <a:p>
            <a:pPr>
              <a:buFont typeface="Arial" panose="020B0604020202020204" pitchFamily="34" charset="0"/>
              <a:buChar char="•"/>
            </a:pPr>
            <a:r>
              <a:rPr lang="en-US" dirty="0"/>
              <a:t>Illustrated as a server or virtual machine (VM) running a Java Virtual Machine (JVM).</a:t>
            </a:r>
          </a:p>
          <a:p>
            <a:pPr>
              <a:buFont typeface="Arial" panose="020B0604020202020204" pitchFamily="34" charset="0"/>
              <a:buChar char="•"/>
            </a:pPr>
            <a:r>
              <a:rPr lang="en-US" dirty="0"/>
              <a:t>The JVM executes Jenkins, acting as the master node.</a:t>
            </a:r>
          </a:p>
          <a:p>
            <a:pPr>
              <a:buFont typeface="Arial" panose="020B0604020202020204" pitchFamily="34" charset="0"/>
              <a:buChar char="•"/>
            </a:pPr>
            <a:r>
              <a:rPr lang="en-US" dirty="0"/>
              <a:t>Manages the overall Jenkins build lifecycle, including scheduling, triggering, and monitoring slave jobs.</a:t>
            </a:r>
          </a:p>
          <a:p>
            <a:pPr>
              <a:buFont typeface="Arial" panose="020B0604020202020204" pitchFamily="34" charset="0"/>
              <a:buChar char="•"/>
            </a:pPr>
            <a:r>
              <a:rPr lang="en-US" dirty="0"/>
              <a:t>May include plugins for specific functionalities, like Maven and "Deploy" stages mentioned in the diagram.</a:t>
            </a:r>
          </a:p>
          <a:p>
            <a:pPr algn="l"/>
            <a:endParaRPr lang="en-US" dirty="0"/>
          </a:p>
          <a:p>
            <a:r>
              <a:rPr lang="en-US" b="1" dirty="0"/>
              <a:t>Slave Node</a:t>
            </a:r>
            <a:endParaRPr lang="en-US" dirty="0"/>
          </a:p>
          <a:p>
            <a:pPr>
              <a:buFont typeface="Arial" panose="020B0604020202020204" pitchFamily="34" charset="0"/>
              <a:buChar char="•"/>
            </a:pPr>
            <a:r>
              <a:rPr lang="en-US" dirty="0"/>
              <a:t>Also illustrated as a server or VM running a JVM.</a:t>
            </a:r>
          </a:p>
          <a:p>
            <a:pPr>
              <a:buFont typeface="Arial" panose="020B0604020202020204" pitchFamily="34" charset="0"/>
              <a:buChar char="•"/>
            </a:pPr>
            <a:r>
              <a:rPr lang="en-US" dirty="0"/>
              <a:t>The JVM executes the Jenkins Slave Agent, which carries out tasks assigned by the master node.</a:t>
            </a:r>
          </a:p>
          <a:p>
            <a:pPr>
              <a:buFont typeface="Arial" panose="020B0604020202020204" pitchFamily="34" charset="0"/>
              <a:buChar char="•"/>
            </a:pPr>
            <a:r>
              <a:rPr lang="en-US" dirty="0"/>
              <a:t>Can have multiple slave nodes, allowing for parallel execution and distribution of workload.</a:t>
            </a:r>
          </a:p>
          <a:p>
            <a:pPr>
              <a:buFont typeface="Arial" panose="020B0604020202020204" pitchFamily="34" charset="0"/>
              <a:buChar char="•"/>
            </a:pPr>
            <a:r>
              <a:rPr lang="en-US" dirty="0"/>
              <a:t>May include executors, which are essentially threads or processes that run builds on the slave.</a:t>
            </a:r>
          </a:p>
          <a:p>
            <a:pPr>
              <a:buFont typeface="Arial" panose="020B0604020202020204" pitchFamily="34" charset="0"/>
              <a:buChar char="•"/>
            </a:pPr>
            <a:endParaRPr lang="en-US" dirty="0"/>
          </a:p>
          <a:p>
            <a:r>
              <a:rPr lang="en-US" b="1" dirty="0"/>
              <a:t>Communication</a:t>
            </a:r>
            <a:endParaRPr lang="en-US" dirty="0"/>
          </a:p>
          <a:p>
            <a:pPr>
              <a:buFont typeface="Arial" panose="020B0604020202020204" pitchFamily="34" charset="0"/>
              <a:buChar char="•"/>
            </a:pPr>
            <a:r>
              <a:rPr lang="en-US" dirty="0"/>
              <a:t>TCP/IP connection facilitates communication between the master and slave nodes.</a:t>
            </a:r>
          </a:p>
          <a:p>
            <a:pPr>
              <a:buFont typeface="Arial" panose="020B0604020202020204" pitchFamily="34" charset="0"/>
              <a:buChar char="•"/>
            </a:pPr>
            <a:r>
              <a:rPr lang="en-US" dirty="0"/>
              <a:t>Master node dispatches tasks (builds) to available slave nodes.</a:t>
            </a:r>
          </a:p>
          <a:p>
            <a:pPr>
              <a:buFont typeface="Arial" panose="020B0604020202020204" pitchFamily="34" charset="0"/>
              <a:buChar char="•"/>
            </a:pPr>
            <a:r>
              <a:rPr lang="en-US" dirty="0"/>
              <a:t>Slave nodes execute the tasks and report results back to the master node.</a:t>
            </a:r>
          </a:p>
          <a:p>
            <a:pPr>
              <a:buFont typeface="Arial" panose="020B0604020202020204" pitchFamily="34" charset="0"/>
              <a:buChar char="•"/>
            </a:pPr>
            <a:endParaRPr lang="en-US" dirty="0"/>
          </a:p>
          <a:p>
            <a:pPr algn="l"/>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29</a:t>
            </a:fld>
            <a:endParaRPr lang="en-US" dirty="0"/>
          </a:p>
        </p:txBody>
      </p:sp>
    </p:spTree>
    <p:extLst>
      <p:ext uri="{BB962C8B-B14F-4D97-AF65-F5344CB8AC3E}">
        <p14:creationId xmlns:p14="http://schemas.microsoft.com/office/powerpoint/2010/main" val="17484553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dirty="0"/>
              <a:t>Instructor Notes:</a:t>
            </a:r>
          </a:p>
          <a:p>
            <a:pPr marL="0" lvl="0" indent="0" algn="l" rtl="0">
              <a:lnSpc>
                <a:spcPct val="100000"/>
              </a:lnSpc>
              <a:spcBef>
                <a:spcPts val="0"/>
              </a:spcBef>
              <a:spcAft>
                <a:spcPts val="0"/>
              </a:spcAft>
              <a:buSzPts val="1400"/>
              <a:buNone/>
            </a:pPr>
            <a:endParaRPr lang="en-IN" sz="1200" b="1" dirty="0">
              <a:solidFill>
                <a:srgbClr val="252525"/>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dirty="0">
                <a:solidFill>
                  <a:srgbClr val="252525"/>
                </a:solidFill>
                <a:latin typeface="Open Sans"/>
                <a:ea typeface="Open Sans"/>
                <a:cs typeface="Open Sans"/>
                <a:sym typeface="Open Sans"/>
              </a:rPr>
              <a:t>Refer to the demo document for detailed steps</a:t>
            </a:r>
          </a:p>
          <a:p>
            <a:pPr marL="0" lvl="0" indent="0" algn="l" rtl="0">
              <a:lnSpc>
                <a:spcPct val="100000"/>
              </a:lnSpc>
              <a:spcBef>
                <a:spcPts val="0"/>
              </a:spcBef>
              <a:spcAft>
                <a:spcPts val="0"/>
              </a:spcAft>
              <a:buSzPts val="1400"/>
              <a:buNone/>
            </a:pPr>
            <a:endParaRPr lang="en-IN" b="0" dirty="0"/>
          </a:p>
        </p:txBody>
      </p:sp>
      <p:sp>
        <p:nvSpPr>
          <p:cNvPr id="817" name="Google Shape;817;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659939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p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dirty="0"/>
              <a:t>Instructor Notes:</a:t>
            </a:r>
          </a:p>
          <a:p>
            <a:pPr marL="0" lvl="0" indent="0" algn="l" rtl="0">
              <a:lnSpc>
                <a:spcPct val="100000"/>
              </a:lnSpc>
              <a:spcBef>
                <a:spcPts val="0"/>
              </a:spcBef>
              <a:spcAft>
                <a:spcPts val="0"/>
              </a:spcAft>
              <a:buSzPts val="1400"/>
              <a:buNone/>
            </a:pPr>
            <a:endParaRPr lang="en-IN" sz="1200" b="1" dirty="0">
              <a:solidFill>
                <a:srgbClr val="252525"/>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dirty="0">
                <a:solidFill>
                  <a:srgbClr val="252525"/>
                </a:solidFill>
                <a:latin typeface="Open Sans"/>
                <a:ea typeface="Open Sans"/>
                <a:cs typeface="Open Sans"/>
                <a:sym typeface="Open Sans"/>
              </a:rPr>
              <a:t>Refer to the demo document for detailed steps</a:t>
            </a:r>
          </a:p>
          <a:p>
            <a:pPr marL="0" lvl="0" indent="0" algn="l" rtl="0">
              <a:lnSpc>
                <a:spcPct val="100000"/>
              </a:lnSpc>
              <a:spcBef>
                <a:spcPts val="0"/>
              </a:spcBef>
              <a:spcAft>
                <a:spcPts val="0"/>
              </a:spcAft>
              <a:buSzPts val="1400"/>
              <a:buNone/>
            </a:pPr>
            <a:endParaRPr lang="en-IN" b="0" dirty="0"/>
          </a:p>
        </p:txBody>
      </p:sp>
      <p:sp>
        <p:nvSpPr>
          <p:cNvPr id="824" name="Google Shape;824;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29425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dirty="0"/>
              <a:t>Instructor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Let us now get started with CI/CD Pipeline.</a:t>
            </a:r>
            <a:endParaRPr lang="en-IN"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endParaRPr lang="en-IN" b="1" dirty="0">
              <a:cs typeface="Calibri"/>
            </a:endParaRPr>
          </a:p>
          <a:p>
            <a:endParaRPr lang="en-IN" dirty="0"/>
          </a:p>
          <a:p>
            <a:endParaRPr lang="en-IN" b="1" dirty="0"/>
          </a:p>
          <a:p>
            <a:endParaRPr lang="en-IN" b="1" dirty="0">
              <a:cs typeface="Calibri"/>
            </a:endParaRP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5</a:t>
            </a:fld>
            <a:endParaRPr lang="en-US" dirty="0"/>
          </a:p>
        </p:txBody>
      </p:sp>
    </p:spTree>
    <p:extLst>
      <p:ext uri="{BB962C8B-B14F-4D97-AF65-F5344CB8AC3E}">
        <p14:creationId xmlns:p14="http://schemas.microsoft.com/office/powerpoint/2010/main" val="32050274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Mode: Sync</a:t>
            </a:r>
          </a:p>
          <a:p>
            <a:r>
              <a:rPr lang="en-US" b="1" dirty="0"/>
              <a:t>Estimated duration: 5 minutes</a:t>
            </a:r>
            <a:endParaRPr lang="en-US" b="1" dirty="0">
              <a:cs typeface="Calibri"/>
            </a:endParaRPr>
          </a:p>
          <a:p>
            <a:endParaRPr lang="en-IN" b="1" dirty="0"/>
          </a:p>
          <a:p>
            <a:r>
              <a:rPr lang="en-IN" b="1" dirty="0"/>
              <a:t>Instructor Note:</a:t>
            </a:r>
            <a:endParaRPr lang="en-IN" b="1" dirty="0">
              <a:cs typeface="Calibri"/>
            </a:endParaRPr>
          </a:p>
          <a:p>
            <a:r>
              <a:rPr lang="en-IN" dirty="0"/>
              <a:t>Conduct the poll and, if necessary, reteach key points based on the results before starting with the next topic.</a:t>
            </a:r>
            <a:endParaRPr lang="en-IN" dirty="0">
              <a:cs typeface="Calibri"/>
            </a:endParaRPr>
          </a:p>
          <a:p>
            <a:r>
              <a:rPr lang="en-US" dirty="0"/>
              <a:t>Provide feedback or explanations after the poll, where appropriate, so learners can understand why certain answers are correct or incorrect. </a:t>
            </a:r>
            <a:endParaRPr lang="en-US" dirty="0">
              <a:cs typeface="Calibri"/>
            </a:endParaRPr>
          </a:p>
          <a:p>
            <a:r>
              <a:rPr lang="en-US" dirty="0"/>
              <a:t>If most of the class is getting the poll incorrect, then there is a gap in their understanding. Prompt the learners to highlight which concepts are unclear to them and teach those topics for the understanding of the whole class. Move onto the next topic when the class is confident in their understanding of the section. </a:t>
            </a:r>
          </a:p>
          <a:p>
            <a:endParaRPr lang="en-IN" b="1"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cs typeface="Calibri"/>
              </a:rPr>
              <a:t>Correct Answer: A) </a:t>
            </a:r>
            <a:r>
              <a:rPr lang="en-US" dirty="0"/>
              <a:t>Using Jenkins' plugins for integrating various tools and technologies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1" dirty="0">
              <a:cs typeface="Calibri"/>
            </a:endParaRPr>
          </a:p>
          <a:p>
            <a:endParaRPr lang="en-IN" b="1" dirty="0">
              <a:cs typeface="Calibri"/>
            </a:endParaRPr>
          </a:p>
          <a:p>
            <a:r>
              <a:rPr lang="en-IN" b="1" dirty="0">
                <a:cs typeface="Calibri"/>
              </a:rPr>
              <a:t>Explanation: </a:t>
            </a:r>
            <a:r>
              <a:rPr lang="en-IN" b="0" dirty="0">
                <a:cs typeface="Calibri"/>
              </a:rPr>
              <a:t>J</a:t>
            </a:r>
            <a:r>
              <a:rPr lang="en-US" b="0" i="0" dirty="0">
                <a:solidFill>
                  <a:srgbClr val="0D0D0D"/>
                </a:solidFill>
                <a:effectLst/>
                <a:highlight>
                  <a:srgbClr val="FFFFFF"/>
                </a:highlight>
                <a:latin typeface="Söhne"/>
              </a:rPr>
              <a:t>enkins offers a vast ecosystem of plugins that enable seamless integration with different tools, technologies, and platforms, allowing for efficient automation of the entire software development lifecycle. These plugins extend Jenkins' capabilities to support diverse requirements such as building, testing, packaging, deployment, and more. By leveraging plugins, teams can customize and streamline their build and deployment pipelines according to specific project needs, resulting in increased productivity, reliability, and consistency throughout the development process.</a:t>
            </a:r>
            <a:endParaRPr lang="en-IN" b="1" dirty="0">
              <a:cs typeface="Calibri"/>
            </a:endParaRPr>
          </a:p>
          <a:p>
            <a:endParaRPr lang="en-IN" b="1" dirty="0">
              <a:cs typeface="Calibri"/>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32</a:t>
            </a:fld>
            <a:endParaRPr lang="en-US" dirty="0"/>
          </a:p>
        </p:txBody>
      </p:sp>
    </p:spTree>
    <p:extLst>
      <p:ext uri="{BB962C8B-B14F-4D97-AF65-F5344CB8AC3E}">
        <p14:creationId xmlns:p14="http://schemas.microsoft.com/office/powerpoint/2010/main" val="17089289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Mode: Sync</a:t>
            </a:r>
            <a:endParaRPr lang="en-IN" b="1" dirty="0">
              <a:cs typeface="Calibri"/>
            </a:endParaRPr>
          </a:p>
          <a:p>
            <a:r>
              <a:rPr lang="en-IN" b="1" dirty="0"/>
              <a:t>Estimated duration: 5 mins</a:t>
            </a:r>
            <a:endParaRPr lang="en-IN" b="1" dirty="0">
              <a:cs typeface="Calibri"/>
            </a:endParaRPr>
          </a:p>
          <a:p>
            <a:r>
              <a:rPr lang="en-IN" b="1" dirty="0"/>
              <a:t>Type: Instructor-led activity</a:t>
            </a:r>
            <a:endParaRPr lang="en-IN" b="1" dirty="0">
              <a:cs typeface="Calibri"/>
            </a:endParaRP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33</a:t>
            </a:fld>
            <a:endParaRPr lang="en-US" dirty="0"/>
          </a:p>
        </p:txBody>
      </p:sp>
    </p:spTree>
    <p:extLst>
      <p:ext uri="{BB962C8B-B14F-4D97-AF65-F5344CB8AC3E}">
        <p14:creationId xmlns:p14="http://schemas.microsoft.com/office/powerpoint/2010/main" val="911675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a:t>
            </a:r>
          </a:p>
          <a:p>
            <a:br>
              <a:rPr lang="en-US" b="0" i="0" dirty="0">
                <a:solidFill>
                  <a:srgbClr val="1F1F1F"/>
                </a:solidFill>
                <a:effectLst/>
                <a:latin typeface="Google Sans"/>
              </a:rPr>
            </a:br>
            <a:r>
              <a:rPr lang="en-US" dirty="0"/>
              <a:t>A CI/CD pipeline automates the process of building, testing, and deploying code. This can help to improve the quality and speed of software development by catching errors early and making it easier to deploy new features.</a:t>
            </a:r>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6</a:t>
            </a:fld>
            <a:endParaRPr lang="en-US" dirty="0"/>
          </a:p>
        </p:txBody>
      </p:sp>
    </p:spTree>
    <p:extLst>
      <p:ext uri="{BB962C8B-B14F-4D97-AF65-F5344CB8AC3E}">
        <p14:creationId xmlns:p14="http://schemas.microsoft.com/office/powerpoint/2010/main" val="2322311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a:t>
            </a:r>
          </a:p>
          <a:p>
            <a:br>
              <a:rPr lang="en-US" b="0" i="0" dirty="0">
                <a:solidFill>
                  <a:srgbClr val="1F1F1F"/>
                </a:solidFill>
                <a:effectLst/>
                <a:latin typeface="Google Sans"/>
              </a:rPr>
            </a:br>
            <a:r>
              <a:rPr lang="en-US" dirty="0"/>
              <a:t>Continuous Integration (CI) is a software development practice that emphasizes frequent integration of code changes from multiple developers into a central repository. This practice helps to detect and fix bugs early in the development lifecycle, reducing the risk of regressions and making the development process more efficient.</a:t>
            </a:r>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7</a:t>
            </a:fld>
            <a:endParaRPr lang="en-US" dirty="0"/>
          </a:p>
        </p:txBody>
      </p:sp>
    </p:spTree>
    <p:extLst>
      <p:ext uri="{BB962C8B-B14F-4D97-AF65-F5344CB8AC3E}">
        <p14:creationId xmlns:p14="http://schemas.microsoft.com/office/powerpoint/2010/main" val="1283872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a:t>
            </a:r>
          </a:p>
          <a:p>
            <a:endParaRPr lang="en-IN" b="1" dirty="0"/>
          </a:p>
          <a:p>
            <a:r>
              <a:rPr lang="en-US" b="1" dirty="0"/>
              <a:t>Developing and compiling:</a:t>
            </a:r>
            <a:endParaRPr lang="en-US" dirty="0"/>
          </a:p>
          <a:p>
            <a:r>
              <a:rPr lang="en-US" dirty="0"/>
              <a:t>This stage involves writing and compiling the source code. Compiling translates the source code into a machine-readable format, such as bytecode or machine code.</a:t>
            </a:r>
          </a:p>
          <a:p>
            <a:endParaRPr lang="en-US" dirty="0"/>
          </a:p>
          <a:p>
            <a:r>
              <a:rPr lang="en-US" b="1" dirty="0"/>
              <a:t>Performing unit tests:</a:t>
            </a:r>
          </a:p>
          <a:p>
            <a:r>
              <a:rPr lang="en-US" dirty="0"/>
              <a:t> Unit tests are designed to validate the functionality of individual software units, such as functions or classes. In this stage, the compiled code is executed with predefined test cases to verify if it produces the expected output.</a:t>
            </a:r>
          </a:p>
          <a:p>
            <a:endParaRPr lang="en-US" b="1" dirty="0"/>
          </a:p>
          <a:p>
            <a:r>
              <a:rPr lang="en-US" b="1" dirty="0"/>
              <a:t>Performing preproduction deployment:</a:t>
            </a:r>
            <a:endParaRPr lang="en-US" dirty="0"/>
          </a:p>
          <a:p>
            <a:r>
              <a:rPr lang="en-US" dirty="0"/>
              <a:t>This stage involves deploying the compiled and tested code to a staging or pre-production environment. This environment mirrors the production environment as closely as possible, allowing for integration testing and bug detection before pushing the code to production.</a:t>
            </a:r>
            <a:endParaRPr lang="en-US" b="1" dirty="0"/>
          </a:p>
          <a:p>
            <a:endParaRPr lang="en-US" b="1" dirty="0"/>
          </a:p>
          <a:p>
            <a:r>
              <a:rPr lang="en-US" b="1" dirty="0"/>
              <a:t>Performing functional tests and labeling code:</a:t>
            </a:r>
            <a:endParaRPr lang="en-US" dirty="0"/>
          </a:p>
          <a:p>
            <a:r>
              <a:rPr lang="en-US" dirty="0"/>
              <a:t>Functional tests assess the overall functionality of the system from the end-user’s perspective. These tests ensure that the features of the system work together cohesively as intended. Additionally, code labeling may involve adding comments or metadata to the code to improve code readability and maintainability.</a:t>
            </a:r>
          </a:p>
          <a:p>
            <a:endParaRPr lang="en-US" b="1" dirty="0"/>
          </a:p>
          <a:p>
            <a:r>
              <a:rPr lang="en-IN" b="1" dirty="0"/>
              <a:t>Generating Reports:</a:t>
            </a:r>
            <a:endParaRPr lang="en-US" b="1" dirty="0"/>
          </a:p>
          <a:p>
            <a:pPr>
              <a:buFont typeface="Arial" panose="020B0604020202020204" pitchFamily="34" charset="0"/>
              <a:buNone/>
            </a:pPr>
            <a:r>
              <a:rPr lang="en-US" dirty="0"/>
              <a:t>CI tools capture data throughout the build process. </a:t>
            </a:r>
          </a:p>
          <a:p>
            <a:pPr>
              <a:buFont typeface="Arial" panose="020B0604020202020204" pitchFamily="34" charset="0"/>
              <a:buNone/>
            </a:pPr>
            <a:endParaRPr lang="en-US" dirty="0"/>
          </a:p>
          <a:p>
            <a:pPr>
              <a:buFont typeface="Arial" panose="020B0604020202020204" pitchFamily="34" charset="0"/>
              <a:buNone/>
            </a:pPr>
            <a:r>
              <a:rPr lang="en-US" dirty="0"/>
              <a:t>This data includes: Build success/failure status </a:t>
            </a:r>
          </a:p>
          <a:p>
            <a:pPr>
              <a:buFont typeface="Arial" panose="020B0604020202020204" pitchFamily="34" charset="0"/>
              <a:buNone/>
            </a:pPr>
            <a:endParaRPr lang="en-US" dirty="0"/>
          </a:p>
          <a:p>
            <a:pPr>
              <a:buFont typeface="Arial" panose="020B0604020202020204" pitchFamily="34" charset="0"/>
              <a:buNone/>
            </a:pPr>
            <a:r>
              <a:rPr lang="en-US" dirty="0"/>
              <a:t>Test results (passed/failed tests, code coverage)</a:t>
            </a:r>
          </a:p>
          <a:p>
            <a:pPr>
              <a:buFont typeface="Arial" panose="020B0604020202020204" pitchFamily="34" charset="0"/>
              <a:buNone/>
            </a:pPr>
            <a:r>
              <a:rPr lang="en-US" dirty="0"/>
              <a:t>Static code analysis findings (potential bugs, code smells)</a:t>
            </a:r>
          </a:p>
          <a:p>
            <a:pPr>
              <a:buFont typeface="Arial" panose="020B0604020202020204" pitchFamily="34" charset="0"/>
              <a:buNone/>
            </a:pPr>
            <a:r>
              <a:rPr lang="en-US" dirty="0"/>
              <a:t>Performance benchmarks</a:t>
            </a:r>
          </a:p>
          <a:p>
            <a:r>
              <a:rPr lang="en-US" dirty="0"/>
              <a:t>This data is then formatted into reports that are easy to understand. These reports can be simple text logs or more visually appealing dashboards with charts and graphs.</a:t>
            </a:r>
          </a:p>
          <a:p>
            <a:endParaRPr lang="en-US" b="1" dirty="0"/>
          </a:p>
          <a:p>
            <a:r>
              <a:rPr lang="en-US" b="1" dirty="0"/>
              <a:t>Analyzing Reports:</a:t>
            </a:r>
          </a:p>
          <a:p>
            <a:endParaRPr lang="en-US" dirty="0"/>
          </a:p>
          <a:p>
            <a:pPr>
              <a:buFont typeface="Arial" panose="020B0604020202020204" pitchFamily="34" charset="0"/>
              <a:buNone/>
            </a:pPr>
            <a:r>
              <a:rPr lang="en-US" dirty="0"/>
              <a:t>The goal is to identify trends and potential problems. Tools can: </a:t>
            </a:r>
          </a:p>
          <a:p>
            <a:pPr>
              <a:buFont typeface="Arial" panose="020B0604020202020204" pitchFamily="34" charset="0"/>
              <a:buNone/>
            </a:pPr>
            <a:r>
              <a:rPr lang="en-US" dirty="0"/>
              <a:t>Highlight failed builds and tests for immediate attention.</a:t>
            </a:r>
          </a:p>
          <a:p>
            <a:pPr>
              <a:buFont typeface="Arial" panose="020B0604020202020204" pitchFamily="34" charset="0"/>
              <a:buNone/>
            </a:pPr>
            <a:r>
              <a:rPr lang="en-US" dirty="0"/>
              <a:t>Track code coverage trends to ensure all areas are adequately tested.</a:t>
            </a:r>
          </a:p>
          <a:p>
            <a:pPr>
              <a:buFont typeface="Arial" panose="020B0604020202020204" pitchFamily="34" charset="0"/>
              <a:buNone/>
            </a:pPr>
            <a:r>
              <a:rPr lang="en-US" dirty="0"/>
              <a:t>Identify patterns in static code analysis reports to prioritize bug fixes.</a:t>
            </a:r>
          </a:p>
          <a:p>
            <a:pPr>
              <a:buFont typeface="Arial" panose="020B0604020202020204" pitchFamily="34" charset="0"/>
              <a:buNone/>
            </a:pPr>
            <a:r>
              <a:rPr lang="en-US" dirty="0"/>
              <a:t>Monitor performance regressions to maintain application speed.</a:t>
            </a:r>
          </a:p>
          <a:p>
            <a:endParaRPr lang="en-US" b="1" dirty="0"/>
          </a:p>
          <a:p>
            <a:endParaRPr lang="en-IN" b="1" dirty="0"/>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8</a:t>
            </a:fld>
            <a:endParaRPr lang="en-US" dirty="0"/>
          </a:p>
        </p:txBody>
      </p:sp>
    </p:spTree>
    <p:extLst>
      <p:ext uri="{BB962C8B-B14F-4D97-AF65-F5344CB8AC3E}">
        <p14:creationId xmlns:p14="http://schemas.microsoft.com/office/powerpoint/2010/main" val="2130605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a:t>
            </a:r>
            <a:endParaRPr lang="en-US" sz="1200" b="0" i="0" dirty="0">
              <a:solidFill>
                <a:srgbClr val="374151"/>
              </a:solidFill>
              <a:effectLst/>
              <a:latin typeface="Open Sans" pitchFamily="2" charset="0"/>
              <a:ea typeface="Open Sans" pitchFamily="2" charset="0"/>
              <a:cs typeface="Open Sans" pitchFamily="2" charset="0"/>
            </a:endParaRPr>
          </a:p>
          <a:p>
            <a:endParaRPr lang="en-US" sz="1200" b="0" i="0" dirty="0">
              <a:solidFill>
                <a:srgbClr val="374151"/>
              </a:solidFill>
              <a:effectLst/>
              <a:latin typeface="Open Sans" pitchFamily="2" charset="0"/>
              <a:ea typeface="Open Sans" pitchFamily="2" charset="0"/>
              <a:cs typeface="Open Sans" pitchFamily="2" charset="0"/>
            </a:endParaRPr>
          </a:p>
          <a:p>
            <a:r>
              <a:rPr lang="en-US" dirty="0"/>
              <a:t>This emphasizes the visibility and transparency CI provides by regularly running comprehensive tests, helping teams understand the current state of the project.</a:t>
            </a:r>
          </a:p>
          <a:p>
            <a:endParaRPr lang="en-US" b="1" dirty="0"/>
          </a:p>
          <a:p>
            <a:r>
              <a:rPr lang="en-US" dirty="0"/>
              <a:t>This highlights the role of CI in improving code quality and accelerating the development process by quickly identifying and resolving issues.</a:t>
            </a:r>
            <a:endParaRPr lang="en-US" b="1" dirty="0"/>
          </a:p>
          <a:p>
            <a:endParaRPr lang="en-US" b="1" dirty="0"/>
          </a:p>
          <a:p>
            <a:r>
              <a:rPr lang="en-US" dirty="0"/>
              <a:t>This point underscores the efficiency CI brings to deployment, allowing faster access to new builds for testing and feedback.</a:t>
            </a:r>
            <a:endParaRPr lang="en-US" b="1" dirty="0"/>
          </a:p>
          <a:p>
            <a:endParaRPr lang="en-US" b="1" dirty="0"/>
          </a:p>
          <a:p>
            <a:r>
              <a:rPr lang="en-US" dirty="0"/>
              <a:t>This emphasizes how CI streamlines the delivery pipeline, reducing manual effort and speeding up the release cycle.</a:t>
            </a:r>
            <a:endParaRPr lang="en-IN" b="1" dirty="0"/>
          </a:p>
        </p:txBody>
      </p:sp>
      <p:sp>
        <p:nvSpPr>
          <p:cNvPr id="4" name="Slide Number Placeholder 3"/>
          <p:cNvSpPr>
            <a:spLocks noGrp="1"/>
          </p:cNvSpPr>
          <p:nvPr>
            <p:ph type="sldNum" sz="quarter" idx="5"/>
          </p:nvPr>
        </p:nvSpPr>
        <p:spPr/>
        <p:txBody>
          <a:bodyPr/>
          <a:lstStyle/>
          <a:p>
            <a:fld id="{0AC900C1-7326-4B4D-9C4E-22E7230B62CC}" type="slidenum">
              <a:rPr lang="en-US" smtClean="0"/>
              <a:t>9</a:t>
            </a:fld>
            <a:endParaRPr lang="en-US" dirty="0"/>
          </a:p>
        </p:txBody>
      </p:sp>
    </p:spTree>
    <p:extLst>
      <p:ext uri="{BB962C8B-B14F-4D97-AF65-F5344CB8AC3E}">
        <p14:creationId xmlns:p14="http://schemas.microsoft.com/office/powerpoint/2010/main" val="1630346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a:t>
            </a:r>
          </a:p>
          <a:p>
            <a:br>
              <a:rPr lang="en-US" b="0" i="0" dirty="0">
                <a:solidFill>
                  <a:srgbClr val="1F1F1F"/>
                </a:solidFill>
                <a:effectLst/>
                <a:latin typeface="Google Sans"/>
              </a:rPr>
            </a:br>
            <a:r>
              <a:rPr lang="en-US" dirty="0"/>
              <a:t>The objective of CD is to streamline the software development lifecycle by abbreviating the lead time between a developer writing new code and seeing it implemented in production.</a:t>
            </a:r>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10</a:t>
            </a:fld>
            <a:endParaRPr lang="en-US" dirty="0"/>
          </a:p>
        </p:txBody>
      </p:sp>
    </p:spTree>
    <p:extLst>
      <p:ext uri="{BB962C8B-B14F-4D97-AF65-F5344CB8AC3E}">
        <p14:creationId xmlns:p14="http://schemas.microsoft.com/office/powerpoint/2010/main" val="21275124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a:t>
            </a:r>
          </a:p>
          <a:p>
            <a:endParaRPr lang="en-IN" b="1" dirty="0"/>
          </a:p>
          <a:p>
            <a:pPr algn="l"/>
            <a:r>
              <a:rPr lang="en-US" dirty="0"/>
              <a:t>Here are the tasks typically involved in a Continuous Delivery Pipeline:</a:t>
            </a:r>
          </a:p>
          <a:p>
            <a:pPr algn="l"/>
            <a:endParaRPr lang="en-US" b="0" i="0" dirty="0">
              <a:solidFill>
                <a:srgbClr val="111111"/>
              </a:solidFill>
              <a:effectLst/>
              <a:latin typeface="-apple-system"/>
            </a:endParaRPr>
          </a:p>
          <a:p>
            <a:r>
              <a:rPr lang="en-US" b="1" dirty="0"/>
              <a:t>Version Control:</a:t>
            </a:r>
            <a:r>
              <a:rPr lang="en-US" dirty="0"/>
              <a:t> Code changes are committed to a version control system (VCS) like Git. This creates a record of all changes and allows for easy rollback if needed. (</a:t>
            </a:r>
            <a:r>
              <a:rPr lang="en-US" b="1" dirty="0"/>
              <a:t>Same as CD</a:t>
            </a:r>
            <a:r>
              <a:rPr lang="en-US" b="0" i="0" dirty="0">
                <a:solidFill>
                  <a:srgbClr val="111111"/>
                </a:solidFill>
                <a:effectLst/>
                <a:latin typeface="-apple-system"/>
              </a:rPr>
              <a:t>)</a:t>
            </a:r>
          </a:p>
          <a:p>
            <a:endParaRPr lang="en-US" b="0" i="0" dirty="0">
              <a:solidFill>
                <a:srgbClr val="111111"/>
              </a:solidFill>
              <a:effectLst/>
              <a:latin typeface="-apple-system"/>
            </a:endParaRPr>
          </a:p>
          <a:p>
            <a:r>
              <a:rPr lang="en-US" b="1" dirty="0"/>
              <a:t>Approval (Optional, Key Difference):</a:t>
            </a:r>
            <a:endParaRPr lang="en-US" dirty="0"/>
          </a:p>
          <a:p>
            <a:r>
              <a:rPr lang="en-US" dirty="0"/>
              <a:t>In CD, there's typically an optional approval stage before deployment. This allows for human oversight and control over what gets pushed to production. This is the key difference between CD and continuous deployment (which automatically deploys after successful testing).</a:t>
            </a:r>
          </a:p>
          <a:p>
            <a:endParaRPr lang="en-US" dirty="0"/>
          </a:p>
          <a:p>
            <a:r>
              <a:rPr lang="en-US" b="1" dirty="0"/>
              <a:t>Deployment:</a:t>
            </a:r>
            <a:r>
              <a:rPr lang="en-US" dirty="0"/>
              <a:t> The approved build is deployed to a staging or testing environment. This is a mirror image of the production environment for final validation before pushing the update live. (</a:t>
            </a:r>
            <a:r>
              <a:rPr lang="en-US" b="1" dirty="0"/>
              <a:t>Same as CD)</a:t>
            </a:r>
          </a:p>
          <a:p>
            <a:endParaRPr lang="en-US" b="1" dirty="0"/>
          </a:p>
          <a:p>
            <a:r>
              <a:rPr lang="en-US" b="1" dirty="0"/>
              <a:t>Manual Release (Optional, Key Difference):</a:t>
            </a:r>
            <a:endParaRPr lang="en-US" dirty="0"/>
          </a:p>
          <a:p>
            <a:r>
              <a:rPr lang="en-US" dirty="0"/>
              <a:t>Once everything checks out in the staging environment, a manual release process might be initiated to push the update to production. This again highlights the key difference from continuous deployment, where this step would be automated.</a:t>
            </a:r>
            <a:endParaRPr lang="en-US" b="1" dirty="0"/>
          </a:p>
          <a:p>
            <a:endParaRPr lang="en-US" b="1" dirty="0"/>
          </a:p>
          <a:p>
            <a:r>
              <a:rPr lang="en-US" b="1" dirty="0"/>
              <a:t>Monitoring:</a:t>
            </a:r>
            <a:endParaRPr lang="en-US" dirty="0"/>
          </a:p>
          <a:p>
            <a:r>
              <a:rPr lang="en-US" dirty="0"/>
              <a:t>Even after deployment, the system is continuously monitored for performance and errors. This helps identify and address any issues that might arise in production. (</a:t>
            </a:r>
            <a:r>
              <a:rPr lang="en-US" b="1" dirty="0"/>
              <a:t>Same as CD</a:t>
            </a:r>
            <a:r>
              <a:rPr lang="en-US" dirty="0"/>
              <a:t>)</a:t>
            </a:r>
          </a:p>
        </p:txBody>
      </p:sp>
      <p:sp>
        <p:nvSpPr>
          <p:cNvPr id="4" name="Slide Number Placeholder 3"/>
          <p:cNvSpPr>
            <a:spLocks noGrp="1"/>
          </p:cNvSpPr>
          <p:nvPr>
            <p:ph type="sldNum" sz="quarter" idx="5"/>
          </p:nvPr>
        </p:nvSpPr>
        <p:spPr/>
        <p:txBody>
          <a:bodyPr/>
          <a:lstStyle/>
          <a:p>
            <a:fld id="{0AC900C1-7326-4B4D-9C4E-22E7230B62CC}" type="slidenum">
              <a:rPr lang="en-US" smtClean="0"/>
              <a:t>11</a:t>
            </a:fld>
            <a:endParaRPr lang="en-US" dirty="0"/>
          </a:p>
        </p:txBody>
      </p:sp>
    </p:spTree>
    <p:extLst>
      <p:ext uri="{BB962C8B-B14F-4D97-AF65-F5344CB8AC3E}">
        <p14:creationId xmlns:p14="http://schemas.microsoft.com/office/powerpoint/2010/main" val="41170187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slideMaster" Target="../slideMasters/slideMaster1.xml"/><Relationship Id="rId1" Type="http://schemas.openxmlformats.org/officeDocument/2006/relationships/tags" Target="../tags/tag10.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ags" Target="../tags/tag11.xml"/><Relationship Id="rId5" Type="http://schemas.openxmlformats.org/officeDocument/2006/relationships/image" Target="../media/image9.png"/><Relationship Id="rId4" Type="http://schemas.openxmlformats.org/officeDocument/2006/relationships/image" Target="../media/image2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4.xml"/><Relationship Id="rId5" Type="http://schemas.openxmlformats.org/officeDocument/2006/relationships/image" Target="../media/image34.svg"/><Relationship Id="rId4" Type="http://schemas.openxmlformats.org/officeDocument/2006/relationships/image" Target="../media/image3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6.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16.png"/><Relationship Id="rId4"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_Nam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E5C575-8255-8250-7D4D-2BD5FDAA986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0" y="0"/>
            <a:ext cx="16255999" cy="9144000"/>
          </a:xfrm>
          <a:prstGeom prst="rect">
            <a:avLst/>
          </a:prstGeom>
        </p:spPr>
      </p:pic>
      <p:sp>
        <p:nvSpPr>
          <p:cNvPr id="12" name="Google Shape;24;p23">
            <a:extLst>
              <a:ext uri="{FF2B5EF4-FFF2-40B4-BE49-F238E27FC236}">
                <a16:creationId xmlns:a16="http://schemas.microsoft.com/office/drawing/2014/main" id="{83442771-4945-4956-FDAB-A1D7685C7D38}"/>
              </a:ext>
            </a:extLst>
          </p:cNvPr>
          <p:cNvSpPr txBox="1">
            <a:spLocks noGrp="1"/>
          </p:cNvSpPr>
          <p:nvPr>
            <p:ph type="body" idx="10" hasCustomPrompt="1"/>
          </p:nvPr>
        </p:nvSpPr>
        <p:spPr>
          <a:xfrm>
            <a:off x="653386" y="4114800"/>
            <a:ext cx="7835706"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r>
              <a:t>Course Name</a:t>
            </a:r>
          </a:p>
        </p:txBody>
      </p:sp>
    </p:spTree>
    <p:custDataLst>
      <p:tags r:id="rId1"/>
    </p:custDataLst>
    <p:extLst>
      <p:ext uri="{BB962C8B-B14F-4D97-AF65-F5344CB8AC3E}">
        <p14:creationId xmlns:p14="http://schemas.microsoft.com/office/powerpoint/2010/main" val="3949274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ick Check">
    <p:spTree>
      <p:nvGrpSpPr>
        <p:cNvPr id="1" name=""/>
        <p:cNvGrpSpPr/>
        <p:nvPr/>
      </p:nvGrpSpPr>
      <p:grpSpPr>
        <a:xfrm>
          <a:off x="0" y="0"/>
          <a:ext cx="0" cy="0"/>
          <a:chOff x="0" y="0"/>
          <a:chExt cx="0" cy="0"/>
        </a:xfrm>
      </p:grpSpPr>
      <p:pic>
        <p:nvPicPr>
          <p:cNvPr id="3" name="Picture 2" descr="A white background with black text&#10;&#10;Description automatically generated">
            <a:extLst>
              <a:ext uri="{FF2B5EF4-FFF2-40B4-BE49-F238E27FC236}">
                <a16:creationId xmlns:a16="http://schemas.microsoft.com/office/drawing/2014/main" id="{BBBB158B-36B2-64B6-B4D2-6D3F8DCF138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pic>
        <p:nvPicPr>
          <p:cNvPr id="4" name="Picture 3" descr="A person sitting at a desk&#10;&#10;Description automatically generated">
            <a:extLst>
              <a:ext uri="{FF2B5EF4-FFF2-40B4-BE49-F238E27FC236}">
                <a16:creationId xmlns:a16="http://schemas.microsoft.com/office/drawing/2014/main" id="{395471E9-EFB1-C3EB-472B-8750AE2D2EA6}"/>
              </a:ext>
            </a:extLst>
          </p:cNvPr>
          <p:cNvPicPr/>
          <p:nvPr userDrawn="1"/>
        </p:nvPicPr>
        <p:blipFill>
          <a:blip r:embed="rId3">
            <a:extLst>
              <a:ext uri="{28A0092B-C50C-407E-A947-70E740481C1C}">
                <a14:useLocalDpi xmlns:a14="http://schemas.microsoft.com/office/drawing/2010/main" val="0"/>
              </a:ext>
            </a:extLst>
          </a:blip>
          <a:stretch>
            <a:fillRect/>
          </a:stretch>
        </p:blipFill>
        <p:spPr>
          <a:xfrm>
            <a:off x="527050" y="3050887"/>
            <a:ext cx="6673711" cy="3042226"/>
          </a:xfrm>
          <a:prstGeom prst="rect">
            <a:avLst/>
          </a:prstGeom>
        </p:spPr>
      </p:pic>
      <p:sp>
        <p:nvSpPr>
          <p:cNvPr id="5" name="Google Shape;60;p31">
            <a:extLst>
              <a:ext uri="{FF2B5EF4-FFF2-40B4-BE49-F238E27FC236}">
                <a16:creationId xmlns:a16="http://schemas.microsoft.com/office/drawing/2014/main" id="{D2A4E7B2-E3C1-9824-CEEB-4AEE636D905E}"/>
              </a:ext>
            </a:extLst>
          </p:cNvPr>
          <p:cNvSpPr>
            <a:spLocks/>
          </p:cNvSpPr>
          <p:nvPr userDrawn="1"/>
        </p:nvSpPr>
        <p:spPr>
          <a:xfrm>
            <a:off x="4358502" y="280670"/>
            <a:ext cx="7538997" cy="523180"/>
          </a:xfrm>
          <a:prstGeom prst="rect">
            <a:avLst/>
          </a:prstGeom>
          <a:noFill/>
          <a:ln>
            <a:noFill/>
          </a:ln>
        </p:spPr>
        <p:txBody>
          <a:bodyPr spcFirstLastPara="1" wrap="square" lIns="91425" tIns="45700" rIns="91425" bIns="45700" anchor="t" anchorCtr="0">
            <a:spAutoFit/>
          </a:bodyPr>
          <a:lstStyle/>
          <a:p>
            <a:pPr algn="ctr"/>
            <a:r>
              <a:rPr lang="en-IN" sz="2800" b="1" dirty="0">
                <a:solidFill>
                  <a:schemeClr val="tx1">
                    <a:lumMod val="75000"/>
                    <a:lumOff val="25000"/>
                  </a:schemeClr>
                </a:solidFill>
              </a:rPr>
              <a:t>Quick Check</a:t>
            </a:r>
          </a:p>
        </p:txBody>
      </p:sp>
      <p:sp>
        <p:nvSpPr>
          <p:cNvPr id="6" name="Google Shape;24;p23">
            <a:extLst>
              <a:ext uri="{FF2B5EF4-FFF2-40B4-BE49-F238E27FC236}">
                <a16:creationId xmlns:a16="http://schemas.microsoft.com/office/drawing/2014/main" id="{90437A0F-C809-5B12-40C3-17F310F89B55}"/>
              </a:ext>
            </a:extLst>
          </p:cNvPr>
          <p:cNvSpPr txBox="1">
            <a:spLocks noGrp="1"/>
          </p:cNvSpPr>
          <p:nvPr>
            <p:ph type="body" idx="2" hasCustomPrompt="1"/>
          </p:nvPr>
        </p:nvSpPr>
        <p:spPr>
          <a:xfrm>
            <a:off x="8128000" y="3371850"/>
            <a:ext cx="7315200" cy="2056717"/>
          </a:xfrm>
          <a:prstGeom prst="rect">
            <a:avLst/>
          </a:prstGeom>
          <a:noFill/>
          <a:ln>
            <a:noFill/>
          </a:ln>
        </p:spPr>
        <p:txBody>
          <a:bodyPr spcFirstLastPara="1" wrap="square" lIns="91425" tIns="0" rIns="91425" bIns="0" anchor="t" anchorCtr="0">
            <a:spAutoFit/>
          </a:bodyPr>
          <a:lstStyle>
            <a:lvl1pPr marL="342000" lvl="0" indent="-342000" algn="l">
              <a:lnSpc>
                <a:spcPct val="114000"/>
              </a:lnSpc>
              <a:spcBef>
                <a:spcPts val="1000"/>
              </a:spcBef>
              <a:spcAft>
                <a:spcPts val="0"/>
              </a:spcAft>
              <a:buClr>
                <a:schemeClr val="tx1">
                  <a:lumMod val="75000"/>
                  <a:lumOff val="25000"/>
                </a:schemeClr>
              </a:buClr>
              <a:buSzPts val="2200"/>
              <a:buFont typeface="+mj-lt"/>
              <a:buAutoNum type="alphaUcPeriod"/>
              <a:defRPr>
                <a:solidFill>
                  <a:schemeClr val="tx1">
                    <a:lumMod val="75000"/>
                    <a:lumOff val="25000"/>
                  </a:schemeClr>
                </a:solidFill>
                <a:latin typeface="Open Sans"/>
                <a:ea typeface="Open Sans"/>
                <a:cs typeface="Open Sans"/>
                <a:sym typeface="Open Sans"/>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IN"/>
              <a:t>Option 1</a:t>
            </a:r>
          </a:p>
          <a:p>
            <a:r>
              <a:rPr lang="en-IN"/>
              <a:t>Option 2</a:t>
            </a:r>
          </a:p>
          <a:p>
            <a:r>
              <a:rPr lang="en-IN"/>
              <a:t>Option 3</a:t>
            </a:r>
          </a:p>
          <a:p>
            <a:r>
              <a:rPr lang="en-IN"/>
              <a:t>Option 4</a:t>
            </a:r>
            <a:endParaRPr/>
          </a:p>
        </p:txBody>
      </p:sp>
      <p:sp>
        <p:nvSpPr>
          <p:cNvPr id="7" name="Google Shape;24;p23">
            <a:extLst>
              <a:ext uri="{FF2B5EF4-FFF2-40B4-BE49-F238E27FC236}">
                <a16:creationId xmlns:a16="http://schemas.microsoft.com/office/drawing/2014/main" id="{E800E953-2F91-EE49-61CC-4E1B4968EAD6}"/>
              </a:ext>
            </a:extLst>
          </p:cNvPr>
          <p:cNvSpPr txBox="1">
            <a:spLocks noGrp="1"/>
          </p:cNvSpPr>
          <p:nvPr>
            <p:ph type="body" idx="10" hasCustomPrompt="1"/>
          </p:nvPr>
        </p:nvSpPr>
        <p:spPr>
          <a:xfrm>
            <a:off x="8128000" y="2356879"/>
            <a:ext cx="7315200" cy="919722"/>
          </a:xfrm>
          <a:prstGeom prst="rect">
            <a:avLst/>
          </a:prstGeom>
          <a:noFill/>
          <a:ln>
            <a:noFill/>
          </a:ln>
        </p:spPr>
        <p:txBody>
          <a:bodyPr spcFirstLastPara="1" wrap="square" lIns="91425" tIns="0" rIns="91425" bIns="0" anchor="ctr" anchorCtr="0">
            <a:normAutofit/>
          </a:bodyPr>
          <a:lstStyle>
            <a:lvl1pPr marL="0" lvl="0" indent="0" algn="l">
              <a:lnSpc>
                <a:spcPct val="114000"/>
              </a:lnSpc>
              <a:spcBef>
                <a:spcPts val="0"/>
              </a:spcBef>
              <a:spcAft>
                <a:spcPts val="0"/>
              </a:spcAft>
              <a:buClr>
                <a:schemeClr val="tx1">
                  <a:lumMod val="75000"/>
                  <a:lumOff val="25000"/>
                </a:schemeClr>
              </a:buClr>
              <a:buSzPts val="2200"/>
              <a:buFont typeface="Arial" panose="020B0604020202020204" pitchFamily="34" charset="0"/>
              <a:buNone/>
              <a:defRPr>
                <a:solidFill>
                  <a:schemeClr val="tx1">
                    <a:lumMod val="75000"/>
                    <a:lumOff val="25000"/>
                  </a:schemeClr>
                </a:solidFill>
                <a:latin typeface="Open Sans"/>
                <a:ea typeface="Open Sans"/>
                <a:cs typeface="Open Sans"/>
                <a:sym typeface="Open Sans"/>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t>Click to add question</a:t>
            </a:r>
          </a:p>
        </p:txBody>
      </p:sp>
      <p:sp>
        <p:nvSpPr>
          <p:cNvPr id="8" name="Brandline">
            <a:extLst>
              <a:ext uri="{FF2B5EF4-FFF2-40B4-BE49-F238E27FC236}">
                <a16:creationId xmlns:a16="http://schemas.microsoft.com/office/drawing/2014/main" id="{7D06FDCB-36A9-900D-8AB4-A77C2B5884E8}"/>
              </a:ext>
            </a:extLst>
          </p:cNvPr>
          <p:cNvSpPr/>
          <p:nvPr userDrawn="1"/>
        </p:nvSpPr>
        <p:spPr>
          <a:xfrm>
            <a:off x="6756401" y="816324"/>
            <a:ext cx="2740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0881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uided_Practice">
    <p:spTree>
      <p:nvGrpSpPr>
        <p:cNvPr id="1" name=""/>
        <p:cNvGrpSpPr/>
        <p:nvPr/>
      </p:nvGrpSpPr>
      <p:grpSpPr>
        <a:xfrm>
          <a:off x="0" y="0"/>
          <a:ext cx="0" cy="0"/>
          <a:chOff x="0" y="0"/>
          <a:chExt cx="0" cy="0"/>
        </a:xfrm>
      </p:grpSpPr>
      <p:pic>
        <p:nvPicPr>
          <p:cNvPr id="8" name="Picture 7" descr="A blue and white rectangle&#10;&#10;Description automatically generated">
            <a:extLst>
              <a:ext uri="{FF2B5EF4-FFF2-40B4-BE49-F238E27FC236}">
                <a16:creationId xmlns:a16="http://schemas.microsoft.com/office/drawing/2014/main" id="{3C6AE251-CDF1-9CBC-19E2-D09954E6E5C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grpSp>
        <p:nvGrpSpPr>
          <p:cNvPr id="262" name="Group 261">
            <a:extLst>
              <a:ext uri="{FF2B5EF4-FFF2-40B4-BE49-F238E27FC236}">
                <a16:creationId xmlns:a16="http://schemas.microsoft.com/office/drawing/2014/main" id="{A3C8821E-D96D-B49B-BCF0-C8C6DC0C2DB5}"/>
              </a:ext>
            </a:extLst>
          </p:cNvPr>
          <p:cNvGrpSpPr>
            <a:grpSpLocks noGrp="1" noUngrp="1" noRot="1" noMove="1" noResize="1"/>
          </p:cNvGrpSpPr>
          <p:nvPr userDrawn="1"/>
        </p:nvGrpSpPr>
        <p:grpSpPr>
          <a:xfrm>
            <a:off x="0" y="0"/>
            <a:ext cx="16256000" cy="9144000"/>
            <a:chOff x="0" y="0"/>
            <a:chExt cx="16256000" cy="9144000"/>
          </a:xfrm>
        </p:grpSpPr>
        <p:pic>
          <p:nvPicPr>
            <p:cNvPr id="11" name="Picture 10" descr="A blue and white rectangle&#10;&#10;Description automatically generated" hidden="1">
              <a:extLst>
                <a:ext uri="{FF2B5EF4-FFF2-40B4-BE49-F238E27FC236}">
                  <a16:creationId xmlns:a16="http://schemas.microsoft.com/office/drawing/2014/main" id="{E0F13474-D445-C18B-EBD4-A9717626552F}"/>
                </a:ext>
              </a:extLst>
            </p:cNvPr>
            <p:cNvPicPr>
              <a:picLocks noGrp="1" noRot="1" noChangeAspect="1" noMove="1" noResize="1" noEditPoints="1" noAdjustHandles="1" noChangeArrowheads="1" noChangeShapeType="1" noCrop="1"/>
            </p:cNvPicPr>
            <p:nvPr userDrawn="1"/>
          </p:nvPicPr>
          <p:blipFill>
            <a:blip r:embed="rId4">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6" name="Rectangle: Rounded Corners 5" hidden="1">
              <a:extLst>
                <a:ext uri="{FF2B5EF4-FFF2-40B4-BE49-F238E27FC236}">
                  <a16:creationId xmlns:a16="http://schemas.microsoft.com/office/drawing/2014/main" id="{965F6D3E-EEA0-953A-817F-609305FE5E0B}"/>
                </a:ext>
              </a:extLst>
            </p:cNvPr>
            <p:cNvSpPr>
              <a:spLocks/>
            </p:cNvSpPr>
            <p:nvPr userDrawn="1"/>
          </p:nvSpPr>
          <p:spPr>
            <a:xfrm>
              <a:off x="12702748" y="3175"/>
              <a:ext cx="2459381" cy="1618992"/>
            </a:xfrm>
            <a:custGeom>
              <a:avLst/>
              <a:gdLst>
                <a:gd name="connsiteX0" fmla="*/ 0 w 2459381"/>
                <a:gd name="connsiteY0" fmla="*/ 755113 h 1580892"/>
                <a:gd name="connsiteX1" fmla="*/ 755113 w 2459381"/>
                <a:gd name="connsiteY1" fmla="*/ 0 h 1580892"/>
                <a:gd name="connsiteX2" fmla="*/ 1704268 w 2459381"/>
                <a:gd name="connsiteY2" fmla="*/ 0 h 1580892"/>
                <a:gd name="connsiteX3" fmla="*/ 2459381 w 2459381"/>
                <a:gd name="connsiteY3" fmla="*/ 755113 h 1580892"/>
                <a:gd name="connsiteX4" fmla="*/ 2459381 w 2459381"/>
                <a:gd name="connsiteY4" fmla="*/ 825779 h 1580892"/>
                <a:gd name="connsiteX5" fmla="*/ 1704268 w 2459381"/>
                <a:gd name="connsiteY5" fmla="*/ 1580892 h 1580892"/>
                <a:gd name="connsiteX6" fmla="*/ 755113 w 2459381"/>
                <a:gd name="connsiteY6" fmla="*/ 1580892 h 1580892"/>
                <a:gd name="connsiteX7" fmla="*/ 0 w 2459381"/>
                <a:gd name="connsiteY7" fmla="*/ 825779 h 1580892"/>
                <a:gd name="connsiteX8" fmla="*/ 0 w 2459381"/>
                <a:gd name="connsiteY8" fmla="*/ 755113 h 1580892"/>
                <a:gd name="connsiteX0" fmla="*/ 0 w 2459381"/>
                <a:gd name="connsiteY0" fmla="*/ 755113 h 1618992"/>
                <a:gd name="connsiteX1" fmla="*/ 755113 w 2459381"/>
                <a:gd name="connsiteY1" fmla="*/ 0 h 1618992"/>
                <a:gd name="connsiteX2" fmla="*/ 1704268 w 2459381"/>
                <a:gd name="connsiteY2" fmla="*/ 0 h 1618992"/>
                <a:gd name="connsiteX3" fmla="*/ 2459381 w 2459381"/>
                <a:gd name="connsiteY3" fmla="*/ 755113 h 1618992"/>
                <a:gd name="connsiteX4" fmla="*/ 2459381 w 2459381"/>
                <a:gd name="connsiteY4" fmla="*/ 825779 h 1618992"/>
                <a:gd name="connsiteX5" fmla="*/ 1704268 w 2459381"/>
                <a:gd name="connsiteY5" fmla="*/ 1580892 h 1618992"/>
                <a:gd name="connsiteX6" fmla="*/ 745588 w 2459381"/>
                <a:gd name="connsiteY6" fmla="*/ 1618992 h 1618992"/>
                <a:gd name="connsiteX7" fmla="*/ 0 w 2459381"/>
                <a:gd name="connsiteY7" fmla="*/ 825779 h 1618992"/>
                <a:gd name="connsiteX8" fmla="*/ 0 w 2459381"/>
                <a:gd name="connsiteY8" fmla="*/ 755113 h 1618992"/>
                <a:gd name="connsiteX0" fmla="*/ 0 w 2459381"/>
                <a:gd name="connsiteY0" fmla="*/ 755113 h 1618992"/>
                <a:gd name="connsiteX1" fmla="*/ 755113 w 2459381"/>
                <a:gd name="connsiteY1" fmla="*/ 0 h 1618992"/>
                <a:gd name="connsiteX2" fmla="*/ 1704268 w 2459381"/>
                <a:gd name="connsiteY2" fmla="*/ 0 h 1618992"/>
                <a:gd name="connsiteX3" fmla="*/ 2459381 w 2459381"/>
                <a:gd name="connsiteY3" fmla="*/ 755113 h 1618992"/>
                <a:gd name="connsiteX4" fmla="*/ 2459381 w 2459381"/>
                <a:gd name="connsiteY4" fmla="*/ 825779 h 1618992"/>
                <a:gd name="connsiteX5" fmla="*/ 1701093 w 2459381"/>
                <a:gd name="connsiteY5" fmla="*/ 1609467 h 1618992"/>
                <a:gd name="connsiteX6" fmla="*/ 745588 w 2459381"/>
                <a:gd name="connsiteY6" fmla="*/ 1618992 h 1618992"/>
                <a:gd name="connsiteX7" fmla="*/ 0 w 2459381"/>
                <a:gd name="connsiteY7" fmla="*/ 825779 h 1618992"/>
                <a:gd name="connsiteX8" fmla="*/ 0 w 2459381"/>
                <a:gd name="connsiteY8" fmla="*/ 755113 h 1618992"/>
                <a:gd name="connsiteX0" fmla="*/ 0 w 2459381"/>
                <a:gd name="connsiteY0" fmla="*/ 755113 h 1618992"/>
                <a:gd name="connsiteX1" fmla="*/ 755113 w 2459381"/>
                <a:gd name="connsiteY1" fmla="*/ 0 h 1618992"/>
                <a:gd name="connsiteX2" fmla="*/ 1704268 w 2459381"/>
                <a:gd name="connsiteY2" fmla="*/ 0 h 1618992"/>
                <a:gd name="connsiteX3" fmla="*/ 2459381 w 2459381"/>
                <a:gd name="connsiteY3" fmla="*/ 755113 h 1618992"/>
                <a:gd name="connsiteX4" fmla="*/ 2459381 w 2459381"/>
                <a:gd name="connsiteY4" fmla="*/ 825779 h 1618992"/>
                <a:gd name="connsiteX5" fmla="*/ 1697918 w 2459381"/>
                <a:gd name="connsiteY5" fmla="*/ 1618992 h 1618992"/>
                <a:gd name="connsiteX6" fmla="*/ 745588 w 2459381"/>
                <a:gd name="connsiteY6" fmla="*/ 1618992 h 1618992"/>
                <a:gd name="connsiteX7" fmla="*/ 0 w 2459381"/>
                <a:gd name="connsiteY7" fmla="*/ 825779 h 1618992"/>
                <a:gd name="connsiteX8" fmla="*/ 0 w 2459381"/>
                <a:gd name="connsiteY8" fmla="*/ 755113 h 161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9381" h="1618992">
                  <a:moveTo>
                    <a:pt x="0" y="755113"/>
                  </a:moveTo>
                  <a:cubicBezTo>
                    <a:pt x="0" y="338076"/>
                    <a:pt x="338076" y="0"/>
                    <a:pt x="755113" y="0"/>
                  </a:cubicBezTo>
                  <a:lnTo>
                    <a:pt x="1704268" y="0"/>
                  </a:lnTo>
                  <a:cubicBezTo>
                    <a:pt x="2121305" y="0"/>
                    <a:pt x="2459381" y="338076"/>
                    <a:pt x="2459381" y="755113"/>
                  </a:cubicBezTo>
                  <a:lnTo>
                    <a:pt x="2459381" y="825779"/>
                  </a:lnTo>
                  <a:cubicBezTo>
                    <a:pt x="2459381" y="1242816"/>
                    <a:pt x="2114955" y="1618992"/>
                    <a:pt x="1697918" y="1618992"/>
                  </a:cubicBezTo>
                  <a:lnTo>
                    <a:pt x="745588" y="1618992"/>
                  </a:lnTo>
                  <a:cubicBezTo>
                    <a:pt x="328551" y="1618992"/>
                    <a:pt x="0" y="1242816"/>
                    <a:pt x="0" y="825779"/>
                  </a:cubicBezTo>
                  <a:lnTo>
                    <a:pt x="0" y="755113"/>
                  </a:lnTo>
                  <a:close/>
                </a:path>
              </a:pathLst>
            </a:custGeom>
            <a:solidFill>
              <a:srgbClr val="0078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1" name="Graphic 260">
              <a:extLst>
                <a:ext uri="{FF2B5EF4-FFF2-40B4-BE49-F238E27FC236}">
                  <a16:creationId xmlns:a16="http://schemas.microsoft.com/office/drawing/2014/main" id="{CD92C22A-03D4-A80B-394D-B7D83674F279}"/>
                </a:ext>
              </a:extLst>
            </p:cNvPr>
            <p:cNvPicPr>
              <a:picLocks noGrp="1" noRot="1" noChangeAspect="1" noMove="1" noResize="1" noEditPoints="1" noAdjustHandles="1" noChangeArrowheads="1" noChangeShapeType="1" noCrop="1"/>
            </p:cNvPicPr>
            <p:nvPr userDrawn="1"/>
          </p:nvPicPr>
          <p:blipFill>
            <a:blip r:embed="rId5">
              <a:extLst>
                <a:ext uri="{96DAC541-7B7A-43D3-8B79-37D633B846F1}">
                  <asvg:svgBlip xmlns:asvg="http://schemas.microsoft.com/office/drawing/2016/SVG/main" r:embed="rId6"/>
                </a:ext>
              </a:extLst>
            </a:blip>
            <a:stretch>
              <a:fillRect/>
            </a:stretch>
          </p:blipFill>
          <p:spPr>
            <a:xfrm>
              <a:off x="12012929" y="133186"/>
              <a:ext cx="3164459" cy="1377776"/>
            </a:xfrm>
            <a:prstGeom prst="rect">
              <a:avLst/>
            </a:prstGeom>
          </p:spPr>
        </p:pic>
      </p:grpSp>
      <p:pic>
        <p:nvPicPr>
          <p:cNvPr id="15" name="Picture 14" descr="A black background with a black square&#10;&#10;Description automatically generated with medium confidence">
            <a:extLst>
              <a:ext uri="{FF2B5EF4-FFF2-40B4-BE49-F238E27FC236}">
                <a16:creationId xmlns:a16="http://schemas.microsoft.com/office/drawing/2014/main" id="{34AB9597-4658-0DD9-18AE-E5E67C5EED67}"/>
              </a:ext>
            </a:extLst>
          </p:cNvPr>
          <p:cNvPicPr>
            <a:picLocks noGrp="1" noRot="1" noChangeAspect="1" noMove="1" noResize="1" noEditPoints="1" noAdjustHandles="1" noChangeArrowheads="1" noChangeShapeType="1" noCrop="1"/>
          </p:cNvPicPr>
          <p:nvPr userDrawn="1"/>
        </p:nvPicPr>
        <p:blipFill>
          <a:blip r:embed="rId7">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16" name="Text Placeholder 6">
            <a:extLst>
              <a:ext uri="{FF2B5EF4-FFF2-40B4-BE49-F238E27FC236}">
                <a16:creationId xmlns:a16="http://schemas.microsoft.com/office/drawing/2014/main" id="{F1031B5D-44EC-EE53-D966-18C5C28FEBB4}"/>
              </a:ext>
            </a:extLst>
          </p:cNvPr>
          <p:cNvSpPr>
            <a:spLocks noGrp="1" noRot="1" noMove="1" noResize="1" noEditPoints="1" noAdjustHandles="1" noChangeArrowheads="1" noChangeShapeType="1"/>
          </p:cNvSpPr>
          <p:nvPr>
            <p:ph type="body" sz="quarter" idx="12"/>
          </p:nvPr>
        </p:nvSpPr>
        <p:spPr>
          <a:xfrm>
            <a:off x="1291857" y="2370300"/>
            <a:ext cx="13696999" cy="5873587"/>
          </a:xfrm>
          <a:prstGeom prst="rect">
            <a:avLst/>
          </a:prstGeom>
        </p:spPr>
        <p:txBody>
          <a:bodyPr anchor="t"/>
          <a:lstStyle>
            <a:lvl1pPr marL="0" indent="0" algn="l">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17" name="Google Shape;60;p31">
            <a:extLst>
              <a:ext uri="{FF2B5EF4-FFF2-40B4-BE49-F238E27FC236}">
                <a16:creationId xmlns:a16="http://schemas.microsoft.com/office/drawing/2014/main" id="{6D9136EB-7094-0C04-9269-C3B12A33DE79}"/>
              </a:ext>
            </a:extLst>
          </p:cNvPr>
          <p:cNvSpPr>
            <a:spLocks noGrp="1" noRot="1" noMove="1" noResize="1" noEditPoints="1" noAdjustHandles="1" noChangeArrowheads="1" noChangeShapeType="1"/>
          </p:cNvSpPr>
          <p:nvPr userDrawn="1"/>
        </p:nvSpPr>
        <p:spPr>
          <a:xfrm>
            <a:off x="5121290" y="570738"/>
            <a:ext cx="6013420" cy="52318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dirty="0">
                <a:solidFill>
                  <a:schemeClr val="bg1"/>
                </a:solidFill>
                <a:latin typeface="Open Sans"/>
                <a:ea typeface="Open Sans"/>
                <a:cs typeface="Open Sans"/>
                <a:sym typeface="Open Sans"/>
              </a:rPr>
              <a:t>Guided Practice</a:t>
            </a:r>
            <a:endParaRPr lang="en-US" sz="1400" b="0" i="0" u="none" strike="noStrike" cap="none" dirty="0">
              <a:solidFill>
                <a:schemeClr val="bg1"/>
              </a:solidFill>
              <a:latin typeface="Arial"/>
              <a:ea typeface="Arial"/>
              <a:cs typeface="Arial"/>
              <a:sym typeface="Arial"/>
            </a:endParaRPr>
          </a:p>
        </p:txBody>
      </p:sp>
      <p:sp>
        <p:nvSpPr>
          <p:cNvPr id="3" name="Text Placeholder 7">
            <a:extLst>
              <a:ext uri="{FF2B5EF4-FFF2-40B4-BE49-F238E27FC236}">
                <a16:creationId xmlns:a16="http://schemas.microsoft.com/office/drawing/2014/main" id="{AB35BD1A-9471-651D-2649-4316AC52BC42}"/>
              </a:ext>
            </a:extLst>
          </p:cNvPr>
          <p:cNvSpPr txBox="1">
            <a:spLocks noGrp="1" noRot="1" noMove="1" noResize="1" noEditPoints="1" noAdjustHandles="1" noChangeArrowheads="1" noChangeShapeType="1"/>
          </p:cNvSpPr>
          <p:nvPr userDrawn="1"/>
        </p:nvSpPr>
        <p:spPr>
          <a:xfrm>
            <a:off x="12012930" y="1793876"/>
            <a:ext cx="1560195"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Duration:</a:t>
            </a:r>
          </a:p>
        </p:txBody>
      </p:sp>
      <p:sp>
        <p:nvSpPr>
          <p:cNvPr id="4" name="Text Placeholder 7">
            <a:extLst>
              <a:ext uri="{FF2B5EF4-FFF2-40B4-BE49-F238E27FC236}">
                <a16:creationId xmlns:a16="http://schemas.microsoft.com/office/drawing/2014/main" id="{29EE0CD7-2A51-B423-FF7A-ECE5B843695C}"/>
              </a:ext>
            </a:extLst>
          </p:cNvPr>
          <p:cNvSpPr txBox="1">
            <a:spLocks noGrp="1" noRot="1" noMove="1" noResize="1" noEditPoints="1" noAdjustHandles="1" noChangeArrowheads="1" noChangeShapeType="1"/>
          </p:cNvSpPr>
          <p:nvPr userDrawn="1"/>
        </p:nvSpPr>
        <p:spPr>
          <a:xfrm>
            <a:off x="13803630" y="1791495"/>
            <a:ext cx="1469708"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minutes</a:t>
            </a:r>
          </a:p>
        </p:txBody>
      </p:sp>
      <p:sp>
        <p:nvSpPr>
          <p:cNvPr id="5" name="Text Placeholder 6">
            <a:extLst>
              <a:ext uri="{FF2B5EF4-FFF2-40B4-BE49-F238E27FC236}">
                <a16:creationId xmlns:a16="http://schemas.microsoft.com/office/drawing/2014/main" id="{024B0753-74CA-9548-6F69-872801D302A0}"/>
              </a:ext>
            </a:extLst>
          </p:cNvPr>
          <p:cNvSpPr>
            <a:spLocks noGrp="1" noRot="1" noMove="1" noResize="1" noEditPoints="1" noAdjustHandles="1" noChangeArrowheads="1" noChangeShapeType="1"/>
          </p:cNvSpPr>
          <p:nvPr>
            <p:ph type="body" sz="quarter" idx="14" hasCustomPrompt="1"/>
          </p:nvPr>
        </p:nvSpPr>
        <p:spPr>
          <a:xfrm>
            <a:off x="13416914" y="1793560"/>
            <a:ext cx="565786" cy="574675"/>
          </a:xfrm>
          <a:prstGeom prst="rect">
            <a:avLst/>
          </a:prstGeom>
        </p:spPr>
        <p:txBody>
          <a:bodyPr/>
          <a:lstStyle>
            <a:lvl1pPr marL="0" indent="0" algn="l">
              <a:lnSpc>
                <a:spcPct val="114000"/>
              </a:lnSpc>
              <a:spcBef>
                <a:spcPts val="0"/>
              </a:spcBef>
              <a:buFont typeface="Arial" panose="020B0604020202020204" pitchFamily="34" charset="0"/>
              <a:buNone/>
              <a:defRPr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r>
              <a:rPr lang="en-US"/>
              <a:t>05</a:t>
            </a:r>
          </a:p>
        </p:txBody>
      </p:sp>
      <p:sp>
        <p:nvSpPr>
          <p:cNvPr id="2" name="Text Placeholder 7">
            <a:extLst>
              <a:ext uri="{FF2B5EF4-FFF2-40B4-BE49-F238E27FC236}">
                <a16:creationId xmlns:a16="http://schemas.microsoft.com/office/drawing/2014/main" id="{17178723-0B69-BEF7-B3B3-DAFE72D44114}"/>
              </a:ext>
            </a:extLst>
          </p:cNvPr>
          <p:cNvSpPr txBox="1">
            <a:spLocks noGrp="1" noRot="1" noMove="1" noResize="1" noEditPoints="1" noAdjustHandles="1" noChangeArrowheads="1" noChangeShapeType="1"/>
          </p:cNvSpPr>
          <p:nvPr userDrawn="1"/>
        </p:nvSpPr>
        <p:spPr>
          <a:xfrm>
            <a:off x="1291857" y="1790702"/>
            <a:ext cx="1560195"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Overview</a:t>
            </a:r>
          </a:p>
        </p:txBody>
      </p:sp>
    </p:spTree>
    <p:custDataLst>
      <p:tags r:id="rId1"/>
    </p:custDataLst>
    <p:extLst>
      <p:ext uri="{BB962C8B-B14F-4D97-AF65-F5344CB8AC3E}">
        <p14:creationId xmlns:p14="http://schemas.microsoft.com/office/powerpoint/2010/main" val="3084795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Key Takeaways" preserve="1" userDrawn="1">
  <p:cSld name="Key Takeaways">
    <p:spTree>
      <p:nvGrpSpPr>
        <p:cNvPr id="1" name="Shape 129"/>
        <p:cNvGrpSpPr/>
        <p:nvPr/>
      </p:nvGrpSpPr>
      <p:grpSpPr>
        <a:xfrm>
          <a:off x="0" y="0"/>
          <a:ext cx="0" cy="0"/>
          <a:chOff x="0" y="0"/>
          <a:chExt cx="0" cy="0"/>
        </a:xfrm>
      </p:grpSpPr>
      <p:pic>
        <p:nvPicPr>
          <p:cNvPr id="5" name="Picture 4" descr="A white background with black text&#10;&#10;Description automatically generated">
            <a:extLst>
              <a:ext uri="{FF2B5EF4-FFF2-40B4-BE49-F238E27FC236}">
                <a16:creationId xmlns:a16="http://schemas.microsoft.com/office/drawing/2014/main" id="{1A51566E-E1A4-0B9E-B8F1-83AFFD4969C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8" name="Rectangle 7">
            <a:extLst>
              <a:ext uri="{FF2B5EF4-FFF2-40B4-BE49-F238E27FC236}">
                <a16:creationId xmlns:a16="http://schemas.microsoft.com/office/drawing/2014/main" id="{327A4928-B707-C0C3-5320-D5D1404D00D7}"/>
              </a:ext>
            </a:extLst>
          </p:cNvPr>
          <p:cNvSpPr>
            <a:spLocks/>
          </p:cNvSpPr>
          <p:nvPr userDrawn="1"/>
        </p:nvSpPr>
        <p:spPr>
          <a:xfrm>
            <a:off x="10172776" y="1028700"/>
            <a:ext cx="6083224" cy="72009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 name="Group 8">
            <a:extLst>
              <a:ext uri="{FF2B5EF4-FFF2-40B4-BE49-F238E27FC236}">
                <a16:creationId xmlns:a16="http://schemas.microsoft.com/office/drawing/2014/main" id="{6F9E26E1-CC49-BA68-3521-E47AD98B8EF6}"/>
              </a:ext>
            </a:extLst>
          </p:cNvPr>
          <p:cNvGrpSpPr>
            <a:grpSpLocks noGrp="1" noUngrp="1" noRot="1" noMove="1" noResize="1"/>
          </p:cNvGrpSpPr>
          <p:nvPr userDrawn="1"/>
        </p:nvGrpSpPr>
        <p:grpSpPr>
          <a:xfrm>
            <a:off x="11106126" y="1927654"/>
            <a:ext cx="4337074" cy="5288692"/>
            <a:chOff x="11106126" y="1927654"/>
            <a:chExt cx="4337074" cy="5288692"/>
          </a:xfrm>
        </p:grpSpPr>
        <p:sp>
          <p:nvSpPr>
            <p:cNvPr id="12" name="Base">
              <a:extLst>
                <a:ext uri="{FF2B5EF4-FFF2-40B4-BE49-F238E27FC236}">
                  <a16:creationId xmlns:a16="http://schemas.microsoft.com/office/drawing/2014/main" id="{416715E7-C2F0-E87C-9339-E30875BB8310}"/>
                </a:ext>
              </a:extLst>
            </p:cNvPr>
            <p:cNvSpPr>
              <a:spLocks noGrp="1" noRot="1" noMove="1" noResize="1" noEditPoints="1" noAdjustHandles="1" noChangeArrowheads="1" noChangeShapeType="1"/>
            </p:cNvSpPr>
            <p:nvPr userDrawn="1"/>
          </p:nvSpPr>
          <p:spPr>
            <a:xfrm>
              <a:off x="11754260" y="7011983"/>
              <a:ext cx="3377485" cy="143222"/>
            </a:xfrm>
            <a:prstGeom prst="ellipse">
              <a:avLst/>
            </a:prstGeom>
            <a:solidFill>
              <a:schemeClr val="tx1">
                <a:lumMod val="85000"/>
                <a:lumOff val="15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pic>
          <p:nvPicPr>
            <p:cNvPr id="11" name="Picture 10" descr="A person holding a pencil and a paper&#10;&#10;Description automatically generated">
              <a:extLst>
                <a:ext uri="{FF2B5EF4-FFF2-40B4-BE49-F238E27FC236}">
                  <a16:creationId xmlns:a16="http://schemas.microsoft.com/office/drawing/2014/main" id="{3EBBF239-D145-6DA4-8D4A-5A62C1540A4D}"/>
                </a:ext>
              </a:extLst>
            </p:cNvPr>
            <p:cNvPicPr>
              <a:picLocks noGrp="1" noRot="1" noChangeAspect="1" noMove="1" noResize="1" noEditPoints="1" noAdjustHandles="1" noChangeArrowheads="1" noChangeShapeType="1" noCrop="1"/>
            </p:cNvPicPr>
            <p:nvPr userDrawn="1"/>
          </p:nvPicPr>
          <p:blipFill rotWithShape="1">
            <a:blip r:embed="rId4">
              <a:extLst>
                <a:ext uri="{28A0092B-C50C-407E-A947-70E740481C1C}">
                  <a14:useLocalDpi xmlns:a14="http://schemas.microsoft.com/office/drawing/2010/main" val="0"/>
                </a:ext>
              </a:extLst>
            </a:blip>
            <a:srcRect l="27234"/>
            <a:stretch/>
          </p:blipFill>
          <p:spPr>
            <a:xfrm flipH="1">
              <a:off x="11106126" y="1927654"/>
              <a:ext cx="4337074" cy="5288692"/>
            </a:xfrm>
            <a:prstGeom prst="rect">
              <a:avLst/>
            </a:prstGeom>
          </p:spPr>
        </p:pic>
      </p:grpSp>
      <p:sp>
        <p:nvSpPr>
          <p:cNvPr id="4" name="Brandline_LVC">
            <a:extLst>
              <a:ext uri="{FF2B5EF4-FFF2-40B4-BE49-F238E27FC236}">
                <a16:creationId xmlns:a16="http://schemas.microsoft.com/office/drawing/2014/main" id="{F274DB65-9471-8FF1-5F67-3A8B02FBF3BD}"/>
              </a:ext>
            </a:extLst>
          </p:cNvPr>
          <p:cNvSpPr>
            <a:spLocks noGrp="1" noRot="1" noMove="1" noResize="1" noEditPoints="1" noAdjustHandles="1" noChangeArrowheads="1" noChangeShapeType="1"/>
          </p:cNvSpPr>
          <p:nvPr userDrawn="1"/>
        </p:nvSpPr>
        <p:spPr>
          <a:xfrm>
            <a:off x="6439258" y="812260"/>
            <a:ext cx="33774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 name="Google Shape;47;p27">
            <a:extLst>
              <a:ext uri="{FF2B5EF4-FFF2-40B4-BE49-F238E27FC236}">
                <a16:creationId xmlns:a16="http://schemas.microsoft.com/office/drawing/2014/main" id="{DFADBA2E-0E91-C8B8-3A16-37E16A8024BC}"/>
              </a:ext>
            </a:extLst>
          </p:cNvPr>
          <p:cNvSpPr>
            <a:spLocks noGrp="1" noRot="1" noMove="1" noResize="1" noEditPoints="1" noAdjustHandles="1" noChangeArrowheads="1" noChangeShapeType="1"/>
          </p:cNvSpPr>
          <p:nvPr userDrawn="1"/>
        </p:nvSpPr>
        <p:spPr>
          <a:xfrm>
            <a:off x="5718100" y="269818"/>
            <a:ext cx="4819800" cy="52320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dirty="0">
                <a:solidFill>
                  <a:schemeClr val="tx1">
                    <a:lumMod val="75000"/>
                    <a:lumOff val="25000"/>
                  </a:schemeClr>
                </a:solidFill>
                <a:latin typeface="Open Sans"/>
                <a:ea typeface="Open Sans"/>
                <a:cs typeface="Open Sans"/>
                <a:sym typeface="Open Sans"/>
              </a:rPr>
              <a:t>Key Takeaways</a:t>
            </a:r>
            <a:endParaRPr lang="en-US" sz="1400" b="0" i="0" u="none" strike="noStrike" cap="none" dirty="0">
              <a:solidFill>
                <a:schemeClr val="tx1">
                  <a:lumMod val="75000"/>
                  <a:lumOff val="25000"/>
                </a:schemeClr>
              </a:solidFill>
              <a:latin typeface="Arial"/>
              <a:ea typeface="Arial"/>
              <a:cs typeface="Arial"/>
              <a:sym typeface="Arial"/>
            </a:endParaRPr>
          </a:p>
        </p:txBody>
      </p:sp>
      <p:sp>
        <p:nvSpPr>
          <p:cNvPr id="13" name="Text Placeholder 16">
            <a:extLst>
              <a:ext uri="{FF2B5EF4-FFF2-40B4-BE49-F238E27FC236}">
                <a16:creationId xmlns:a16="http://schemas.microsoft.com/office/drawing/2014/main" id="{9ED52AEB-BE71-91E8-C623-2AA0E3B84E4C}"/>
              </a:ext>
            </a:extLst>
          </p:cNvPr>
          <p:cNvSpPr>
            <a:spLocks noGrp="1"/>
          </p:cNvSpPr>
          <p:nvPr>
            <p:ph type="body" sz="quarter" idx="19" hasCustomPrompt="1"/>
          </p:nvPr>
        </p:nvSpPr>
        <p:spPr>
          <a:xfrm>
            <a:off x="734790" y="1980938"/>
            <a:ext cx="9632528" cy="968855"/>
          </a:xfrm>
        </p:spPr>
        <p:txBody>
          <a:bodyPr wrap="square">
            <a:spAutoFit/>
          </a:bodyPr>
          <a:lstStyle>
            <a:lvl1pPr marL="342000" indent="-342000">
              <a:lnSpc>
                <a:spcPct val="114000"/>
              </a:lnSpc>
              <a:spcBef>
                <a:spcPts val="1000"/>
              </a:spcBef>
              <a:buFontTx/>
              <a:buBlip>
                <a:blip r:embed="rId5"/>
              </a:buBlip>
              <a:defRPr/>
            </a:lvl1pPr>
            <a:lvl2pPr marL="342000" indent="-342000">
              <a:lnSpc>
                <a:spcPct val="114000"/>
              </a:lnSpc>
              <a:spcBef>
                <a:spcPts val="1000"/>
              </a:spcBef>
              <a:defRPr/>
            </a:lvl2pPr>
            <a:lvl3pPr marL="342000" indent="-342000">
              <a:lnSpc>
                <a:spcPct val="114000"/>
              </a:lnSpc>
              <a:spcBef>
                <a:spcPts val="1000"/>
              </a:spcBef>
              <a:defRPr/>
            </a:lvl3pPr>
            <a:lvl4pPr marL="342000" indent="-342000">
              <a:lnSpc>
                <a:spcPct val="114000"/>
              </a:lnSpc>
              <a:spcBef>
                <a:spcPts val="1000"/>
              </a:spcBef>
              <a:defRPr/>
            </a:lvl4pPr>
            <a:lvl5pPr marL="342000" indent="-342000">
              <a:lnSpc>
                <a:spcPct val="114000"/>
              </a:lnSpc>
              <a:spcBef>
                <a:spcPts val="1000"/>
              </a:spcBef>
              <a:defRPr/>
            </a:lvl5pPr>
          </a:lstStyle>
          <a:p>
            <a:pPr lvl="0"/>
            <a:r>
              <a:rPr lang="en-US"/>
              <a:t>Click to add text</a:t>
            </a:r>
          </a:p>
          <a:p>
            <a:pPr lvl="0"/>
            <a:endParaRPr lang="en-US"/>
          </a:p>
        </p:txBody>
      </p:sp>
    </p:spTree>
    <p:custDataLst>
      <p:tags r:id="rId1"/>
    </p:custDataLst>
    <p:extLst>
      <p:ext uri="{BB962C8B-B14F-4D97-AF65-F5344CB8AC3E}">
        <p14:creationId xmlns:p14="http://schemas.microsoft.com/office/powerpoint/2010/main" val="15850367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ractice Project">
    <p:spTree>
      <p:nvGrpSpPr>
        <p:cNvPr id="1" name=""/>
        <p:cNvGrpSpPr/>
        <p:nvPr/>
      </p:nvGrpSpPr>
      <p:grpSpPr>
        <a:xfrm>
          <a:off x="0" y="0"/>
          <a:ext cx="0" cy="0"/>
          <a:chOff x="0" y="0"/>
          <a:chExt cx="0" cy="0"/>
        </a:xfrm>
      </p:grpSpPr>
      <p:pic>
        <p:nvPicPr>
          <p:cNvPr id="3" name="Picture 2" descr="A blue arrow pointing to a white rectangle&#10;&#10;Description automatically generated">
            <a:extLst>
              <a:ext uri="{FF2B5EF4-FFF2-40B4-BE49-F238E27FC236}">
                <a16:creationId xmlns:a16="http://schemas.microsoft.com/office/drawing/2014/main" id="{96657892-362A-F37C-A2F8-51A45BE902F8}"/>
              </a:ext>
            </a:extLst>
          </p:cNvPr>
          <p:cNvPicPr/>
          <p:nvPr userDrawn="1"/>
        </p:nvPicPr>
        <p:blipFill>
          <a:blip r:embed="rId2">
            <a:extLst>
              <a:ext uri="{28A0092B-C50C-407E-A947-70E740481C1C}">
                <a14:useLocalDpi xmlns:a14="http://schemas.microsoft.com/office/drawing/2010/main" val="0"/>
              </a:ext>
            </a:extLst>
          </a:blip>
          <a:stretch>
            <a:fillRect/>
          </a:stretch>
        </p:blipFill>
        <p:spPr>
          <a:xfrm>
            <a:off x="0" y="139700"/>
            <a:ext cx="16256000" cy="9144000"/>
          </a:xfrm>
          <a:prstGeom prst="rect">
            <a:avLst/>
          </a:prstGeom>
        </p:spPr>
      </p:pic>
      <p:pic>
        <p:nvPicPr>
          <p:cNvPr id="4" name="Picture 3" descr="A black background with a black square&#10;&#10;Description automatically generated with medium confidence">
            <a:extLst>
              <a:ext uri="{FF2B5EF4-FFF2-40B4-BE49-F238E27FC236}">
                <a16:creationId xmlns:a16="http://schemas.microsoft.com/office/drawing/2014/main" id="{6DDCF134-CF20-6E44-ABC8-EE9E7C9983AC}"/>
              </a:ext>
            </a:extLst>
          </p:cNvPr>
          <p:cNvPicPr/>
          <p:nvPr userDrawn="1"/>
        </p:nvPicPr>
        <p:blipFill>
          <a:blip r:embed="rId3">
            <a:extLst>
              <a:ext uri="{28A0092B-C50C-407E-A947-70E740481C1C}">
                <a14:useLocalDpi xmlns:a14="http://schemas.microsoft.com/office/drawing/2010/main" val="0"/>
              </a:ext>
            </a:extLst>
          </a:blip>
          <a:stretch>
            <a:fillRect/>
          </a:stretch>
        </p:blipFill>
        <p:spPr>
          <a:xfrm>
            <a:off x="0" y="852488"/>
            <a:ext cx="16256000" cy="9144000"/>
          </a:xfrm>
          <a:prstGeom prst="rect">
            <a:avLst/>
          </a:prstGeom>
        </p:spPr>
      </p:pic>
      <p:sp>
        <p:nvSpPr>
          <p:cNvPr id="5" name="Text Placeholder 6">
            <a:extLst>
              <a:ext uri="{FF2B5EF4-FFF2-40B4-BE49-F238E27FC236}">
                <a16:creationId xmlns:a16="http://schemas.microsoft.com/office/drawing/2014/main" id="{63E0DF35-6C1D-2D94-E202-E99EDCE6F683}"/>
              </a:ext>
            </a:extLst>
          </p:cNvPr>
          <p:cNvSpPr>
            <a:spLocks noGrp="1"/>
          </p:cNvSpPr>
          <p:nvPr>
            <p:ph type="body" sz="quarter" idx="10" hasCustomPrompt="1"/>
          </p:nvPr>
        </p:nvSpPr>
        <p:spPr>
          <a:xfrm>
            <a:off x="4840224" y="2267712"/>
            <a:ext cx="10277856" cy="5920945"/>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add project overview</a:t>
            </a:r>
          </a:p>
        </p:txBody>
      </p:sp>
      <p:sp>
        <p:nvSpPr>
          <p:cNvPr id="6" name="Google Shape;60;p31">
            <a:extLst>
              <a:ext uri="{FF2B5EF4-FFF2-40B4-BE49-F238E27FC236}">
                <a16:creationId xmlns:a16="http://schemas.microsoft.com/office/drawing/2014/main" id="{2069B2B0-74D9-6EC9-A7E7-FB0B482FF634}"/>
              </a:ext>
            </a:extLst>
          </p:cNvPr>
          <p:cNvSpPr/>
          <p:nvPr userDrawn="1"/>
        </p:nvSpPr>
        <p:spPr>
          <a:xfrm>
            <a:off x="5460365" y="267970"/>
            <a:ext cx="5335271" cy="52318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3F3F3F"/>
              </a:buClr>
              <a:buSzPts val="2200"/>
              <a:buFont typeface="Arial"/>
              <a:buNone/>
            </a:pPr>
            <a:r>
              <a:rPr lang="en-US" sz="2800" b="1" i="0" u="none" strike="noStrike" cap="none" dirty="0">
                <a:solidFill>
                  <a:schemeClr val="tx1">
                    <a:lumMod val="75000"/>
                    <a:lumOff val="25000"/>
                  </a:schemeClr>
                </a:solidFill>
                <a:latin typeface="Open Sans"/>
                <a:ea typeface="Open Sans"/>
                <a:cs typeface="Open Sans"/>
                <a:sym typeface="Open Sans"/>
              </a:rPr>
              <a:t>Practice Project</a:t>
            </a:r>
            <a:endParaRPr lang="en-US" sz="1400" b="0" i="0" u="none" strike="noStrike" cap="none" dirty="0">
              <a:solidFill>
                <a:schemeClr val="tx1">
                  <a:lumMod val="75000"/>
                  <a:lumOff val="25000"/>
                </a:schemeClr>
              </a:solidFill>
              <a:latin typeface="Arial"/>
              <a:ea typeface="Arial"/>
              <a:cs typeface="Arial"/>
              <a:sym typeface="Arial"/>
            </a:endParaRPr>
          </a:p>
        </p:txBody>
      </p:sp>
      <p:sp>
        <p:nvSpPr>
          <p:cNvPr id="7" name="Text Placeholder 6">
            <a:extLst>
              <a:ext uri="{FF2B5EF4-FFF2-40B4-BE49-F238E27FC236}">
                <a16:creationId xmlns:a16="http://schemas.microsoft.com/office/drawing/2014/main" id="{B113240B-D19C-6E66-CF57-3D026B20E0EA}"/>
              </a:ext>
            </a:extLst>
          </p:cNvPr>
          <p:cNvSpPr>
            <a:spLocks noGrp="1"/>
          </p:cNvSpPr>
          <p:nvPr>
            <p:ph type="body" sz="quarter" idx="13" hasCustomPrompt="1"/>
          </p:nvPr>
        </p:nvSpPr>
        <p:spPr>
          <a:xfrm>
            <a:off x="4840224" y="1576578"/>
            <a:ext cx="10277856" cy="574675"/>
          </a:xfrm>
          <a:prstGeom prst="rect">
            <a:avLst/>
          </a:prstGeom>
        </p:spPr>
        <p:txBody>
          <a:bodyPr/>
          <a:lstStyle>
            <a:lvl1pPr marL="0" indent="0" algn="l">
              <a:lnSpc>
                <a:spcPct val="114000"/>
              </a:lnSpc>
              <a:spcBef>
                <a:spcPts val="0"/>
              </a:spcBef>
              <a:buFont typeface="Arial" panose="020B0604020202020204" pitchFamily="34" charset="0"/>
              <a:buNone/>
              <a:defRPr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r>
              <a:rPr lang="en-US"/>
              <a:t>Click to Add Project Name</a:t>
            </a:r>
          </a:p>
        </p:txBody>
      </p:sp>
      <p:sp>
        <p:nvSpPr>
          <p:cNvPr id="8" name="Brandline">
            <a:extLst>
              <a:ext uri="{FF2B5EF4-FFF2-40B4-BE49-F238E27FC236}">
                <a16:creationId xmlns:a16="http://schemas.microsoft.com/office/drawing/2014/main" id="{1E44A2A7-9B1F-B2CD-9E13-0443D7201C62}"/>
              </a:ext>
            </a:extLst>
          </p:cNvPr>
          <p:cNvSpPr/>
          <p:nvPr userDrawn="1"/>
        </p:nvSpPr>
        <p:spPr>
          <a:xfrm>
            <a:off x="6400800" y="816324"/>
            <a:ext cx="346884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person sitting at a desk writing on a paper&#10;&#10;Description automatically generated">
            <a:extLst>
              <a:ext uri="{FF2B5EF4-FFF2-40B4-BE49-F238E27FC236}">
                <a16:creationId xmlns:a16="http://schemas.microsoft.com/office/drawing/2014/main" id="{BABBE4AB-C911-BF47-DD35-CF2F409FEE45}"/>
              </a:ext>
            </a:extLst>
          </p:cNvPr>
          <p:cNvPicPr/>
          <p:nvPr userDrawn="1"/>
        </p:nvPicPr>
        <p:blipFill>
          <a:blip r:embed="rId4">
            <a:extLst>
              <a:ext uri="{28A0092B-C50C-407E-A947-70E740481C1C}">
                <a14:useLocalDpi xmlns:a14="http://schemas.microsoft.com/office/drawing/2010/main" val="0"/>
              </a:ext>
            </a:extLst>
          </a:blip>
          <a:stretch>
            <a:fillRect/>
          </a:stretch>
        </p:blipFill>
        <p:spPr>
          <a:xfrm>
            <a:off x="159778" y="2451100"/>
            <a:ext cx="3232229" cy="3886200"/>
          </a:xfrm>
          <a:prstGeom prst="rect">
            <a:avLst/>
          </a:prstGeom>
        </p:spPr>
      </p:pic>
    </p:spTree>
    <p:extLst>
      <p:ext uri="{BB962C8B-B14F-4D97-AF65-F5344CB8AC3E}">
        <p14:creationId xmlns:p14="http://schemas.microsoft.com/office/powerpoint/2010/main" val="31509420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End Project" preserve="1" userDrawn="1">
  <p:cSld name="Section-End Project">
    <p:spTree>
      <p:nvGrpSpPr>
        <p:cNvPr id="1" name="Shape 150"/>
        <p:cNvGrpSpPr/>
        <p:nvPr/>
      </p:nvGrpSpPr>
      <p:grpSpPr>
        <a:xfrm>
          <a:off x="0" y="0"/>
          <a:ext cx="0" cy="0"/>
          <a:chOff x="0" y="0"/>
          <a:chExt cx="0" cy="0"/>
        </a:xfrm>
      </p:grpSpPr>
      <p:pic>
        <p:nvPicPr>
          <p:cNvPr id="11" name="Picture 10" descr="A white rectangular object with black border&#10;&#10;Description automatically generated">
            <a:extLst>
              <a:ext uri="{FF2B5EF4-FFF2-40B4-BE49-F238E27FC236}">
                <a16:creationId xmlns:a16="http://schemas.microsoft.com/office/drawing/2014/main" id="{A1C0FA6B-1F84-3039-AE49-396336D832D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65942" y="319314"/>
            <a:ext cx="14643100" cy="8236744"/>
          </a:xfrm>
          <a:prstGeom prst="rect">
            <a:avLst/>
          </a:prstGeom>
        </p:spPr>
      </p:pic>
      <p:sp>
        <p:nvSpPr>
          <p:cNvPr id="2" name="Text Placeholder 6">
            <a:extLst>
              <a:ext uri="{FF2B5EF4-FFF2-40B4-BE49-F238E27FC236}">
                <a16:creationId xmlns:a16="http://schemas.microsoft.com/office/drawing/2014/main" id="{EA35605C-2EDD-0BD1-F3BC-5BCA7F763AE8}"/>
              </a:ext>
            </a:extLst>
          </p:cNvPr>
          <p:cNvSpPr>
            <a:spLocks noGrp="1"/>
          </p:cNvSpPr>
          <p:nvPr>
            <p:ph type="body" sz="quarter" idx="10" hasCustomPrompt="1"/>
          </p:nvPr>
        </p:nvSpPr>
        <p:spPr>
          <a:xfrm>
            <a:off x="5321516" y="1524433"/>
            <a:ext cx="9815068" cy="5827343"/>
          </a:xfrm>
          <a:prstGeom prst="rect">
            <a:avLst/>
          </a:prstGeom>
        </p:spPr>
        <p:txBody>
          <a:bodyPr/>
          <a:lstStyle>
            <a:lvl1pPr marL="342000" indent="-342900">
              <a:lnSpc>
                <a:spcPct val="114000"/>
              </a:lnSpc>
              <a:spcBef>
                <a:spcPts val="1000"/>
              </a:spcBef>
              <a:buFont typeface="Arial" panose="020B0604020202020204" pitchFamily="34" charset="0"/>
              <a:buChar char="•"/>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Bullet point 1</a:t>
            </a:r>
          </a:p>
          <a:p>
            <a:pPr lvl="0"/>
            <a:r>
              <a:rPr lang="en-US"/>
              <a:t>Bullet point 2 </a:t>
            </a:r>
          </a:p>
          <a:p>
            <a:pPr lvl="0"/>
            <a:endParaRPr lang="en-US"/>
          </a:p>
        </p:txBody>
      </p:sp>
      <p:sp>
        <p:nvSpPr>
          <p:cNvPr id="8" name="Google Shape;60;p31">
            <a:extLst>
              <a:ext uri="{FF2B5EF4-FFF2-40B4-BE49-F238E27FC236}">
                <a16:creationId xmlns:a16="http://schemas.microsoft.com/office/drawing/2014/main" id="{1BB282A6-5AC6-C5B9-DCE6-C1C9E190BB26}"/>
              </a:ext>
            </a:extLst>
          </p:cNvPr>
          <p:cNvSpPr>
            <a:spLocks noGrp="1" noRot="1" noMove="1" noResize="1" noEditPoints="1" noAdjustHandles="1" noChangeArrowheads="1" noChangeShapeType="1"/>
          </p:cNvSpPr>
          <p:nvPr userDrawn="1"/>
        </p:nvSpPr>
        <p:spPr>
          <a:xfrm>
            <a:off x="5929497" y="267970"/>
            <a:ext cx="4397007" cy="52318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3F3F3F"/>
              </a:buClr>
              <a:buSzPts val="2200"/>
              <a:buFont typeface="Arial"/>
              <a:buNone/>
            </a:pPr>
            <a:r>
              <a:rPr lang="en-US" sz="2800" b="1" i="0" u="none" strike="noStrike" cap="none" dirty="0">
                <a:solidFill>
                  <a:schemeClr val="tx1">
                    <a:lumMod val="75000"/>
                    <a:lumOff val="25000"/>
                  </a:schemeClr>
                </a:solidFill>
                <a:latin typeface="Open Sans"/>
                <a:ea typeface="Open Sans"/>
                <a:cs typeface="Open Sans"/>
                <a:sym typeface="Open Sans"/>
              </a:rPr>
              <a:t>Additional Resources</a:t>
            </a:r>
            <a:endParaRPr lang="en-US" sz="1400" b="0" i="0" u="none" strike="noStrike" cap="none" dirty="0">
              <a:solidFill>
                <a:schemeClr val="tx1">
                  <a:lumMod val="75000"/>
                  <a:lumOff val="25000"/>
                </a:schemeClr>
              </a:solidFill>
              <a:latin typeface="Arial"/>
              <a:ea typeface="Arial"/>
              <a:cs typeface="Arial"/>
              <a:sym typeface="Arial"/>
            </a:endParaRPr>
          </a:p>
        </p:txBody>
      </p:sp>
      <p:pic>
        <p:nvPicPr>
          <p:cNvPr id="12" name="Picture 11">
            <a:extLst>
              <a:ext uri="{FF2B5EF4-FFF2-40B4-BE49-F238E27FC236}">
                <a16:creationId xmlns:a16="http://schemas.microsoft.com/office/drawing/2014/main" id="{CB5A2BAD-9827-25F2-4D00-60124A7CD6D6}"/>
              </a:ext>
            </a:extLst>
          </p:cNvPr>
          <p:cNvPicPr>
            <a:picLocks noGrp="1" noRot="1" noChangeAspect="1" noMove="1" noResize="1" noEditPoints="1" noAdjustHandles="1" noChangeArrowheads="1" noChangeShapeType="1" noCrop="1"/>
          </p:cNvPicPr>
          <p:nvPr userDrawn="1"/>
        </p:nvPicPr>
        <p:blipFill rotWithShape="1">
          <a:blip r:embed="rId4">
            <a:extLst>
              <a:ext uri="{28A0092B-C50C-407E-A947-70E740481C1C}">
                <a14:useLocalDpi xmlns:a14="http://schemas.microsoft.com/office/drawing/2010/main" val="0"/>
              </a:ext>
            </a:extLst>
          </a:blip>
          <a:srcRect l="11008"/>
          <a:stretch/>
        </p:blipFill>
        <p:spPr>
          <a:xfrm>
            <a:off x="0" y="3210260"/>
            <a:ext cx="4741223" cy="2418192"/>
          </a:xfrm>
          <a:prstGeom prst="rect">
            <a:avLst/>
          </a:prstGeom>
        </p:spPr>
      </p:pic>
      <p:sp>
        <p:nvSpPr>
          <p:cNvPr id="3" name="Brandline">
            <a:extLst>
              <a:ext uri="{FF2B5EF4-FFF2-40B4-BE49-F238E27FC236}">
                <a16:creationId xmlns:a16="http://schemas.microsoft.com/office/drawing/2014/main" id="{FD181469-5F16-209F-6CF1-CD77793C651A}"/>
              </a:ext>
            </a:extLst>
          </p:cNvPr>
          <p:cNvSpPr>
            <a:spLocks noGrp="1" noRot="1" noMove="1" noResize="1" noEditPoints="1" noAdjustHandles="1" noChangeArrowheads="1" noChangeShapeType="1"/>
          </p:cNvSpPr>
          <p:nvPr userDrawn="1"/>
        </p:nvSpPr>
        <p:spPr>
          <a:xfrm>
            <a:off x="5803900" y="816324"/>
            <a:ext cx="466637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1143734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What Next?" preserve="1" userDrawn="1">
  <p:cSld name="What Next?">
    <p:spTree>
      <p:nvGrpSpPr>
        <p:cNvPr id="1" name="Shape 202"/>
        <p:cNvGrpSpPr/>
        <p:nvPr/>
      </p:nvGrpSpPr>
      <p:grpSpPr>
        <a:xfrm>
          <a:off x="0" y="0"/>
          <a:ext cx="0" cy="0"/>
          <a:chOff x="0" y="0"/>
          <a:chExt cx="0" cy="0"/>
        </a:xfrm>
      </p:grpSpPr>
      <p:pic>
        <p:nvPicPr>
          <p:cNvPr id="203" name="Google Shape;203;p41"/>
          <p:cNvPicPr preferRelativeResize="0">
            <a:picLocks noGrp="1" noRot="1" noMove="1" noResize="1" noEditPoints="1" noAdjustHandles="1" noChangeArrowheads="1" noChangeShapeType="1" noCrop="1"/>
          </p:cNvPicPr>
          <p:nvPr/>
        </p:nvPicPr>
        <p:blipFill>
          <a:blip r:embed="rId3"/>
          <a:srcRect/>
          <a:stretch/>
        </p:blipFill>
        <p:spPr>
          <a:xfrm>
            <a:off x="0" y="0"/>
            <a:ext cx="16255999" cy="9143999"/>
          </a:xfrm>
          <a:prstGeom prst="rect">
            <a:avLst/>
          </a:prstGeom>
          <a:noFill/>
          <a:ln>
            <a:noFill/>
          </a:ln>
        </p:spPr>
      </p:pic>
      <p:sp>
        <p:nvSpPr>
          <p:cNvPr id="207" name="Google Shape;207;p41"/>
          <p:cNvSpPr>
            <a:spLocks noGrp="1" noRot="1" noMove="1" noResize="1" noEditPoints="1" noAdjustHandles="1" noChangeArrowheads="1" noChangeShapeType="1"/>
          </p:cNvSpPr>
          <p:nvPr/>
        </p:nvSpPr>
        <p:spPr>
          <a:xfrm>
            <a:off x="5718038" y="318215"/>
            <a:ext cx="4819925" cy="430887"/>
          </a:xfrm>
          <a:prstGeom prst="rect">
            <a:avLst/>
          </a:prstGeom>
          <a:noFill/>
          <a:ln>
            <a:noFill/>
          </a:ln>
        </p:spPr>
        <p:txBody>
          <a:bodyPr spcFirstLastPara="1" wrap="square" lIns="91425" tIns="0" rIns="91425" bIns="0" anchor="t" anchorCtr="0">
            <a:spAutoFit/>
          </a:bodyPr>
          <a:lstStyle/>
          <a:p>
            <a:pPr marL="0" lvl="0" indent="0" algn="ctr">
              <a:buSzPts val="2800"/>
              <a:buNone/>
            </a:pPr>
            <a:r>
              <a:rPr lang="en-US" sz="2800" b="1" dirty="0">
                <a:solidFill>
                  <a:schemeClr val="tx1">
                    <a:lumMod val="75000"/>
                    <a:lumOff val="25000"/>
                  </a:schemeClr>
                </a:solidFill>
                <a:latin typeface="Open Sans"/>
                <a:ea typeface="Open Sans"/>
                <a:cs typeface="Open Sans"/>
                <a:sym typeface="Open Sans"/>
              </a:rPr>
              <a:t>What’s Next?</a:t>
            </a:r>
            <a:endParaRPr sz="2800" b="1" dirty="0">
              <a:solidFill>
                <a:schemeClr val="tx1">
                  <a:lumMod val="75000"/>
                  <a:lumOff val="25000"/>
                </a:schemeClr>
              </a:solidFill>
              <a:latin typeface="Open Sans"/>
              <a:ea typeface="Open Sans"/>
              <a:cs typeface="Open Sans"/>
              <a:sym typeface="Arial"/>
            </a:endParaRPr>
          </a:p>
        </p:txBody>
      </p:sp>
      <p:sp>
        <p:nvSpPr>
          <p:cNvPr id="2" name="Text Placeholder 6">
            <a:extLst>
              <a:ext uri="{FF2B5EF4-FFF2-40B4-BE49-F238E27FC236}">
                <a16:creationId xmlns:a16="http://schemas.microsoft.com/office/drawing/2014/main" id="{D2FC2C7E-8A49-2CEC-03BB-CC867547C5FA}"/>
              </a:ext>
            </a:extLst>
          </p:cNvPr>
          <p:cNvSpPr>
            <a:spLocks noGrp="1" noRot="1" noMove="1" noResize="1" noEditPoints="1" noAdjustHandles="1" noChangeArrowheads="1" noChangeShapeType="1"/>
          </p:cNvSpPr>
          <p:nvPr>
            <p:ph type="body" sz="quarter" idx="10"/>
          </p:nvPr>
        </p:nvSpPr>
        <p:spPr>
          <a:xfrm>
            <a:off x="655084" y="1364776"/>
            <a:ext cx="8439490"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3" name="Brandline">
            <a:extLst>
              <a:ext uri="{FF2B5EF4-FFF2-40B4-BE49-F238E27FC236}">
                <a16:creationId xmlns:a16="http://schemas.microsoft.com/office/drawing/2014/main" id="{F12BE2B2-BC3C-F401-94E2-8BDFB2182353}"/>
              </a:ext>
            </a:extLst>
          </p:cNvPr>
          <p:cNvSpPr>
            <a:spLocks noGrp="1" noRot="1" noMove="1" noResize="1" noEditPoints="1" noAdjustHandles="1" noChangeArrowheads="1" noChangeShapeType="1"/>
          </p:cNvSpPr>
          <p:nvPr userDrawn="1"/>
        </p:nvSpPr>
        <p:spPr>
          <a:xfrm>
            <a:off x="6692900" y="816324"/>
            <a:ext cx="288798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7996092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Assisted Practice">
    <p:spTree>
      <p:nvGrpSpPr>
        <p:cNvPr id="1" name=""/>
        <p:cNvGrpSpPr/>
        <p:nvPr/>
      </p:nvGrpSpPr>
      <p:grpSpPr>
        <a:xfrm>
          <a:off x="0" y="0"/>
          <a:ext cx="0" cy="0"/>
          <a:chOff x="0" y="0"/>
          <a:chExt cx="0" cy="0"/>
        </a:xfrm>
      </p:grpSpPr>
      <p:pic>
        <p:nvPicPr>
          <p:cNvPr id="3" name="Google Shape;145;p35">
            <a:extLst>
              <a:ext uri="{FF2B5EF4-FFF2-40B4-BE49-F238E27FC236}">
                <a16:creationId xmlns:a16="http://schemas.microsoft.com/office/drawing/2014/main" id="{3DE6C980-51B8-EAB6-D92E-2C853D6EBC40}"/>
              </a:ext>
            </a:extLst>
          </p:cNvPr>
          <p:cNvPicPr preferRelativeResize="0"/>
          <p:nvPr userDrawn="1"/>
        </p:nvPicPr>
        <p:blipFill>
          <a:blip r:embed="rId2"/>
          <a:srcRect/>
          <a:stretch/>
        </p:blipFill>
        <p:spPr>
          <a:xfrm>
            <a:off x="0" y="0"/>
            <a:ext cx="16255998" cy="9143999"/>
          </a:xfrm>
          <a:prstGeom prst="rect">
            <a:avLst/>
          </a:prstGeom>
          <a:noFill/>
          <a:ln>
            <a:noFill/>
          </a:ln>
        </p:spPr>
      </p:pic>
      <p:pic>
        <p:nvPicPr>
          <p:cNvPr id="4" name="Google Shape;113;p27">
            <a:extLst>
              <a:ext uri="{FF2B5EF4-FFF2-40B4-BE49-F238E27FC236}">
                <a16:creationId xmlns:a16="http://schemas.microsoft.com/office/drawing/2014/main" id="{734849E0-7011-DCAE-0132-1322B2CB68DB}"/>
              </a:ext>
            </a:extLst>
          </p:cNvPr>
          <p:cNvPicPr preferRelativeResize="0"/>
          <p:nvPr userDrawn="1"/>
        </p:nvPicPr>
        <p:blipFill>
          <a:blip r:embed="rId3">
            <a:extLst>
              <a:ext uri="{28A0092B-C50C-407E-A947-70E740481C1C}">
                <a14:useLocalDpi xmlns:a14="http://schemas.microsoft.com/office/drawing/2010/main" val="0"/>
              </a:ext>
            </a:extLst>
          </a:blip>
          <a:srcRect/>
          <a:stretch/>
        </p:blipFill>
        <p:spPr>
          <a:xfrm>
            <a:off x="0" y="0"/>
            <a:ext cx="16255999" cy="9144000"/>
          </a:xfrm>
          <a:prstGeom prst="rect">
            <a:avLst/>
          </a:prstGeom>
          <a:noFill/>
          <a:ln>
            <a:noFill/>
          </a:ln>
        </p:spPr>
      </p:pic>
      <p:sp>
        <p:nvSpPr>
          <p:cNvPr id="5" name="Google Shape;149;p35">
            <a:extLst>
              <a:ext uri="{FF2B5EF4-FFF2-40B4-BE49-F238E27FC236}">
                <a16:creationId xmlns:a16="http://schemas.microsoft.com/office/drawing/2014/main" id="{7948A9B8-596D-80F3-DBBD-D7EDD89ABE09}"/>
              </a:ext>
            </a:extLst>
          </p:cNvPr>
          <p:cNvSpPr txBox="1">
            <a:spLocks noGrp="1"/>
          </p:cNvSpPr>
          <p:nvPr>
            <p:ph type="title"/>
          </p:nvPr>
        </p:nvSpPr>
        <p:spPr>
          <a:xfrm>
            <a:off x="1297626" y="436395"/>
            <a:ext cx="9696532" cy="665045"/>
          </a:xfrm>
          <a:prstGeom prst="rect">
            <a:avLst/>
          </a:prstGeom>
          <a:noFill/>
          <a:ln>
            <a:noFill/>
          </a:ln>
        </p:spPr>
        <p:txBody>
          <a:bodyPr spcFirstLastPara="1" wrap="square" lIns="91425" tIns="45700" rIns="91425" bIns="45700" anchor="ctr" anchorCtr="0">
            <a:noAutofit/>
          </a:bodyPr>
          <a:lstStyle>
            <a:lvl1pPr marL="0" lvl="0" indent="0" algn="l">
              <a:lnSpc>
                <a:spcPct val="114000"/>
              </a:lnSpc>
              <a:spcBef>
                <a:spcPts val="0"/>
              </a:spcBef>
              <a:spcAft>
                <a:spcPts val="0"/>
              </a:spcAft>
              <a:buSzPts val="4400"/>
              <a:buFont typeface="Arial" panose="020B0604020202020204" pitchFamily="34" charset="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 name="Text Placeholder 6">
            <a:extLst>
              <a:ext uri="{FF2B5EF4-FFF2-40B4-BE49-F238E27FC236}">
                <a16:creationId xmlns:a16="http://schemas.microsoft.com/office/drawing/2014/main" id="{D6E140C6-C70A-C947-7711-0BA4214D3E0D}"/>
              </a:ext>
            </a:extLst>
          </p:cNvPr>
          <p:cNvSpPr>
            <a:spLocks noGrp="1"/>
          </p:cNvSpPr>
          <p:nvPr>
            <p:ph type="body" sz="quarter" idx="11"/>
          </p:nvPr>
        </p:nvSpPr>
        <p:spPr>
          <a:xfrm>
            <a:off x="1291857" y="2854366"/>
            <a:ext cx="13696999" cy="5389521"/>
          </a:xfrm>
          <a:prstGeom prst="rect">
            <a:avLst/>
          </a:prstGeom>
        </p:spPr>
        <p:txBody>
          <a:bodyPr/>
          <a:lstStyle>
            <a:lvl1pPr marL="0" indent="0" algn="ctr">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7" name="Text Placeholder 6">
            <a:extLst>
              <a:ext uri="{FF2B5EF4-FFF2-40B4-BE49-F238E27FC236}">
                <a16:creationId xmlns:a16="http://schemas.microsoft.com/office/drawing/2014/main" id="{CB5683BC-C8F7-FCBC-E768-137F5B5152C9}"/>
              </a:ext>
            </a:extLst>
          </p:cNvPr>
          <p:cNvSpPr>
            <a:spLocks noGrp="1"/>
          </p:cNvSpPr>
          <p:nvPr>
            <p:ph type="body" sz="quarter" idx="12"/>
          </p:nvPr>
        </p:nvSpPr>
        <p:spPr>
          <a:xfrm>
            <a:off x="1291857" y="1795807"/>
            <a:ext cx="13696999" cy="814506"/>
          </a:xfrm>
          <a:prstGeom prst="rect">
            <a:avLst/>
          </a:prstGeom>
        </p:spPr>
        <p:txBody>
          <a:bodyPr/>
          <a:lstStyle>
            <a:lvl1pPr marL="0" indent="0" algn="ctr">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10806293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iscussion-Content" preserve="1" userDrawn="1">
  <p:cSld name="Discussion-Content">
    <p:spTree>
      <p:nvGrpSpPr>
        <p:cNvPr id="1" name="Shape 161"/>
        <p:cNvGrpSpPr/>
        <p:nvPr/>
      </p:nvGrpSpPr>
      <p:grpSpPr>
        <a:xfrm>
          <a:off x="0" y="0"/>
          <a:ext cx="0" cy="0"/>
          <a:chOff x="0" y="0"/>
          <a:chExt cx="0" cy="0"/>
        </a:xfrm>
      </p:grpSpPr>
      <p:pic>
        <p:nvPicPr>
          <p:cNvPr id="2" name="Google Shape;55;p28">
            <a:extLst>
              <a:ext uri="{FF2B5EF4-FFF2-40B4-BE49-F238E27FC236}">
                <a16:creationId xmlns:a16="http://schemas.microsoft.com/office/drawing/2014/main" id="{A550541B-DFAF-618F-498E-A0C8F067CD7D}"/>
              </a:ext>
            </a:extLst>
          </p:cNvPr>
          <p:cNvPicPr preferRelativeResize="0">
            <a:picLocks noGrp="1" noRot="1" noMove="1" noResize="1" noEditPoints="1" noAdjustHandles="1" noChangeArrowheads="1" noChangeShapeType="1" noCrop="1"/>
          </p:cNvPicPr>
          <p:nvPr userDrawn="1"/>
        </p:nvPicPr>
        <p:blipFill>
          <a:blip r:embed="rId3"/>
          <a:srcRect/>
          <a:stretch/>
        </p:blipFill>
        <p:spPr>
          <a:xfrm>
            <a:off x="0" y="-1814"/>
            <a:ext cx="16255998" cy="9143999"/>
          </a:xfrm>
          <a:prstGeom prst="rect">
            <a:avLst/>
          </a:prstGeom>
          <a:noFill/>
          <a:ln>
            <a:noFill/>
          </a:ln>
        </p:spPr>
      </p:pic>
      <p:pic>
        <p:nvPicPr>
          <p:cNvPr id="5" name="Graphic 4">
            <a:extLst>
              <a:ext uri="{FF2B5EF4-FFF2-40B4-BE49-F238E27FC236}">
                <a16:creationId xmlns:a16="http://schemas.microsoft.com/office/drawing/2014/main" id="{82E131DA-8692-40F5-8051-6490DEBC3CDA}"/>
              </a:ext>
            </a:extLst>
          </p:cNvPr>
          <p:cNvPicPr>
            <a:picLocks noGrp="1" noRot="1" noChangeAspect="1" noMove="1" noResize="1" noEditPoints="1" noAdjustHandles="1" noChangeArrowheads="1" noChangeShapeType="1" noCrop="1"/>
          </p:cNvPicPr>
          <p:nvPr userDrawn="1"/>
        </p:nvPicPr>
        <p:blipFill>
          <a:blip r:embed="rId4">
            <a:extLst>
              <a:ext uri="{96DAC541-7B7A-43D3-8B79-37D633B846F1}">
                <asvg:svgBlip xmlns:asvg="http://schemas.microsoft.com/office/drawing/2016/SVG/main" r:embed="rId5"/>
              </a:ext>
            </a:extLst>
          </a:blip>
          <a:stretch>
            <a:fillRect/>
          </a:stretch>
        </p:blipFill>
        <p:spPr>
          <a:xfrm>
            <a:off x="5706602" y="2108200"/>
            <a:ext cx="4842796" cy="5321300"/>
          </a:xfrm>
          <a:prstGeom prst="rect">
            <a:avLst/>
          </a:prstGeom>
        </p:spPr>
      </p:pic>
      <p:sp>
        <p:nvSpPr>
          <p:cNvPr id="6" name="Google Shape;60;p31">
            <a:extLst>
              <a:ext uri="{FF2B5EF4-FFF2-40B4-BE49-F238E27FC236}">
                <a16:creationId xmlns:a16="http://schemas.microsoft.com/office/drawing/2014/main" id="{E1DEFEB1-92EC-424A-7D59-ED327701D859}"/>
              </a:ext>
            </a:extLst>
          </p:cNvPr>
          <p:cNvSpPr>
            <a:spLocks noGrp="1" noRot="1" noMove="1" noResize="1" noEditPoints="1" noAdjustHandles="1" noChangeArrowheads="1" noChangeShapeType="1"/>
          </p:cNvSpPr>
          <p:nvPr userDrawn="1"/>
        </p:nvSpPr>
        <p:spPr>
          <a:xfrm>
            <a:off x="7421960" y="282000"/>
            <a:ext cx="1412081" cy="523180"/>
          </a:xfrm>
          <a:prstGeom prst="rect">
            <a:avLst/>
          </a:prstGeom>
          <a:noFill/>
          <a:ln>
            <a:noFill/>
          </a:ln>
        </p:spPr>
        <p:txBody>
          <a:bodyPr spcFirstLastPara="1" wrap="square" lIns="91425" tIns="45700" rIns="91425" bIns="45700" anchor="t" anchorCtr="0">
            <a:spAutoFit/>
          </a:bodyPr>
          <a:lstStyle/>
          <a:p>
            <a:pPr marL="0" marR="0" lvl="0" indent="-228600" algn="ctr" rtl="0">
              <a:lnSpc>
                <a:spcPct val="100000"/>
              </a:lnSpc>
              <a:spcBef>
                <a:spcPts val="0"/>
              </a:spcBef>
              <a:spcAft>
                <a:spcPts val="0"/>
              </a:spcAft>
              <a:buClr>
                <a:srgbClr val="3F3F3F"/>
              </a:buClr>
              <a:buSzPts val="2200"/>
              <a:buFont typeface="Arial"/>
              <a:buNone/>
            </a:pPr>
            <a:r>
              <a:rPr lang="en-US" sz="2800" b="1" i="0" u="none" strike="noStrike" cap="none" dirty="0">
                <a:solidFill>
                  <a:schemeClr val="tx1">
                    <a:lumMod val="75000"/>
                    <a:lumOff val="25000"/>
                  </a:schemeClr>
                </a:solidFill>
                <a:latin typeface="Open Sans"/>
                <a:ea typeface="Open Sans"/>
                <a:cs typeface="Open Sans"/>
                <a:sym typeface="Open Sans"/>
              </a:rPr>
              <a:t>Q&amp;A</a:t>
            </a:r>
          </a:p>
        </p:txBody>
      </p:sp>
      <p:sp>
        <p:nvSpPr>
          <p:cNvPr id="3" name="Brandline">
            <a:extLst>
              <a:ext uri="{FF2B5EF4-FFF2-40B4-BE49-F238E27FC236}">
                <a16:creationId xmlns:a16="http://schemas.microsoft.com/office/drawing/2014/main" id="{7F606CF9-6434-5C47-4B93-17E62FD13B97}"/>
              </a:ext>
            </a:extLst>
          </p:cNvPr>
          <p:cNvSpPr>
            <a:spLocks noGrp="1" noRot="1" noMove="1" noResize="1" noEditPoints="1" noAdjustHandles="1" noChangeArrowheads="1" noChangeShapeType="1"/>
          </p:cNvSpPr>
          <p:nvPr userDrawn="1"/>
        </p:nvSpPr>
        <p:spPr>
          <a:xfrm>
            <a:off x="7632701" y="816324"/>
            <a:ext cx="99425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597160004"/>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esson_Name">
    <p:spTree>
      <p:nvGrpSpPr>
        <p:cNvPr id="1" name=""/>
        <p:cNvGrpSpPr/>
        <p:nvPr/>
      </p:nvGrpSpPr>
      <p:grpSpPr>
        <a:xfrm>
          <a:off x="0" y="0"/>
          <a:ext cx="0" cy="0"/>
          <a:chOff x="0" y="0"/>
          <a:chExt cx="0" cy="0"/>
        </a:xfrm>
      </p:grpSpPr>
      <p:pic>
        <p:nvPicPr>
          <p:cNvPr id="2" name="Google Shape;21;p23">
            <a:extLst>
              <a:ext uri="{FF2B5EF4-FFF2-40B4-BE49-F238E27FC236}">
                <a16:creationId xmlns:a16="http://schemas.microsoft.com/office/drawing/2014/main" id="{F0C3DD24-4BC2-52A0-4733-E71BD0E36ED7}"/>
              </a:ext>
            </a:extLst>
          </p:cNvPr>
          <p:cNvPicPr preferRelativeResize="0"/>
          <p:nvPr userDrawn="1"/>
        </p:nvPicPr>
        <p:blipFill>
          <a:blip r:embed="rId3"/>
          <a:srcRect/>
          <a:stretch/>
        </p:blipFill>
        <p:spPr>
          <a:xfrm>
            <a:off x="0" y="0"/>
            <a:ext cx="16255999" cy="9143999"/>
          </a:xfrm>
          <a:prstGeom prst="rect">
            <a:avLst/>
          </a:prstGeom>
          <a:noFill/>
          <a:ln>
            <a:noFill/>
          </a:ln>
        </p:spPr>
      </p:pic>
      <p:sp>
        <p:nvSpPr>
          <p:cNvPr id="3" name="Google Shape;24;p23">
            <a:extLst>
              <a:ext uri="{FF2B5EF4-FFF2-40B4-BE49-F238E27FC236}">
                <a16:creationId xmlns:a16="http://schemas.microsoft.com/office/drawing/2014/main" id="{B22D34B1-A181-CDD4-8C04-C20266B37371}"/>
              </a:ext>
            </a:extLst>
          </p:cNvPr>
          <p:cNvSpPr txBox="1">
            <a:spLocks noGrp="1"/>
          </p:cNvSpPr>
          <p:nvPr>
            <p:ph type="body" idx="10" hasCustomPrompt="1"/>
          </p:nvPr>
        </p:nvSpPr>
        <p:spPr>
          <a:xfrm>
            <a:off x="653386" y="4114800"/>
            <a:ext cx="7835706"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r>
              <a:t>Lesson Name</a:t>
            </a:r>
          </a:p>
        </p:txBody>
      </p:sp>
    </p:spTree>
    <p:custDataLst>
      <p:tags r:id="rId1"/>
    </p:custDataLst>
    <p:extLst>
      <p:ext uri="{BB962C8B-B14F-4D97-AF65-F5344CB8AC3E}">
        <p14:creationId xmlns:p14="http://schemas.microsoft.com/office/powerpoint/2010/main" val="751311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ick Recap">
    <p:spTree>
      <p:nvGrpSpPr>
        <p:cNvPr id="1" name=""/>
        <p:cNvGrpSpPr/>
        <p:nvPr/>
      </p:nvGrpSpPr>
      <p:grpSpPr>
        <a:xfrm>
          <a:off x="0" y="0"/>
          <a:ext cx="0" cy="0"/>
          <a:chOff x="0" y="0"/>
          <a:chExt cx="0" cy="0"/>
        </a:xfrm>
      </p:grpSpPr>
      <p:pic>
        <p:nvPicPr>
          <p:cNvPr id="3" name="Google Shape;16;p22">
            <a:extLst>
              <a:ext uri="{FF2B5EF4-FFF2-40B4-BE49-F238E27FC236}">
                <a16:creationId xmlns:a16="http://schemas.microsoft.com/office/drawing/2014/main" id="{A13D4623-D89F-4047-43D9-51F3BB34C521}"/>
              </a:ext>
            </a:extLst>
          </p:cNvPr>
          <p:cNvPicPr preferRelativeResize="0"/>
          <p:nvPr userDrawn="1"/>
        </p:nvPicPr>
        <p:blipFill rotWithShape="1">
          <a:blip r:embed="rId2">
            <a:alphaModFix/>
          </a:blip>
          <a:srcRect/>
          <a:stretch/>
        </p:blipFill>
        <p:spPr>
          <a:xfrm>
            <a:off x="2494" y="7257"/>
            <a:ext cx="16255999" cy="9143999"/>
          </a:xfrm>
          <a:prstGeom prst="rect">
            <a:avLst/>
          </a:prstGeom>
          <a:noFill/>
          <a:ln>
            <a:noFill/>
          </a:ln>
        </p:spPr>
      </p:pic>
      <p:sp>
        <p:nvSpPr>
          <p:cNvPr id="4" name="Google Shape;60;p31">
            <a:extLst>
              <a:ext uri="{FF2B5EF4-FFF2-40B4-BE49-F238E27FC236}">
                <a16:creationId xmlns:a16="http://schemas.microsoft.com/office/drawing/2014/main" id="{60F842D8-A76A-CE2B-FE6B-CF37261F01B7}"/>
              </a:ext>
            </a:extLst>
          </p:cNvPr>
          <p:cNvSpPr>
            <a:spLocks/>
          </p:cNvSpPr>
          <p:nvPr userDrawn="1"/>
        </p:nvSpPr>
        <p:spPr>
          <a:xfrm>
            <a:off x="5497162" y="280670"/>
            <a:ext cx="5261676" cy="523180"/>
          </a:xfrm>
          <a:prstGeom prst="rect">
            <a:avLst/>
          </a:prstGeom>
          <a:noFill/>
          <a:ln>
            <a:noFill/>
          </a:ln>
        </p:spPr>
        <p:txBody>
          <a:bodyPr spcFirstLastPara="1" wrap="square" lIns="91425" tIns="45700" rIns="91425" bIns="45700" anchor="t" anchorCtr="0">
            <a:spAutoFit/>
          </a:bodyPr>
          <a:lstStyle/>
          <a:p>
            <a:pPr algn="ctr"/>
            <a:r>
              <a:rPr lang="en-US" sz="2800" b="1" dirty="0">
                <a:solidFill>
                  <a:schemeClr val="tx1">
                    <a:lumMod val="75000"/>
                    <a:lumOff val="25000"/>
                  </a:schemeClr>
                </a:solidFill>
                <a:latin typeface="Open Sans"/>
                <a:ea typeface="Open Sans"/>
                <a:cs typeface="Open Sans"/>
                <a:sym typeface="Open Sans"/>
              </a:rPr>
              <a:t>Quick Recap</a:t>
            </a:r>
            <a:endParaRPr lang="en-US" sz="2800" b="1" dirty="0">
              <a:solidFill>
                <a:schemeClr val="tx1">
                  <a:lumMod val="75000"/>
                  <a:lumOff val="25000"/>
                </a:schemeClr>
              </a:solidFill>
            </a:endParaRPr>
          </a:p>
        </p:txBody>
      </p:sp>
      <p:pic>
        <p:nvPicPr>
          <p:cNvPr id="5" name="Picture 4" descr="A group of people standing around a white board&#10;&#10;Description automatically generated">
            <a:extLst>
              <a:ext uri="{FF2B5EF4-FFF2-40B4-BE49-F238E27FC236}">
                <a16:creationId xmlns:a16="http://schemas.microsoft.com/office/drawing/2014/main" id="{99475B7D-6E06-E369-311F-04A8979608B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2573" y="2734648"/>
            <a:ext cx="6294922" cy="3674704"/>
          </a:xfrm>
          <a:prstGeom prst="rect">
            <a:avLst/>
          </a:prstGeom>
        </p:spPr>
      </p:pic>
      <p:sp>
        <p:nvSpPr>
          <p:cNvPr id="6" name="Brandline">
            <a:extLst>
              <a:ext uri="{FF2B5EF4-FFF2-40B4-BE49-F238E27FC236}">
                <a16:creationId xmlns:a16="http://schemas.microsoft.com/office/drawing/2014/main" id="{8F6C8963-70B7-F2F9-D3D0-3596C65EAE94}"/>
              </a:ext>
            </a:extLst>
          </p:cNvPr>
          <p:cNvSpPr/>
          <p:nvPr userDrawn="1"/>
        </p:nvSpPr>
        <p:spPr>
          <a:xfrm>
            <a:off x="6769100" y="816324"/>
            <a:ext cx="273256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Google Shape;24;p23">
            <a:extLst>
              <a:ext uri="{FF2B5EF4-FFF2-40B4-BE49-F238E27FC236}">
                <a16:creationId xmlns:a16="http://schemas.microsoft.com/office/drawing/2014/main" id="{1DACC322-50B7-3379-96DF-E37BB83F840D}"/>
              </a:ext>
            </a:extLst>
          </p:cNvPr>
          <p:cNvSpPr txBox="1">
            <a:spLocks noGrp="1"/>
          </p:cNvSpPr>
          <p:nvPr>
            <p:ph type="body" idx="10" hasCustomPrompt="1"/>
          </p:nvPr>
        </p:nvSpPr>
        <p:spPr>
          <a:xfrm>
            <a:off x="8128000" y="4242208"/>
            <a:ext cx="7315200" cy="659586"/>
          </a:xfrm>
          <a:prstGeom prst="rect">
            <a:avLst/>
          </a:prstGeom>
          <a:noFill/>
          <a:ln>
            <a:noFill/>
          </a:ln>
        </p:spPr>
        <p:txBody>
          <a:bodyPr spcFirstLastPara="1" wrap="square" lIns="91425" tIns="0" rIns="91425" bIns="144000" anchor="ctr" anchorCtr="0">
            <a:spAutoFit/>
          </a:bodyPr>
          <a:lstStyle>
            <a:lvl1pPr marL="342000" lvl="0" indent="-342900" algn="l">
              <a:lnSpc>
                <a:spcPct val="114000"/>
              </a:lnSpc>
              <a:spcBef>
                <a:spcPts val="1000"/>
              </a:spcBef>
              <a:spcAft>
                <a:spcPts val="0"/>
              </a:spcAft>
              <a:buClr>
                <a:schemeClr val="tx1">
                  <a:lumMod val="75000"/>
                  <a:lumOff val="25000"/>
                </a:schemeClr>
              </a:buClr>
              <a:buSzPts val="2200"/>
              <a:buFont typeface="Arial" panose="020B0604020202020204" pitchFamily="34" charset="0"/>
              <a:buChar char="•"/>
              <a:defRPr>
                <a:solidFill>
                  <a:schemeClr val="tx1">
                    <a:lumMod val="75000"/>
                    <a:lumOff val="25000"/>
                  </a:schemeClr>
                </a:solidFill>
                <a:latin typeface="Open Sans"/>
                <a:ea typeface="Open Sans"/>
                <a:cs typeface="Open Sans"/>
                <a:sym typeface="Open Sans"/>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US"/>
              <a:t>Click to add text</a:t>
            </a:r>
          </a:p>
        </p:txBody>
      </p:sp>
    </p:spTree>
    <p:extLst>
      <p:ext uri="{BB962C8B-B14F-4D97-AF65-F5344CB8AC3E}">
        <p14:creationId xmlns:p14="http://schemas.microsoft.com/office/powerpoint/2010/main" val="3418561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pic>
        <p:nvPicPr>
          <p:cNvPr id="3" name="Picture 2" descr="A white background with black border&#10;&#10;Description automatically generated">
            <a:extLst>
              <a:ext uri="{FF2B5EF4-FFF2-40B4-BE49-F238E27FC236}">
                <a16:creationId xmlns:a16="http://schemas.microsoft.com/office/drawing/2014/main" id="{B8595558-C1E5-CF73-074F-9BCD5C62652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4" name="Google Shape;47;p27">
            <a:extLst>
              <a:ext uri="{FF2B5EF4-FFF2-40B4-BE49-F238E27FC236}">
                <a16:creationId xmlns:a16="http://schemas.microsoft.com/office/drawing/2014/main" id="{BE15390C-A891-48ED-4FC3-2A4C68069F59}"/>
              </a:ext>
            </a:extLst>
          </p:cNvPr>
          <p:cNvSpPr>
            <a:spLocks/>
          </p:cNvSpPr>
          <p:nvPr userDrawn="1"/>
        </p:nvSpPr>
        <p:spPr>
          <a:xfrm>
            <a:off x="5718100" y="257626"/>
            <a:ext cx="4819800" cy="5232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dirty="0">
                <a:solidFill>
                  <a:schemeClr val="tx1">
                    <a:lumMod val="75000"/>
                    <a:lumOff val="25000"/>
                  </a:schemeClr>
                </a:solidFill>
                <a:latin typeface="Open Sans"/>
                <a:ea typeface="Open Sans"/>
                <a:cs typeface="Open Sans"/>
                <a:sym typeface="Open Sans"/>
              </a:rPr>
              <a:t>Learning Objectives</a:t>
            </a:r>
            <a:endParaRPr sz="1400" b="0" i="0" u="none" strike="noStrike" cap="none" dirty="0">
              <a:solidFill>
                <a:schemeClr val="tx1">
                  <a:lumMod val="75000"/>
                  <a:lumOff val="25000"/>
                </a:schemeClr>
              </a:solidFill>
              <a:latin typeface="Arial"/>
              <a:ea typeface="Arial"/>
              <a:cs typeface="Arial"/>
              <a:sym typeface="Arial"/>
            </a:endParaRPr>
          </a:p>
        </p:txBody>
      </p:sp>
      <p:sp>
        <p:nvSpPr>
          <p:cNvPr id="5" name="Google Shape;53;p27">
            <a:extLst>
              <a:ext uri="{FF2B5EF4-FFF2-40B4-BE49-F238E27FC236}">
                <a16:creationId xmlns:a16="http://schemas.microsoft.com/office/drawing/2014/main" id="{0A985C90-BAA8-5397-6B3A-8013C302F6DC}"/>
              </a:ext>
            </a:extLst>
          </p:cNvPr>
          <p:cNvSpPr/>
          <p:nvPr userDrawn="1"/>
        </p:nvSpPr>
        <p:spPr>
          <a:xfrm>
            <a:off x="718944" y="2079699"/>
            <a:ext cx="7888027" cy="553212"/>
          </a:xfrm>
          <a:prstGeom prst="rect">
            <a:avLst/>
          </a:prstGeom>
          <a:noFill/>
          <a:ln>
            <a:noFill/>
          </a:ln>
        </p:spPr>
        <p:txBody>
          <a:bodyPr spcFirstLastPara="1" wrap="square" lIns="91425" tIns="0" rIns="91425" bIns="0" anchor="t" anchorCtr="0">
            <a:norm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By the end of this lesson, you will be able to:</a:t>
            </a:r>
            <a:endParaRPr dirty="0">
              <a:solidFill>
                <a:schemeClr val="tx1">
                  <a:lumMod val="75000"/>
                  <a:lumOff val="25000"/>
                </a:schemeClr>
              </a:solidFill>
            </a:endParaRPr>
          </a:p>
        </p:txBody>
      </p:sp>
      <p:sp>
        <p:nvSpPr>
          <p:cNvPr id="6" name="Brandline_LVC">
            <a:extLst>
              <a:ext uri="{FF2B5EF4-FFF2-40B4-BE49-F238E27FC236}">
                <a16:creationId xmlns:a16="http://schemas.microsoft.com/office/drawing/2014/main" id="{744DD309-8999-AB99-071B-C85C0CD57EE9}"/>
              </a:ext>
            </a:extLst>
          </p:cNvPr>
          <p:cNvSpPr>
            <a:spLocks/>
          </p:cNvSpPr>
          <p:nvPr userDrawn="1"/>
        </p:nvSpPr>
        <p:spPr>
          <a:xfrm>
            <a:off x="5932250" y="812260"/>
            <a:ext cx="4391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group of people on a target&#10;&#10;Description automatically generated">
            <a:extLst>
              <a:ext uri="{FF2B5EF4-FFF2-40B4-BE49-F238E27FC236}">
                <a16:creationId xmlns:a16="http://schemas.microsoft.com/office/drawing/2014/main" id="{C3EEAF1C-1EDD-DA79-A716-C14AD2137967}"/>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r="5149"/>
          <a:stretch/>
        </p:blipFill>
        <p:spPr>
          <a:xfrm>
            <a:off x="10640776" y="2901928"/>
            <a:ext cx="5615224" cy="3900741"/>
          </a:xfrm>
          <a:prstGeom prst="rect">
            <a:avLst/>
          </a:prstGeom>
        </p:spPr>
      </p:pic>
      <p:sp>
        <p:nvSpPr>
          <p:cNvPr id="8" name="Text Placeholder 16">
            <a:extLst>
              <a:ext uri="{FF2B5EF4-FFF2-40B4-BE49-F238E27FC236}">
                <a16:creationId xmlns:a16="http://schemas.microsoft.com/office/drawing/2014/main" id="{64527CCE-7A63-3BCE-A7CF-D12FE5D90F18}"/>
              </a:ext>
            </a:extLst>
          </p:cNvPr>
          <p:cNvSpPr>
            <a:spLocks noGrp="1"/>
          </p:cNvSpPr>
          <p:nvPr>
            <p:ph type="body" sz="quarter" idx="16" hasCustomPrompt="1"/>
          </p:nvPr>
        </p:nvSpPr>
        <p:spPr>
          <a:xfrm>
            <a:off x="734790" y="2695575"/>
            <a:ext cx="9533671" cy="1483035"/>
          </a:xfrm>
        </p:spPr>
        <p:txBody>
          <a:bodyPr>
            <a:spAutoFit/>
          </a:bodyPr>
          <a:lstStyle>
            <a:lvl1pPr marL="342000" indent="-342000">
              <a:lnSpc>
                <a:spcPct val="114000"/>
              </a:lnSpc>
              <a:spcBef>
                <a:spcPts val="1000"/>
              </a:spcBef>
              <a:buFontTx/>
              <a:buBlip>
                <a:blip r:embed="rId5"/>
              </a:buBlip>
              <a:defRPr/>
            </a:lvl1pPr>
            <a:lvl2pPr marL="342000" indent="-342000">
              <a:lnSpc>
                <a:spcPct val="114000"/>
              </a:lnSpc>
              <a:spcBef>
                <a:spcPts val="1000"/>
              </a:spcBef>
              <a:defRPr/>
            </a:lvl2pPr>
            <a:lvl3pPr marL="342000" indent="-342000">
              <a:lnSpc>
                <a:spcPct val="114000"/>
              </a:lnSpc>
              <a:spcBef>
                <a:spcPts val="1000"/>
              </a:spcBef>
              <a:defRPr/>
            </a:lvl3pPr>
            <a:lvl4pPr marL="342000" indent="-342000">
              <a:lnSpc>
                <a:spcPct val="114000"/>
              </a:lnSpc>
              <a:spcBef>
                <a:spcPts val="1000"/>
              </a:spcBef>
              <a:defRPr/>
            </a:lvl4pPr>
            <a:lvl5pPr marL="342000" indent="-342000">
              <a:lnSpc>
                <a:spcPct val="114000"/>
              </a:lnSpc>
              <a:spcBef>
                <a:spcPts val="1000"/>
              </a:spcBef>
              <a:defRPr/>
            </a:lvl5pPr>
          </a:lstStyle>
          <a:p>
            <a:pPr lvl="0"/>
            <a:r>
              <a:rPr lang="en-US"/>
              <a:t>Click to add text</a:t>
            </a:r>
          </a:p>
          <a:p>
            <a:pPr lvl="0"/>
            <a:r>
              <a:rPr lang="en-US"/>
              <a:t>Click</a:t>
            </a:r>
          </a:p>
          <a:p>
            <a:pPr lvl="0"/>
            <a:endParaRPr lang="en-US"/>
          </a:p>
        </p:txBody>
      </p:sp>
    </p:spTree>
    <p:custDataLst>
      <p:tags r:id="rId1"/>
    </p:custDataLst>
    <p:extLst>
      <p:ext uri="{BB962C8B-B14F-4D97-AF65-F5344CB8AC3E}">
        <p14:creationId xmlns:p14="http://schemas.microsoft.com/office/powerpoint/2010/main" val="3468844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gage and Think">
    <p:spTree>
      <p:nvGrpSpPr>
        <p:cNvPr id="1" name=""/>
        <p:cNvGrpSpPr/>
        <p:nvPr/>
      </p:nvGrpSpPr>
      <p:grpSpPr>
        <a:xfrm>
          <a:off x="0" y="0"/>
          <a:ext cx="0" cy="0"/>
          <a:chOff x="0" y="0"/>
          <a:chExt cx="0" cy="0"/>
        </a:xfrm>
      </p:grpSpPr>
      <p:pic>
        <p:nvPicPr>
          <p:cNvPr id="3" name="Google Shape;16;p22">
            <a:extLst>
              <a:ext uri="{FF2B5EF4-FFF2-40B4-BE49-F238E27FC236}">
                <a16:creationId xmlns:a16="http://schemas.microsoft.com/office/drawing/2014/main" id="{493A75A0-B4B5-A02E-EF0C-649435807510}"/>
              </a:ext>
            </a:extLst>
          </p:cNvPr>
          <p:cNvPicPr preferRelativeResize="0"/>
          <p:nvPr userDrawn="1"/>
        </p:nvPicPr>
        <p:blipFill rotWithShape="1">
          <a:blip r:embed="rId3">
            <a:alphaModFix/>
          </a:blip>
          <a:srcRect/>
          <a:stretch/>
        </p:blipFill>
        <p:spPr>
          <a:xfrm>
            <a:off x="2494" y="7257"/>
            <a:ext cx="16255999" cy="9143999"/>
          </a:xfrm>
          <a:prstGeom prst="rect">
            <a:avLst/>
          </a:prstGeom>
          <a:noFill/>
          <a:ln>
            <a:noFill/>
          </a:ln>
        </p:spPr>
      </p:pic>
      <p:sp>
        <p:nvSpPr>
          <p:cNvPr id="4" name="Google Shape;60;p31">
            <a:extLst>
              <a:ext uri="{FF2B5EF4-FFF2-40B4-BE49-F238E27FC236}">
                <a16:creationId xmlns:a16="http://schemas.microsoft.com/office/drawing/2014/main" id="{9D11E7EC-EA15-7F5D-6238-471BB67E76EE}"/>
              </a:ext>
            </a:extLst>
          </p:cNvPr>
          <p:cNvSpPr>
            <a:spLocks/>
          </p:cNvSpPr>
          <p:nvPr userDrawn="1"/>
        </p:nvSpPr>
        <p:spPr>
          <a:xfrm>
            <a:off x="5497162" y="280670"/>
            <a:ext cx="5261676" cy="523180"/>
          </a:xfrm>
          <a:prstGeom prst="rect">
            <a:avLst/>
          </a:prstGeom>
          <a:noFill/>
          <a:ln>
            <a:noFill/>
          </a:ln>
        </p:spPr>
        <p:txBody>
          <a:bodyPr spcFirstLastPara="1" wrap="square" lIns="91425" tIns="45700" rIns="91425" bIns="45700" anchor="t" anchorCtr="0">
            <a:spAutoFit/>
          </a:bodyPr>
          <a:lstStyle/>
          <a:p>
            <a:pPr algn="ctr"/>
            <a:r>
              <a:rPr lang="en-US" sz="2800" b="1" dirty="0">
                <a:solidFill>
                  <a:schemeClr val="tx1">
                    <a:lumMod val="75000"/>
                    <a:lumOff val="25000"/>
                  </a:schemeClr>
                </a:solidFill>
                <a:latin typeface="Open Sans"/>
                <a:ea typeface="Open Sans"/>
                <a:cs typeface="Open Sans"/>
                <a:sym typeface="Open Sans"/>
              </a:rPr>
              <a:t>Engage and Think</a:t>
            </a:r>
          </a:p>
        </p:txBody>
      </p:sp>
      <p:sp>
        <p:nvSpPr>
          <p:cNvPr id="7" name="Text Placeholder 6">
            <a:extLst>
              <a:ext uri="{FF2B5EF4-FFF2-40B4-BE49-F238E27FC236}">
                <a16:creationId xmlns:a16="http://schemas.microsoft.com/office/drawing/2014/main" id="{347C0A1C-0A3D-4AD2-D623-D9134DFD230D}"/>
              </a:ext>
            </a:extLst>
          </p:cNvPr>
          <p:cNvSpPr>
            <a:spLocks noGrp="1"/>
          </p:cNvSpPr>
          <p:nvPr>
            <p:ph type="body" sz="quarter" idx="12"/>
          </p:nvPr>
        </p:nvSpPr>
        <p:spPr>
          <a:xfrm>
            <a:off x="8128000" y="4344662"/>
            <a:ext cx="7315200" cy="454676"/>
          </a:xfrm>
          <a:prstGeom prst="rect">
            <a:avLst/>
          </a:prstGeom>
        </p:spPr>
        <p:txBody>
          <a:bodyPr anchor="ctr">
            <a:spAutoFit/>
          </a:bodyPr>
          <a:lstStyle>
            <a:lvl1pPr marL="0" indent="0" algn="l">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10" name="Brandline_LVC">
            <a:extLst>
              <a:ext uri="{FF2B5EF4-FFF2-40B4-BE49-F238E27FC236}">
                <a16:creationId xmlns:a16="http://schemas.microsoft.com/office/drawing/2014/main" id="{F7D71C04-19C7-FD47-1911-185AFFC1A947}"/>
              </a:ext>
            </a:extLst>
          </p:cNvPr>
          <p:cNvSpPr/>
          <p:nvPr userDrawn="1"/>
        </p:nvSpPr>
        <p:spPr>
          <a:xfrm>
            <a:off x="6184900" y="816324"/>
            <a:ext cx="389739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 name="Graphic 1">
            <a:extLst>
              <a:ext uri="{FF2B5EF4-FFF2-40B4-BE49-F238E27FC236}">
                <a16:creationId xmlns:a16="http://schemas.microsoft.com/office/drawing/2014/main" id="{C00B0884-845B-E7FF-B224-CF10A716FF1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35397" y="2304288"/>
            <a:ext cx="7092591" cy="4291584"/>
          </a:xfrm>
          <a:prstGeom prst="rect">
            <a:avLst/>
          </a:prstGeom>
        </p:spPr>
      </p:pic>
    </p:spTree>
    <p:custDataLst>
      <p:tags r:id="rId1"/>
    </p:custDataLst>
    <p:extLst>
      <p:ext uri="{BB962C8B-B14F-4D97-AF65-F5344CB8AC3E}">
        <p14:creationId xmlns:p14="http://schemas.microsoft.com/office/powerpoint/2010/main" val="4108817988"/>
      </p:ext>
    </p:extLst>
  </p:cSld>
  <p:clrMapOvr>
    <a:masterClrMapping/>
  </p:clrMapOvr>
  <p:extLst>
    <p:ext uri="{DCECCB84-F9BA-43D5-87BE-67443E8EF086}">
      <p15:sldGuideLst xmlns:p15="http://schemas.microsoft.com/office/powerpoint/2012/main">
        <p15:guide id="1" orient="horz" pos="1315"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opic Name" preserve="1" userDrawn="1">
  <p:cSld name="Topic Name">
    <p:spTree>
      <p:nvGrpSpPr>
        <p:cNvPr id="1" name="Shape 54"/>
        <p:cNvGrpSpPr/>
        <p:nvPr/>
      </p:nvGrpSpPr>
      <p:grpSpPr>
        <a:xfrm>
          <a:off x="0" y="0"/>
          <a:ext cx="0" cy="0"/>
          <a:chOff x="0" y="0"/>
          <a:chExt cx="0" cy="0"/>
        </a:xfrm>
      </p:grpSpPr>
      <p:pic>
        <p:nvPicPr>
          <p:cNvPr id="55" name="Google Shape;55;p28"/>
          <p:cNvPicPr preferRelativeResize="0"/>
          <p:nvPr/>
        </p:nvPicPr>
        <p:blipFill>
          <a:blip r:embed="rId3"/>
          <a:srcRect/>
          <a:stretch/>
        </p:blipFill>
        <p:spPr>
          <a:xfrm>
            <a:off x="0" y="0"/>
            <a:ext cx="16255998" cy="9143999"/>
          </a:xfrm>
          <a:prstGeom prst="rect">
            <a:avLst/>
          </a:prstGeom>
          <a:noFill/>
          <a:ln>
            <a:noFill/>
          </a:ln>
        </p:spPr>
      </p:pic>
      <p:sp>
        <p:nvSpPr>
          <p:cNvPr id="3" name="Google Shape;57;p28">
            <a:extLst>
              <a:ext uri="{FF2B5EF4-FFF2-40B4-BE49-F238E27FC236}">
                <a16:creationId xmlns:a16="http://schemas.microsoft.com/office/drawing/2014/main" id="{B82D352B-96E6-AAAA-F1D6-C3BB62225E8B}"/>
              </a:ext>
            </a:extLst>
          </p:cNvPr>
          <p:cNvSpPr txBox="1">
            <a:spLocks noGrp="1"/>
          </p:cNvSpPr>
          <p:nvPr>
            <p:ph type="body" idx="10" hasCustomPrompt="1"/>
          </p:nvPr>
        </p:nvSpPr>
        <p:spPr>
          <a:xfrm>
            <a:off x="0" y="4114800"/>
            <a:ext cx="16256001"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None/>
              <a:defRPr sz="2800" b="1" i="0" u="none" strike="noStrike" cap="none">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r>
              <a:t>Topic Name</a:t>
            </a:r>
          </a:p>
        </p:txBody>
      </p:sp>
    </p:spTree>
    <p:custDataLst>
      <p:tags r:id="rId1"/>
    </p:custDataLst>
    <p:extLst>
      <p:ext uri="{BB962C8B-B14F-4D97-AF65-F5344CB8AC3E}">
        <p14:creationId xmlns:p14="http://schemas.microsoft.com/office/powerpoint/2010/main" val="3577397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Slide">
    <p:spTree>
      <p:nvGrpSpPr>
        <p:cNvPr id="1" name=""/>
        <p:cNvGrpSpPr/>
        <p:nvPr/>
      </p:nvGrpSpPr>
      <p:grpSpPr>
        <a:xfrm>
          <a:off x="0" y="0"/>
          <a:ext cx="0" cy="0"/>
          <a:chOff x="0" y="0"/>
          <a:chExt cx="0" cy="0"/>
        </a:xfrm>
      </p:grpSpPr>
      <p:pic>
        <p:nvPicPr>
          <p:cNvPr id="3" name="Google Shape;60;p29">
            <a:extLst>
              <a:ext uri="{FF2B5EF4-FFF2-40B4-BE49-F238E27FC236}">
                <a16:creationId xmlns:a16="http://schemas.microsoft.com/office/drawing/2014/main" id="{0F5ED46C-11D8-2D8F-BEFB-825B4369FE4C}"/>
              </a:ext>
            </a:extLst>
          </p:cNvPr>
          <p:cNvPicPr preferRelativeResize="0"/>
          <p:nvPr userDrawn="1"/>
        </p:nvPicPr>
        <p:blipFill>
          <a:blip r:embed="rId2"/>
          <a:srcRect/>
          <a:stretch/>
        </p:blipFill>
        <p:spPr>
          <a:xfrm>
            <a:off x="0" y="0"/>
            <a:ext cx="16255999" cy="9143999"/>
          </a:xfrm>
          <a:prstGeom prst="rect">
            <a:avLst/>
          </a:prstGeom>
          <a:noFill/>
          <a:ln>
            <a:noFill/>
          </a:ln>
        </p:spPr>
      </p:pic>
      <p:pic>
        <p:nvPicPr>
          <p:cNvPr id="4" name="Picture 3" descr="A picture containing colorfulness, pattern, rectangle, screenshot&#10;&#10;Description automatically generated">
            <a:extLst>
              <a:ext uri="{FF2B5EF4-FFF2-40B4-BE49-F238E27FC236}">
                <a16:creationId xmlns:a16="http://schemas.microsoft.com/office/drawing/2014/main" id="{4FE8568C-744C-2A9A-90C4-0CF1EF579F12}"/>
              </a:ext>
            </a:extLst>
          </p:cNvPr>
          <p:cNvPicPr/>
          <p:nvPr userDrawn="1"/>
        </p:nvPicPr>
        <p:blipFill>
          <a:blip r:embed="rId3">
            <a:extLst>
              <a:ext uri="{28A0092B-C50C-407E-A947-70E740481C1C}">
                <a14:useLocalDpi xmlns:a14="http://schemas.microsoft.com/office/drawing/2010/main" val="0"/>
              </a:ext>
            </a:extLst>
          </a:blip>
          <a:stretch>
            <a:fillRect/>
          </a:stretch>
        </p:blipFill>
        <p:spPr>
          <a:xfrm>
            <a:off x="16566008" y="913238"/>
            <a:ext cx="1219478" cy="7291461"/>
          </a:xfrm>
          <a:prstGeom prst="rect">
            <a:avLst/>
          </a:prstGeom>
        </p:spPr>
      </p:pic>
      <p:sp>
        <p:nvSpPr>
          <p:cNvPr id="5" name="Google Shape;29;p24">
            <a:extLst>
              <a:ext uri="{FF2B5EF4-FFF2-40B4-BE49-F238E27FC236}">
                <a16:creationId xmlns:a16="http://schemas.microsoft.com/office/drawing/2014/main" id="{4A13B598-5745-EF2B-5AE3-0591A7E8A72A}"/>
              </a:ext>
            </a:extLst>
          </p:cNvPr>
          <p:cNvSpPr txBox="1">
            <a:spLocks noGrp="1"/>
          </p:cNvSpPr>
          <p:nvPr>
            <p:ph type="body" idx="1"/>
          </p:nvPr>
        </p:nvSpPr>
        <p:spPr>
          <a:xfrm>
            <a:off x="1291858" y="2603120"/>
            <a:ext cx="13696998" cy="5527418"/>
          </a:xfrm>
          <a:prstGeom prst="rect">
            <a:avLst/>
          </a:prstGeom>
          <a:noFill/>
          <a:ln>
            <a:noFill/>
          </a:ln>
        </p:spPr>
        <p:txBody>
          <a:bodyPr spcFirstLastPara="1" wrap="square" lIns="91425" tIns="0" rIns="91425" bIns="0" anchor="t" anchorCtr="0">
            <a:normAutofit/>
          </a:bodyPr>
          <a:lstStyle>
            <a:lvl1pPr marL="0" indent="0">
              <a:spcBef>
                <a:spcPts val="0"/>
              </a:spcBef>
              <a:buNone/>
              <a:defRPr sz="2200" dirty="0">
                <a:solidFill>
                  <a:schemeClr val="tx1">
                    <a:lumMod val="75000"/>
                    <a:lumOff val="25000"/>
                  </a:schemeClr>
                </a:solidFill>
                <a:latin typeface="Open Sans"/>
                <a:ea typeface="Open Sans"/>
                <a:cs typeface="Open Sans"/>
              </a:defRPr>
            </a:lvl1pPr>
          </a:lstStyle>
          <a:p>
            <a:pPr marL="342900" lvl="0" indent="-342900" algn="ctr">
              <a:lnSpc>
                <a:spcPct val="115000"/>
              </a:lnSpc>
            </a:pPr>
            <a:endParaRPr/>
          </a:p>
        </p:txBody>
      </p:sp>
      <p:sp>
        <p:nvSpPr>
          <p:cNvPr id="6" name="Google Shape;73;p29">
            <a:extLst>
              <a:ext uri="{FF2B5EF4-FFF2-40B4-BE49-F238E27FC236}">
                <a16:creationId xmlns:a16="http://schemas.microsoft.com/office/drawing/2014/main" id="{C2FA2F99-9CB8-84EA-B726-2DBA52196A0B}"/>
              </a:ext>
            </a:extLst>
          </p:cNvPr>
          <p:cNvSpPr txBox="1">
            <a:spLocks noGrp="1"/>
          </p:cNvSpPr>
          <p:nvPr>
            <p:ph type="body" idx="10" hasCustomPrompt="1"/>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0" lvl="0" indent="0" algn="ctr">
              <a:lnSpc>
                <a:spcPct val="115000"/>
              </a:lnSpc>
              <a:spcBef>
                <a:spcPts val="0"/>
              </a:spcBef>
              <a:spcAft>
                <a:spcPts val="0"/>
              </a:spcAft>
              <a:buSzPts val="2800"/>
              <a:buFont typeface="Arial" panose="020B0604020202020204" pitchFamily="34" charset="0"/>
              <a:buNone/>
              <a:defRPr sz="2200">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r>
              <a:t>Click to add lead-in line</a:t>
            </a:r>
          </a:p>
        </p:txBody>
      </p:sp>
      <p:sp>
        <p:nvSpPr>
          <p:cNvPr id="7" name="Google Shape;62;p29">
            <a:extLst>
              <a:ext uri="{FF2B5EF4-FFF2-40B4-BE49-F238E27FC236}">
                <a16:creationId xmlns:a16="http://schemas.microsoft.com/office/drawing/2014/main" id="{CDD684E7-2B8A-4EAC-6675-136E4F9D247D}"/>
              </a:ext>
            </a:extLst>
          </p:cNvPr>
          <p:cNvSpPr txBox="1">
            <a:spLocks noGrp="1"/>
          </p:cNvSpPr>
          <p:nvPr>
            <p:ph type="title" hasCustomPrompt="1"/>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Add Title</a:t>
            </a:r>
            <a:endParaRPr/>
          </a:p>
        </p:txBody>
      </p:sp>
    </p:spTree>
    <p:extLst>
      <p:ext uri="{BB962C8B-B14F-4D97-AF65-F5344CB8AC3E}">
        <p14:creationId xmlns:p14="http://schemas.microsoft.com/office/powerpoint/2010/main" val="189336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Slide" preserve="1" userDrawn="1">
  <p:cSld name="Content Slide">
    <p:spTree>
      <p:nvGrpSpPr>
        <p:cNvPr id="1" name="Shape 59"/>
        <p:cNvGrpSpPr/>
        <p:nvPr/>
      </p:nvGrpSpPr>
      <p:grpSpPr>
        <a:xfrm>
          <a:off x="0" y="0"/>
          <a:ext cx="0" cy="0"/>
          <a:chOff x="0" y="0"/>
          <a:chExt cx="0" cy="0"/>
        </a:xfrm>
      </p:grpSpPr>
      <p:pic>
        <p:nvPicPr>
          <p:cNvPr id="60" name="Google Shape;60;p29"/>
          <p:cNvPicPr preferRelativeResize="0">
            <a:picLocks noGrp="1" noRot="1" noMove="1" noResize="1" noEditPoints="1" noAdjustHandles="1" noChangeArrowheads="1" noChangeShapeType="1" noCrop="1"/>
          </p:cNvPicPr>
          <p:nvPr/>
        </p:nvPicPr>
        <p:blipFill>
          <a:blip r:embed="rId3"/>
          <a:srcRect/>
          <a:stretch/>
        </p:blipFill>
        <p:spPr>
          <a:xfrm>
            <a:off x="0" y="0"/>
            <a:ext cx="16255999" cy="9143999"/>
          </a:xfrm>
          <a:prstGeom prst="rect">
            <a:avLst/>
          </a:prstGeom>
          <a:noFill/>
          <a:ln>
            <a:noFill/>
          </a:ln>
        </p:spPr>
      </p:pic>
      <p:pic>
        <p:nvPicPr>
          <p:cNvPr id="4" name="Picture 3" descr="A picture containing colorfulness, pattern, rectangle, screenshot&#10;&#10;Description automatically generated">
            <a:extLst>
              <a:ext uri="{FF2B5EF4-FFF2-40B4-BE49-F238E27FC236}">
                <a16:creationId xmlns:a16="http://schemas.microsoft.com/office/drawing/2014/main" id="{E2A3B44F-361D-277C-1049-456D31975698}"/>
              </a:ext>
            </a:extLst>
          </p:cNvPr>
          <p:cNvPicPr>
            <a:picLocks noGrp="1" noRot="1" noChangeAspect="1" noMove="1" noResize="1" noEditPoints="1" noAdjustHandles="1" noChangeArrowheads="1" noChangeShapeType="1" noCrop="1"/>
          </p:cNvPicPr>
          <p:nvPr userDrawn="1"/>
        </p:nvPicPr>
        <p:blipFill>
          <a:blip r:embed="rId4">
            <a:extLst>
              <a:ext uri="{28A0092B-C50C-407E-A947-70E740481C1C}">
                <a14:useLocalDpi xmlns:a14="http://schemas.microsoft.com/office/drawing/2010/main" val="0"/>
              </a:ext>
            </a:extLst>
          </a:blip>
          <a:stretch>
            <a:fillRect/>
          </a:stretch>
        </p:blipFill>
        <p:spPr>
          <a:xfrm>
            <a:off x="16566008" y="913238"/>
            <a:ext cx="1219478" cy="7291461"/>
          </a:xfrm>
          <a:prstGeom prst="rect">
            <a:avLst/>
          </a:prstGeom>
        </p:spPr>
      </p:pic>
      <p:sp>
        <p:nvSpPr>
          <p:cNvPr id="7" name="Google Shape;73;p29">
            <a:extLst>
              <a:ext uri="{FF2B5EF4-FFF2-40B4-BE49-F238E27FC236}">
                <a16:creationId xmlns:a16="http://schemas.microsoft.com/office/drawing/2014/main" id="{68E7E47E-1B32-8DF6-9176-C4B1123889DE}"/>
              </a:ext>
            </a:extLst>
          </p:cNvPr>
          <p:cNvSpPr txBox="1">
            <a:spLocks noGrp="1" noRot="1" noMove="1" noResize="1" noEditPoints="1" noAdjustHandles="1" noChangeArrowheads="1" noChangeShapeType="1"/>
          </p:cNvSpPr>
          <p:nvPr>
            <p:ph type="body" idx="10" hasCustomPrompt="1"/>
          </p:nvPr>
        </p:nvSpPr>
        <p:spPr>
          <a:xfrm>
            <a:off x="1291857" y="1512833"/>
            <a:ext cx="13696999"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marR="0" lvl="0" indent="-228600" algn="l" defTabSz="914400" rtl="0" eaLnBrk="1" fontAlgn="auto" latinLnBrk="0" hangingPunct="1">
              <a:lnSpc>
                <a:spcPct val="115000"/>
              </a:lnSpc>
              <a:spcBef>
                <a:spcPts val="0"/>
              </a:spcBef>
              <a:spcAft>
                <a:spcPts val="0"/>
              </a:spcAft>
              <a:buClrTx/>
              <a:buSzPts val="2800"/>
              <a:buFont typeface="Arial" panose="020B0604020202020204" pitchFamily="34" charset="0"/>
              <a:buNone/>
              <a:tabLst/>
              <a:defRPr/>
            </a:pPr>
            <a:r>
              <a:rPr lang="en-US"/>
              <a:t>Click to add lead-in line</a:t>
            </a:r>
          </a:p>
          <a:p>
            <a:pPr marL="228600" lvl="0" indent="-228600">
              <a:lnSpc>
                <a:spcPct val="115000"/>
              </a:lnSpc>
              <a:spcBef>
                <a:spcPts val="0"/>
              </a:spcBef>
              <a:spcAft>
                <a:spcPts val="0"/>
              </a:spcAft>
              <a:buSzPts val="2800"/>
            </a:pPr>
            <a:endParaRPr/>
          </a:p>
        </p:txBody>
      </p:sp>
      <p:sp>
        <p:nvSpPr>
          <p:cNvPr id="8" name="Text Placeholder 4">
            <a:extLst>
              <a:ext uri="{FF2B5EF4-FFF2-40B4-BE49-F238E27FC236}">
                <a16:creationId xmlns:a16="http://schemas.microsoft.com/office/drawing/2014/main" id="{03C74025-D307-5328-AC9C-60FFE362F471}"/>
              </a:ext>
            </a:extLst>
          </p:cNvPr>
          <p:cNvSpPr>
            <a:spLocks noGrp="1" noRot="1" noMove="1" noResize="1" noEditPoints="1" noAdjustHandles="1" noChangeArrowheads="1" noChangeShapeType="1"/>
          </p:cNvSpPr>
          <p:nvPr>
            <p:ph type="body" sz="quarter" idx="13" hasCustomPrompt="1"/>
          </p:nvPr>
        </p:nvSpPr>
        <p:spPr>
          <a:xfrm>
            <a:off x="1285825" y="2612636"/>
            <a:ext cx="13697000" cy="5517901"/>
          </a:xfrm>
        </p:spPr>
        <p:txBody>
          <a:bodyPr/>
          <a:lstStyle>
            <a:lvl1pPr marL="0" indent="0">
              <a:spcBef>
                <a:spcPts val="1000"/>
              </a:spcBef>
              <a:buNone/>
              <a:defRPr>
                <a:solidFill>
                  <a:schemeClr val="tx1">
                    <a:lumMod val="75000"/>
                    <a:lumOff val="25000"/>
                  </a:schemeClr>
                </a:solidFill>
              </a:defRPr>
            </a:lvl1pPr>
            <a:lvl2pPr>
              <a:spcBef>
                <a:spcPts val="1000"/>
              </a:spcBef>
              <a:defRPr>
                <a:solidFill>
                  <a:schemeClr val="tx1">
                    <a:lumMod val="75000"/>
                    <a:lumOff val="25000"/>
                  </a:schemeClr>
                </a:solidFill>
              </a:defRPr>
            </a:lvl2pPr>
            <a:lvl3pPr marL="982663" indent="-312738" defTabSz="1074738">
              <a:spcBef>
                <a:spcPts val="1000"/>
              </a:spcBef>
              <a:buFont typeface="Courier New" panose="02070309020205020404" pitchFamily="49" charset="0"/>
              <a:buChar char="o"/>
              <a:defRPr>
                <a:solidFill>
                  <a:schemeClr val="tx1">
                    <a:lumMod val="75000"/>
                    <a:lumOff val="25000"/>
                  </a:schemeClr>
                </a:solidFill>
              </a:defRPr>
            </a:lvl3pPr>
          </a:lstStyle>
          <a:p>
            <a:pPr lvl="0"/>
            <a:r>
              <a:rPr lang="en-US"/>
              <a:t>Click to add text</a:t>
            </a:r>
          </a:p>
          <a:p>
            <a:pPr lvl="1"/>
            <a:r>
              <a:rPr lang="en-US"/>
              <a:t>Bullet point 1</a:t>
            </a:r>
          </a:p>
          <a:p>
            <a:pPr lvl="2"/>
            <a:r>
              <a:rPr lang="en-US"/>
              <a:t>Sub-bullet point 1</a:t>
            </a:r>
          </a:p>
        </p:txBody>
      </p:sp>
      <p:sp>
        <p:nvSpPr>
          <p:cNvPr id="9" name="Google Shape;62;p29">
            <a:extLst>
              <a:ext uri="{FF2B5EF4-FFF2-40B4-BE49-F238E27FC236}">
                <a16:creationId xmlns:a16="http://schemas.microsoft.com/office/drawing/2014/main" id="{45362CC7-FBFB-C179-8EB3-DDAC426F9FCA}"/>
              </a:ext>
            </a:extLst>
          </p:cNvPr>
          <p:cNvSpPr txBox="1">
            <a:spLocks noGrp="1" noRot="1" noMove="1" noResize="1" noEditPoints="1" noAdjustHandles="1" noChangeArrowheads="1" noChangeShapeType="1"/>
          </p:cNvSpPr>
          <p:nvPr>
            <p:ph type="title" hasCustomPrompt="1"/>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Add Title</a:t>
            </a:r>
            <a:endParaRPr/>
          </a:p>
        </p:txBody>
      </p:sp>
    </p:spTree>
    <p:custDataLst>
      <p:tags r:id="rId1"/>
    </p:custDataLst>
    <p:extLst>
      <p:ext uri="{BB962C8B-B14F-4D97-AF65-F5344CB8AC3E}">
        <p14:creationId xmlns:p14="http://schemas.microsoft.com/office/powerpoint/2010/main" val="972632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216DAD2B-4E1F-A5B3-E19F-3CDF55275297}"/>
              </a:ext>
            </a:extLst>
          </p:cNvPr>
          <p:cNvGrpSpPr>
            <a:grpSpLocks noGrp="1" noUngrp="1" noRot="1" noMove="1" noResize="1"/>
          </p:cNvGrpSpPr>
          <p:nvPr userDrawn="1"/>
        </p:nvGrpSpPr>
        <p:grpSpPr>
          <a:xfrm>
            <a:off x="0" y="0"/>
            <a:ext cx="16256000" cy="9144000"/>
            <a:chOff x="0" y="0"/>
            <a:chExt cx="16256000" cy="9144000"/>
          </a:xfrm>
        </p:grpSpPr>
        <p:pic>
          <p:nvPicPr>
            <p:cNvPr id="8" name="Picture 7" descr="A blue and white rectangular frame&#10;&#10;Description automatically generated">
              <a:extLst>
                <a:ext uri="{FF2B5EF4-FFF2-40B4-BE49-F238E27FC236}">
                  <a16:creationId xmlns:a16="http://schemas.microsoft.com/office/drawing/2014/main" id="{76762EF4-6A74-5682-5CE4-0605848A26B6}"/>
                </a:ext>
              </a:extLst>
            </p:cNvPr>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2" name="Rectangle 4">
              <a:extLst>
                <a:ext uri="{FF2B5EF4-FFF2-40B4-BE49-F238E27FC236}">
                  <a16:creationId xmlns:a16="http://schemas.microsoft.com/office/drawing/2014/main" id="{A20B2CD6-D763-334D-345F-C13160FF2280}"/>
                </a:ext>
              </a:extLst>
            </p:cNvPr>
            <p:cNvSpPr>
              <a:spLocks noGrp="1" noRot="1" noMove="1" noResize="1" noEditPoints="1" noAdjustHandles="1" noChangeArrowheads="1" noChangeShapeType="1"/>
            </p:cNvSpPr>
            <p:nvPr userDrawn="1"/>
          </p:nvSpPr>
          <p:spPr>
            <a:xfrm>
              <a:off x="12496800" y="0"/>
              <a:ext cx="2704931" cy="1612900"/>
            </a:xfrm>
            <a:custGeom>
              <a:avLst/>
              <a:gdLst>
                <a:gd name="connsiteX0" fmla="*/ 0 w 1568450"/>
                <a:gd name="connsiteY0" fmla="*/ 0 h 1612900"/>
                <a:gd name="connsiteX1" fmla="*/ 1568450 w 1568450"/>
                <a:gd name="connsiteY1" fmla="*/ 0 h 1612900"/>
                <a:gd name="connsiteX2" fmla="*/ 1568450 w 1568450"/>
                <a:gd name="connsiteY2" fmla="*/ 1612900 h 1612900"/>
                <a:gd name="connsiteX3" fmla="*/ 0 w 1568450"/>
                <a:gd name="connsiteY3" fmla="*/ 1612900 h 1612900"/>
                <a:gd name="connsiteX4" fmla="*/ 0 w 1568450"/>
                <a:gd name="connsiteY4" fmla="*/ 0 h 1612900"/>
                <a:gd name="connsiteX0" fmla="*/ 0 w 2063750"/>
                <a:gd name="connsiteY0" fmla="*/ 0 h 1612900"/>
                <a:gd name="connsiteX1" fmla="*/ 2063750 w 2063750"/>
                <a:gd name="connsiteY1" fmla="*/ 6350 h 1612900"/>
                <a:gd name="connsiteX2" fmla="*/ 1568450 w 2063750"/>
                <a:gd name="connsiteY2" fmla="*/ 1612900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358900 w 2063750"/>
                <a:gd name="connsiteY2" fmla="*/ 1574800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466850 w 2063750"/>
                <a:gd name="connsiteY2" fmla="*/ 1574800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466850 w 2063750"/>
                <a:gd name="connsiteY2" fmla="*/ 1574800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466850 w 2063750"/>
                <a:gd name="connsiteY2" fmla="*/ 1574800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459707 w 2063750"/>
                <a:gd name="connsiteY2" fmla="*/ 1596231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846243 w 2063750"/>
                <a:gd name="connsiteY2" fmla="*/ 1460307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846243 w 2063750"/>
                <a:gd name="connsiteY2" fmla="*/ 1460307 h 1612900"/>
                <a:gd name="connsiteX3" fmla="*/ 0 w 2063750"/>
                <a:gd name="connsiteY3" fmla="*/ 1612900 h 1612900"/>
                <a:gd name="connsiteX4" fmla="*/ 0 w 2063750"/>
                <a:gd name="connsiteY4" fmla="*/ 0 h 161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3750" h="1612900">
                  <a:moveTo>
                    <a:pt x="0" y="0"/>
                  </a:moveTo>
                  <a:lnTo>
                    <a:pt x="2063750" y="6350"/>
                  </a:lnTo>
                  <a:cubicBezTo>
                    <a:pt x="1864783" y="529167"/>
                    <a:pt x="2165860" y="931140"/>
                    <a:pt x="1846243" y="1460307"/>
                  </a:cubicBezTo>
                  <a:cubicBezTo>
                    <a:pt x="1374734" y="1636837"/>
                    <a:pt x="488950" y="1600200"/>
                    <a:pt x="0" y="1612900"/>
                  </a:cubicBezTo>
                  <a:lnTo>
                    <a:pt x="0" y="0"/>
                  </a:lnTo>
                  <a:close/>
                </a:path>
              </a:pathLst>
            </a:custGeom>
            <a:solidFill>
              <a:srgbClr val="0078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Picture 13" descr="A person pointing at a person sitting at a desk&#10;&#10;Description automatically generated">
              <a:extLst>
                <a:ext uri="{FF2B5EF4-FFF2-40B4-BE49-F238E27FC236}">
                  <a16:creationId xmlns:a16="http://schemas.microsoft.com/office/drawing/2014/main" id="{8A1A6792-4E7F-A419-1AFA-FF303B70E9F4}"/>
                </a:ext>
              </a:extLst>
            </p:cNvPr>
            <p:cNvPicPr>
              <a:picLocks noGrp="1" noRot="1" noChangeAspect="1" noMove="1" noResize="1" noEditPoints="1" noAdjustHandles="1" noChangeArrowheads="1" noChangeShapeType="1" noCrop="1"/>
            </p:cNvPicPr>
            <p:nvPr userDrawn="1"/>
          </p:nvPicPr>
          <p:blipFill>
            <a:blip r:embed="rId4">
              <a:extLst>
                <a:ext uri="{28A0092B-C50C-407E-A947-70E740481C1C}">
                  <a14:useLocalDpi xmlns:a14="http://schemas.microsoft.com/office/drawing/2010/main" val="0"/>
                </a:ext>
              </a:extLst>
            </a:blip>
            <a:stretch>
              <a:fillRect/>
            </a:stretch>
          </p:blipFill>
          <p:spPr>
            <a:xfrm>
              <a:off x="12275749" y="24714"/>
              <a:ext cx="2503821" cy="1544594"/>
            </a:xfrm>
            <a:prstGeom prst="rect">
              <a:avLst/>
            </a:prstGeom>
          </p:spPr>
        </p:pic>
      </p:grpSp>
      <p:pic>
        <p:nvPicPr>
          <p:cNvPr id="10" name="Picture 9" descr="A black background with a black square&#10;&#10;Description automatically generated with medium confidence">
            <a:extLst>
              <a:ext uri="{FF2B5EF4-FFF2-40B4-BE49-F238E27FC236}">
                <a16:creationId xmlns:a16="http://schemas.microsoft.com/office/drawing/2014/main" id="{60F45679-3144-D86F-4394-569360CC1624}"/>
              </a:ext>
            </a:extLst>
          </p:cNvPr>
          <p:cNvPicPr>
            <a:picLocks noGrp="1" noRot="1" noChangeAspect="1" noMove="1" noResize="1" noEditPoints="1" noAdjustHandles="1" noChangeArrowheads="1" noChangeShapeType="1" noCrop="1"/>
          </p:cNvPicPr>
          <p:nvPr userDrawn="1"/>
        </p:nvPicPr>
        <p:blipFill>
          <a:blip r:embed="rId5">
            <a:extLst>
              <a:ext uri="{28A0092B-C50C-407E-A947-70E740481C1C}">
                <a14:useLocalDpi xmlns:a14="http://schemas.microsoft.com/office/drawing/2010/main" val="0"/>
              </a:ext>
            </a:extLst>
          </a:blip>
          <a:stretch>
            <a:fillRect/>
          </a:stretch>
        </p:blipFill>
        <p:spPr>
          <a:xfrm>
            <a:off x="-6350" y="0"/>
            <a:ext cx="16256000" cy="9144000"/>
          </a:xfrm>
          <a:prstGeom prst="rect">
            <a:avLst/>
          </a:prstGeom>
        </p:spPr>
      </p:pic>
      <p:sp>
        <p:nvSpPr>
          <p:cNvPr id="5" name="Google Shape;149;p35">
            <a:extLst>
              <a:ext uri="{FF2B5EF4-FFF2-40B4-BE49-F238E27FC236}">
                <a16:creationId xmlns:a16="http://schemas.microsoft.com/office/drawing/2014/main" id="{7948A9B8-596D-80F3-DBBD-D7EDD89ABE09}"/>
              </a:ext>
            </a:extLst>
          </p:cNvPr>
          <p:cNvSpPr txBox="1">
            <a:spLocks noGrp="1"/>
          </p:cNvSpPr>
          <p:nvPr>
            <p:ph type="title" hasCustomPrompt="1"/>
          </p:nvPr>
        </p:nvSpPr>
        <p:spPr>
          <a:xfrm>
            <a:off x="2421576" y="349071"/>
            <a:ext cx="9696532" cy="1137649"/>
          </a:xfrm>
          <a:prstGeom prst="rect">
            <a:avLst/>
          </a:prstGeom>
          <a:noFill/>
          <a:ln>
            <a:noFill/>
          </a:ln>
        </p:spPr>
        <p:txBody>
          <a:bodyPr spcFirstLastPara="1" wrap="square" lIns="91425" tIns="108000" rIns="91425" bIns="45700" anchor="t" anchorCtr="0">
            <a:spAutoFit/>
          </a:bodyPr>
          <a:lstStyle>
            <a:lvl1pPr marL="0" lvl="0" indent="0" algn="l">
              <a:lnSpc>
                <a:spcPct val="114000"/>
              </a:lnSpc>
              <a:spcBef>
                <a:spcPts val="0"/>
              </a:spcBef>
              <a:spcAft>
                <a:spcPts val="0"/>
              </a:spcAft>
              <a:buSzPts val="4400"/>
              <a:buFont typeface="Arial" panose="020B0604020202020204" pitchFamily="34" charset="0"/>
              <a:buNone/>
              <a:defRPr sz="2800" b="1">
                <a:solidFill>
                  <a:schemeClr val="bg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Add Title</a:t>
            </a:r>
            <a:br>
              <a:rPr lang="en-US"/>
            </a:br>
            <a:endParaRPr/>
          </a:p>
        </p:txBody>
      </p:sp>
      <p:sp>
        <p:nvSpPr>
          <p:cNvPr id="6" name="Text Placeholder 6">
            <a:extLst>
              <a:ext uri="{FF2B5EF4-FFF2-40B4-BE49-F238E27FC236}">
                <a16:creationId xmlns:a16="http://schemas.microsoft.com/office/drawing/2014/main" id="{D6E140C6-C70A-C947-7711-0BA4214D3E0D}"/>
              </a:ext>
            </a:extLst>
          </p:cNvPr>
          <p:cNvSpPr>
            <a:spLocks noGrp="1" noRot="1" noMove="1" noResize="1" noEditPoints="1" noAdjustHandles="1" noChangeArrowheads="1" noChangeShapeType="1"/>
          </p:cNvSpPr>
          <p:nvPr>
            <p:ph type="body" sz="quarter" idx="11"/>
          </p:nvPr>
        </p:nvSpPr>
        <p:spPr>
          <a:xfrm>
            <a:off x="1291857" y="2370300"/>
            <a:ext cx="13696999" cy="5873587"/>
          </a:xfrm>
          <a:prstGeom prst="rect">
            <a:avLst/>
          </a:prstGeom>
        </p:spPr>
        <p:txBody>
          <a:bodyPr anchor="t"/>
          <a:lstStyle>
            <a:lvl1pPr marL="0" indent="0" algn="l">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11" name="Google Shape;60;p31">
            <a:extLst>
              <a:ext uri="{FF2B5EF4-FFF2-40B4-BE49-F238E27FC236}">
                <a16:creationId xmlns:a16="http://schemas.microsoft.com/office/drawing/2014/main" id="{67F3721E-1652-C181-A345-92F37F4B71D2}"/>
              </a:ext>
            </a:extLst>
          </p:cNvPr>
          <p:cNvSpPr>
            <a:spLocks/>
          </p:cNvSpPr>
          <p:nvPr userDrawn="1"/>
        </p:nvSpPr>
        <p:spPr>
          <a:xfrm>
            <a:off x="1113033" y="420003"/>
            <a:ext cx="1468273"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F3F3F"/>
              </a:buClr>
              <a:buSzPts val="2200"/>
              <a:buFont typeface="Arial"/>
              <a:buNone/>
            </a:pPr>
            <a:r>
              <a:rPr lang="en-US" sz="2800" b="1" i="0" u="none" strike="noStrike" cap="none" dirty="0">
                <a:solidFill>
                  <a:schemeClr val="bg1"/>
                </a:solidFill>
                <a:latin typeface="Open Sans"/>
                <a:ea typeface="Open Sans"/>
                <a:cs typeface="Open Sans"/>
                <a:sym typeface="Open Sans"/>
              </a:rPr>
              <a:t>Demo: </a:t>
            </a:r>
            <a:endParaRPr lang="en-US" sz="1400" b="0" i="0" u="none" strike="noStrike" cap="none" dirty="0">
              <a:solidFill>
                <a:schemeClr val="bg1"/>
              </a:solidFill>
              <a:latin typeface="Arial"/>
              <a:ea typeface="Arial"/>
              <a:cs typeface="Arial"/>
              <a:sym typeface="Arial"/>
            </a:endParaRPr>
          </a:p>
        </p:txBody>
      </p:sp>
      <p:sp>
        <p:nvSpPr>
          <p:cNvPr id="4" name="Text Placeholder 7">
            <a:extLst>
              <a:ext uri="{FF2B5EF4-FFF2-40B4-BE49-F238E27FC236}">
                <a16:creationId xmlns:a16="http://schemas.microsoft.com/office/drawing/2014/main" id="{17EAF551-3311-91DD-E512-F39155DD8EA7}"/>
              </a:ext>
            </a:extLst>
          </p:cNvPr>
          <p:cNvSpPr txBox="1">
            <a:spLocks noGrp="1" noRot="1" noMove="1" noResize="1" noEditPoints="1" noAdjustHandles="1" noChangeArrowheads="1" noChangeShapeType="1"/>
          </p:cNvSpPr>
          <p:nvPr userDrawn="1"/>
        </p:nvSpPr>
        <p:spPr>
          <a:xfrm>
            <a:off x="12012930" y="1793876"/>
            <a:ext cx="1560195"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Duration:</a:t>
            </a:r>
          </a:p>
        </p:txBody>
      </p:sp>
      <p:sp>
        <p:nvSpPr>
          <p:cNvPr id="7" name="Text Placeholder 7">
            <a:extLst>
              <a:ext uri="{FF2B5EF4-FFF2-40B4-BE49-F238E27FC236}">
                <a16:creationId xmlns:a16="http://schemas.microsoft.com/office/drawing/2014/main" id="{5F5D4B66-24E3-85AD-9EFE-7B08C35BFABE}"/>
              </a:ext>
            </a:extLst>
          </p:cNvPr>
          <p:cNvSpPr txBox="1">
            <a:spLocks noGrp="1" noRot="1" noMove="1" noResize="1" noEditPoints="1" noAdjustHandles="1" noChangeArrowheads="1" noChangeShapeType="1"/>
          </p:cNvSpPr>
          <p:nvPr userDrawn="1"/>
        </p:nvSpPr>
        <p:spPr>
          <a:xfrm>
            <a:off x="13803630" y="1791495"/>
            <a:ext cx="1469708"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minutes</a:t>
            </a:r>
          </a:p>
        </p:txBody>
      </p:sp>
      <p:sp>
        <p:nvSpPr>
          <p:cNvPr id="9" name="Text Placeholder 6">
            <a:extLst>
              <a:ext uri="{FF2B5EF4-FFF2-40B4-BE49-F238E27FC236}">
                <a16:creationId xmlns:a16="http://schemas.microsoft.com/office/drawing/2014/main" id="{CA63BAA6-A5F5-E6B2-B7E5-2632162CE538}"/>
              </a:ext>
            </a:extLst>
          </p:cNvPr>
          <p:cNvSpPr>
            <a:spLocks noGrp="1" noRot="1" noMove="1" noResize="1" noEditPoints="1" noAdjustHandles="1" noChangeArrowheads="1" noChangeShapeType="1"/>
          </p:cNvSpPr>
          <p:nvPr>
            <p:ph type="body" sz="quarter" idx="14" hasCustomPrompt="1"/>
          </p:nvPr>
        </p:nvSpPr>
        <p:spPr>
          <a:xfrm>
            <a:off x="13416914" y="1793560"/>
            <a:ext cx="565786" cy="574675"/>
          </a:xfrm>
          <a:prstGeom prst="rect">
            <a:avLst/>
          </a:prstGeom>
        </p:spPr>
        <p:txBody>
          <a:bodyPr/>
          <a:lstStyle>
            <a:lvl1pPr marL="0" indent="0" algn="l">
              <a:lnSpc>
                <a:spcPct val="114000"/>
              </a:lnSpc>
              <a:spcBef>
                <a:spcPts val="0"/>
              </a:spcBef>
              <a:buFont typeface="Arial" panose="020B0604020202020204" pitchFamily="34" charset="0"/>
              <a:buNone/>
              <a:defRPr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r>
              <a:rPr lang="en-US"/>
              <a:t>05</a:t>
            </a:r>
          </a:p>
        </p:txBody>
      </p:sp>
    </p:spTree>
    <p:custDataLst>
      <p:tags r:id="rId1"/>
    </p:custDataLst>
    <p:extLst>
      <p:ext uri="{BB962C8B-B14F-4D97-AF65-F5344CB8AC3E}">
        <p14:creationId xmlns:p14="http://schemas.microsoft.com/office/powerpoint/2010/main" val="515120827"/>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B8547DCB-0B93-88B9-E345-AFD101D616BF}"/>
              </a:ext>
            </a:extLst>
          </p:cNvPr>
          <p:cNvSpPr>
            <a:spLocks noGrp="1"/>
          </p:cNvSpPr>
          <p:nvPr>
            <p:ph type="title"/>
          </p:nvPr>
        </p:nvSpPr>
        <p:spPr>
          <a:xfrm>
            <a:off x="1117600" y="487363"/>
            <a:ext cx="14020800" cy="176688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14000"/>
              </a:lnSpc>
              <a:spcBef>
                <a:spcPts val="0"/>
              </a:spcBef>
              <a:spcAft>
                <a:spcPts val="0"/>
              </a:spcAft>
              <a:buClrTx/>
              <a:buSzTx/>
              <a:buFont typeface="Arial" panose="020B0604020202020204" pitchFamily="34" charset="0"/>
              <a:buNone/>
              <a:tabLst/>
              <a:defRPr/>
            </a:pPr>
            <a:r>
              <a:rPr lang="en-US"/>
              <a:t>Click to add lead-in line</a:t>
            </a:r>
          </a:p>
        </p:txBody>
      </p:sp>
      <p:sp>
        <p:nvSpPr>
          <p:cNvPr id="9" name="Text Placeholder 2">
            <a:extLst>
              <a:ext uri="{FF2B5EF4-FFF2-40B4-BE49-F238E27FC236}">
                <a16:creationId xmlns:a16="http://schemas.microsoft.com/office/drawing/2014/main" id="{4140D4C3-76A5-7AB4-F1FA-F4CE290D17B5}"/>
              </a:ext>
            </a:extLst>
          </p:cNvPr>
          <p:cNvSpPr>
            <a:spLocks noGrp="1"/>
          </p:cNvSpPr>
          <p:nvPr>
            <p:ph type="body" idx="1"/>
          </p:nvPr>
        </p:nvSpPr>
        <p:spPr>
          <a:xfrm>
            <a:off x="1117600" y="2433638"/>
            <a:ext cx="14020800" cy="5802312"/>
          </a:xfrm>
          <a:prstGeom prst="rect">
            <a:avLst/>
          </a:prstGeom>
        </p:spPr>
        <p:txBody>
          <a:bodyPr vert="horz" lIns="91440" tIns="45720" rIns="91440" bIns="45720" rtlCol="0">
            <a:normAutofit/>
          </a:bodyPr>
          <a:lstStyle/>
          <a:p>
            <a:pPr marL="0" lvl="0" indent="0">
              <a:lnSpc>
                <a:spcPct val="114000"/>
              </a:lnSpc>
              <a:buNone/>
            </a:pPr>
            <a:r>
              <a:rPr lang="en-GB"/>
              <a:t>Click to add text</a:t>
            </a:r>
          </a:p>
          <a:p>
            <a:pPr lvl="1">
              <a:lnSpc>
                <a:spcPct val="114000"/>
              </a:lnSpc>
              <a:spcBef>
                <a:spcPts val="1000"/>
              </a:spcBef>
            </a:pPr>
            <a:r>
              <a:rPr lang="en-GB"/>
              <a:t>Bullet point 1</a:t>
            </a:r>
          </a:p>
          <a:p>
            <a:pPr lvl="2">
              <a:lnSpc>
                <a:spcPct val="114000"/>
              </a:lnSpc>
              <a:spcBef>
                <a:spcPts val="1000"/>
              </a:spcBef>
              <a:buSzPct val="100000"/>
              <a:buFont typeface="Courier New" panose="02070309020205020404" pitchFamily="49" charset="0"/>
              <a:buChar char="o"/>
            </a:pPr>
            <a:r>
              <a:rPr lang="en-GB"/>
              <a:t>Sub-bullet point 1</a:t>
            </a:r>
          </a:p>
        </p:txBody>
      </p:sp>
      <p:pic>
        <p:nvPicPr>
          <p:cNvPr id="3" name="Picture 2" descr="A picture containing black, darkness&#10;&#10;Description automatically generated" hidden="1">
            <a:extLst>
              <a:ext uri="{FF2B5EF4-FFF2-40B4-BE49-F238E27FC236}">
                <a16:creationId xmlns:a16="http://schemas.microsoft.com/office/drawing/2014/main" id="{D0996812-ACEF-2708-D65E-97AE86E32B51}"/>
              </a:ext>
            </a:extLst>
          </p:cNvPr>
          <p:cNvPicPr>
            <a:picLocks noGrp="1" noRot="1" noChangeAspect="1" noMove="1" noResize="1" noEditPoints="1" noAdjustHandles="1" noChangeArrowheads="1" noChangeShapeType="1" noCrop="1"/>
          </p:cNvPicPr>
          <p:nvPr userDrawn="1"/>
        </p:nvPicPr>
        <p:blipFill>
          <a:blip r:embed="rId20">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pic>
        <p:nvPicPr>
          <p:cNvPr id="6" name="Picture 5" descr="A picture containing screenshot, black, darkness" hidden="1">
            <a:extLst>
              <a:ext uri="{FF2B5EF4-FFF2-40B4-BE49-F238E27FC236}">
                <a16:creationId xmlns:a16="http://schemas.microsoft.com/office/drawing/2014/main" id="{985A74AA-1EDE-C159-3D26-B856937B9D55}"/>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Tree>
    <p:custDataLst>
      <p:tags r:id="rId19"/>
    </p:custDataLst>
    <p:extLst>
      <p:ext uri="{BB962C8B-B14F-4D97-AF65-F5344CB8AC3E}">
        <p14:creationId xmlns:p14="http://schemas.microsoft.com/office/powerpoint/2010/main" val="3368593342"/>
      </p:ext>
    </p:extLst>
  </p:cSld>
  <p:clrMap bg1="lt1" tx1="dk1" bg2="lt2" tx2="dk2" accent1="accent1" accent2="accent2" accent3="accent3" accent4="accent4" accent5="accent5" accent6="accent6" hlink="hlink" folHlink="folHlink"/>
  <p:sldLayoutIdLst>
    <p:sldLayoutId id="2147483729" r:id="rId1"/>
    <p:sldLayoutId id="2147483726" r:id="rId2"/>
    <p:sldLayoutId id="2147483733" r:id="rId3"/>
    <p:sldLayoutId id="2147483734" r:id="rId4"/>
    <p:sldLayoutId id="2147483730" r:id="rId5"/>
    <p:sldLayoutId id="2147483683" r:id="rId6"/>
    <p:sldLayoutId id="2147483736" r:id="rId7"/>
    <p:sldLayoutId id="2147483684" r:id="rId8"/>
    <p:sldLayoutId id="2147483691" r:id="rId9"/>
    <p:sldLayoutId id="2147483735" r:id="rId10"/>
    <p:sldLayoutId id="2147483716" r:id="rId11"/>
    <p:sldLayoutId id="2147483690" r:id="rId12"/>
    <p:sldLayoutId id="2147483737" r:id="rId13"/>
    <p:sldLayoutId id="2147483694" r:id="rId14"/>
    <p:sldLayoutId id="2147483724" r:id="rId15"/>
    <p:sldLayoutId id="2147483738" r:id="rId16"/>
    <p:sldLayoutId id="2147483720" r:id="rId17"/>
  </p:sldLayoutIdLst>
  <p:txStyles>
    <p:titleStyle>
      <a:lvl1pPr algn="l" defTabSz="914400" rtl="0" eaLnBrk="1" latinLnBrk="0" hangingPunct="1">
        <a:lnSpc>
          <a:spcPct val="114000"/>
        </a:lnSpc>
        <a:spcBef>
          <a:spcPct val="0"/>
        </a:spcBef>
        <a:buNone/>
        <a:defRPr lang="en-US" sz="220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21" userDrawn="1">
          <p15:clr>
            <a:srgbClr val="5ACBF0"/>
          </p15:clr>
        </p15:guide>
        <p15:guide id="2" pos="5120" userDrawn="1">
          <p15:clr>
            <a:srgbClr val="000000"/>
          </p15:clr>
        </p15:guide>
        <p15:guide id="3" orient="horz" pos="2880" userDrawn="1">
          <p15:clr>
            <a:srgbClr val="000000"/>
          </p15:clr>
        </p15:guide>
        <p15:guide id="4" orient="horz" pos="5239" userDrawn="1">
          <p15:clr>
            <a:srgbClr val="5ACBF0"/>
          </p15:clr>
        </p15:guide>
        <p15:guide id="5" pos="1015" userDrawn="1">
          <p15:clr>
            <a:srgbClr val="5ACBF0"/>
          </p15:clr>
        </p15:guide>
        <p15:guide id="6" pos="516" userDrawn="1">
          <p15:clr>
            <a:srgbClr val="F26B43"/>
          </p15:clr>
        </p15:guide>
        <p15:guide id="7" pos="9224" userDrawn="1">
          <p15:clr>
            <a:srgbClr val="5ACBF0"/>
          </p15:clr>
        </p15:guide>
        <p15:guide id="8" pos="9728" userDrawn="1">
          <p15:clr>
            <a:srgbClr val="F26B43"/>
          </p15:clr>
        </p15:guide>
        <p15:guide id="9" orient="horz" pos="272" userDrawn="1">
          <p15:clr>
            <a:srgbClr val="F26B43"/>
          </p15:clr>
        </p15:guide>
        <p15:guide id="10" orient="horz" pos="5511" userDrawn="1">
          <p15:clr>
            <a:srgbClr val="F26B43"/>
          </p15:clr>
        </p15:guide>
        <p15:guide id="11" pos="8576" userDrawn="1">
          <p15:clr>
            <a:srgbClr val="5ACBF0"/>
          </p15:clr>
        </p15:guide>
        <p15:guide id="12" pos="8192" userDrawn="1">
          <p15:clr>
            <a:srgbClr val="5ACBF0"/>
          </p15:clr>
        </p15:guide>
        <p15:guide id="13" pos="1664" userDrawn="1">
          <p15:clr>
            <a:srgbClr val="5ACBF0"/>
          </p15:clr>
        </p15:guide>
        <p15:guide id="14" pos="2048"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23.xml"/><Relationship Id="rId5" Type="http://schemas.openxmlformats.org/officeDocument/2006/relationships/image" Target="../media/image52.svg"/><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0.xml"/><Relationship Id="rId1" Type="http://schemas.openxmlformats.org/officeDocument/2006/relationships/tags" Target="../tags/tag24.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tags" Target="../tags/tag25.xm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0.xml"/><Relationship Id="rId1" Type="http://schemas.openxmlformats.org/officeDocument/2006/relationships/tags" Target="../tags/tag2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2.xml"/><Relationship Id="rId1" Type="http://schemas.openxmlformats.org/officeDocument/2006/relationships/tags" Target="../tags/tag28.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tags" Target="../tags/tag1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20.xml"/><Relationship Id="rId5" Type="http://schemas.openxmlformats.org/officeDocument/2006/relationships/image" Target="../media/image36.svg"/><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5.svg"/><Relationship Id="rId18" Type="http://schemas.openxmlformats.org/officeDocument/2006/relationships/image" Target="../media/image50.png"/><Relationship Id="rId3" Type="http://schemas.openxmlformats.org/officeDocument/2006/relationships/notesSlide" Target="../notesSlides/notesSlide5.xml"/><Relationship Id="rId7" Type="http://schemas.openxmlformats.org/officeDocument/2006/relationships/image" Target="../media/image40.svg"/><Relationship Id="rId12" Type="http://schemas.openxmlformats.org/officeDocument/2006/relationships/image" Target="../media/image44.png"/><Relationship Id="rId17" Type="http://schemas.openxmlformats.org/officeDocument/2006/relationships/image" Target="../media/image49.svg"/><Relationship Id="rId2" Type="http://schemas.openxmlformats.org/officeDocument/2006/relationships/slideLayout" Target="../slideLayouts/slideLayout7.xml"/><Relationship Id="rId16" Type="http://schemas.openxmlformats.org/officeDocument/2006/relationships/image" Target="../media/image48.png"/><Relationship Id="rId1" Type="http://schemas.openxmlformats.org/officeDocument/2006/relationships/tags" Target="../tags/tag21.xml"/><Relationship Id="rId6" Type="http://schemas.openxmlformats.org/officeDocument/2006/relationships/image" Target="../media/image39.png"/><Relationship Id="rId11" Type="http://schemas.microsoft.com/office/2007/relationships/hdphoto" Target="../media/hdphoto1.wdp"/><Relationship Id="rId5" Type="http://schemas.openxmlformats.org/officeDocument/2006/relationships/image" Target="../media/image38.svg"/><Relationship Id="rId15" Type="http://schemas.openxmlformats.org/officeDocument/2006/relationships/image" Target="../media/image47.svg"/><Relationship Id="rId10" Type="http://schemas.openxmlformats.org/officeDocument/2006/relationships/image" Target="../media/image43.png"/><Relationship Id="rId19" Type="http://schemas.microsoft.com/office/2007/relationships/hdphoto" Target="../media/hdphoto2.wdp"/><Relationship Id="rId4" Type="http://schemas.openxmlformats.org/officeDocument/2006/relationships/image" Target="../media/image37.png"/><Relationship Id="rId9" Type="http://schemas.openxmlformats.org/officeDocument/2006/relationships/image" Target="../media/image42.svg"/><Relationship Id="rId14" Type="http://schemas.openxmlformats.org/officeDocument/2006/relationships/image" Target="../media/image4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a:extLst>
              <a:ext uri="{FF2B5EF4-FFF2-40B4-BE49-F238E27FC236}">
                <a16:creationId xmlns:a16="http://schemas.microsoft.com/office/drawing/2014/main" id="{CE2876CB-0152-8E2B-2A69-75880DACB920}"/>
              </a:ext>
            </a:extLst>
          </p:cNvPr>
          <p:cNvSpPr>
            <a:spLocks noGrp="1"/>
          </p:cNvSpPr>
          <p:nvPr>
            <p:ph type="body" idx="10"/>
          </p:nvPr>
        </p:nvSpPr>
        <p:spPr>
          <a:xfrm>
            <a:off x="653386" y="4114800"/>
            <a:ext cx="7835706" cy="914400"/>
          </a:xfrm>
        </p:spPr>
        <p:txBody>
          <a:bodyPr/>
          <a:lstStyle/>
          <a:p>
            <a:r>
              <a:rPr lang="en-US" dirty="0"/>
              <a:t>DevOps Foundations: Version Control and CI/CD with Jenkins</a:t>
            </a:r>
            <a:endParaRPr lang="en-IN" dirty="0"/>
          </a:p>
        </p:txBody>
      </p:sp>
    </p:spTree>
    <p:custDataLst>
      <p:tags r:id="rId1"/>
    </p:custDataLst>
    <p:extLst>
      <p:ext uri="{BB962C8B-B14F-4D97-AF65-F5344CB8AC3E}">
        <p14:creationId xmlns:p14="http://schemas.microsoft.com/office/powerpoint/2010/main" val="581828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F0E9E5AF-A66C-DDA5-D954-3EF9E26E87CB}"/>
              </a:ext>
            </a:extLst>
          </p:cNvPr>
          <p:cNvSpPr>
            <a:spLocks noGrp="1"/>
          </p:cNvSpPr>
          <p:nvPr>
            <p:ph type="body" idx="10"/>
          </p:nvPr>
        </p:nvSpPr>
        <p:spPr>
          <a:xfrm>
            <a:off x="1291857" y="1507820"/>
            <a:ext cx="13696999" cy="903776"/>
          </a:xfrm>
        </p:spPr>
        <p:txBody>
          <a:bodyPr>
            <a:noAutofit/>
          </a:bodyPr>
          <a:lstStyle/>
          <a:p>
            <a:r>
              <a:rPr lang="en-US" dirty="0">
                <a:solidFill>
                  <a:srgbClr val="404040"/>
                </a:solidFill>
                <a:latin typeface="Open Sans" pitchFamily="2" charset="0"/>
              </a:rPr>
              <a:t>Continuous Delivery (CD) is an extension of continuous integration. It automates the entire software release process ensuring that the code changes are always ready for deployment to production.</a:t>
            </a:r>
            <a:endParaRPr lang="en-IN" dirty="0">
              <a:solidFill>
                <a:srgbClr val="404040"/>
              </a:solidFill>
              <a:latin typeface="Open Sans" pitchFamily="2" charset="0"/>
            </a:endParaRPr>
          </a:p>
        </p:txBody>
      </p:sp>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t>Continuous Delivery</a:t>
            </a:r>
          </a:p>
        </p:txBody>
      </p:sp>
      <p:sp>
        <p:nvSpPr>
          <p:cNvPr id="3" name="Brandline_LVC">
            <a:extLst>
              <a:ext uri="{FF2B5EF4-FFF2-40B4-BE49-F238E27FC236}">
                <a16:creationId xmlns:a16="http://schemas.microsoft.com/office/drawing/2014/main" id="{C727F869-C0F8-45A2-E4A7-376DA55218FE}"/>
              </a:ext>
            </a:extLst>
          </p:cNvPr>
          <p:cNvSpPr/>
          <p:nvPr/>
        </p:nvSpPr>
        <p:spPr>
          <a:xfrm>
            <a:off x="5880100" y="816324"/>
            <a:ext cx="449468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RR_Box">
            <a:extLst>
              <a:ext uri="{FF2B5EF4-FFF2-40B4-BE49-F238E27FC236}">
                <a16:creationId xmlns:a16="http://schemas.microsoft.com/office/drawing/2014/main" id="{C6BFB333-463A-0882-FFDD-491253221D62}"/>
              </a:ext>
            </a:extLst>
          </p:cNvPr>
          <p:cNvSpPr/>
          <p:nvPr/>
        </p:nvSpPr>
        <p:spPr>
          <a:xfrm>
            <a:off x="1635937" y="7487542"/>
            <a:ext cx="12984127" cy="829129"/>
          </a:xfrm>
          <a:prstGeom prst="roundRect">
            <a:avLst/>
          </a:prstGeom>
          <a:solidFill>
            <a:srgbClr val="EBF3F4"/>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rPr>
              <a:t>This DevOps practice significantly reduces the risk and time associated with the </a:t>
            </a:r>
          </a:p>
          <a:p>
            <a:pPr algn="ctr"/>
            <a:r>
              <a:rPr lang="en-US" sz="2200" dirty="0">
                <a:solidFill>
                  <a:schemeClr val="tx1">
                    <a:lumMod val="75000"/>
                    <a:lumOff val="25000"/>
                  </a:schemeClr>
                </a:solidFill>
              </a:rPr>
              <a:t>traditional deployments. </a:t>
            </a:r>
            <a:endParaRPr lang="en-IN" sz="2200" dirty="0">
              <a:solidFill>
                <a:schemeClr val="tx1">
                  <a:lumMod val="75000"/>
                  <a:lumOff val="25000"/>
                </a:schemeClr>
              </a:solidFill>
            </a:endParaRPr>
          </a:p>
        </p:txBody>
      </p:sp>
      <p:grpSp>
        <p:nvGrpSpPr>
          <p:cNvPr id="8" name="Graphic 6">
            <a:extLst>
              <a:ext uri="{FF2B5EF4-FFF2-40B4-BE49-F238E27FC236}">
                <a16:creationId xmlns:a16="http://schemas.microsoft.com/office/drawing/2014/main" id="{7587DB04-3B64-6D07-9594-34935333ACF1}"/>
              </a:ext>
            </a:extLst>
          </p:cNvPr>
          <p:cNvGrpSpPr/>
          <p:nvPr/>
        </p:nvGrpSpPr>
        <p:grpSpPr>
          <a:xfrm>
            <a:off x="6246554" y="2729170"/>
            <a:ext cx="4261426" cy="3882343"/>
            <a:chOff x="6246554" y="2729170"/>
            <a:chExt cx="4261426" cy="3882343"/>
          </a:xfrm>
        </p:grpSpPr>
        <p:grpSp>
          <p:nvGrpSpPr>
            <p:cNvPr id="9" name="Graphic 6">
              <a:extLst>
                <a:ext uri="{FF2B5EF4-FFF2-40B4-BE49-F238E27FC236}">
                  <a16:creationId xmlns:a16="http://schemas.microsoft.com/office/drawing/2014/main" id="{0F352553-D1DE-E3F5-38D6-0E4B0880903D}"/>
                </a:ext>
              </a:extLst>
            </p:cNvPr>
            <p:cNvGrpSpPr/>
            <p:nvPr/>
          </p:nvGrpSpPr>
          <p:grpSpPr>
            <a:xfrm>
              <a:off x="6575510" y="2729170"/>
              <a:ext cx="3370399" cy="3847946"/>
              <a:chOff x="6575510" y="2729170"/>
              <a:chExt cx="3370399" cy="3847946"/>
            </a:xfrm>
          </p:grpSpPr>
          <p:sp>
            <p:nvSpPr>
              <p:cNvPr id="10" name="Freeform: Shape 9">
                <a:extLst>
                  <a:ext uri="{FF2B5EF4-FFF2-40B4-BE49-F238E27FC236}">
                    <a16:creationId xmlns:a16="http://schemas.microsoft.com/office/drawing/2014/main" id="{461B2FFF-6EAE-D5B1-0AFB-963BB2D8A902}"/>
                  </a:ext>
                </a:extLst>
              </p:cNvPr>
              <p:cNvSpPr/>
              <p:nvPr/>
            </p:nvSpPr>
            <p:spPr>
              <a:xfrm>
                <a:off x="6575510" y="3206802"/>
                <a:ext cx="3370399" cy="3370314"/>
              </a:xfrm>
              <a:custGeom>
                <a:avLst/>
                <a:gdLst>
                  <a:gd name="connsiteX0" fmla="*/ 3128600 w 3370399"/>
                  <a:gd name="connsiteY0" fmla="*/ 816297 h 3370314"/>
                  <a:gd name="connsiteX1" fmla="*/ 3338199 w 3370399"/>
                  <a:gd name="connsiteY1" fmla="*/ 2010735 h 3370314"/>
                  <a:gd name="connsiteX2" fmla="*/ 1359579 w 3370399"/>
                  <a:gd name="connsiteY2" fmla="*/ 3338200 h 3370314"/>
                  <a:gd name="connsiteX3" fmla="*/ 32115 w 3370399"/>
                  <a:gd name="connsiteY3" fmla="*/ 1359579 h 3370314"/>
                  <a:gd name="connsiteX4" fmla="*/ 2010735 w 3370399"/>
                  <a:gd name="connsiteY4" fmla="*/ 32115 h 337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0399" h="3370314">
                    <a:moveTo>
                      <a:pt x="3128600" y="816297"/>
                    </a:moveTo>
                    <a:cubicBezTo>
                      <a:pt x="3337081" y="1162276"/>
                      <a:pt x="3422598" y="1583711"/>
                      <a:pt x="3338199" y="2010735"/>
                    </a:cubicBezTo>
                    <a:cubicBezTo>
                      <a:pt x="3158223" y="2923472"/>
                      <a:pt x="2272875" y="3518176"/>
                      <a:pt x="1359579" y="3338200"/>
                    </a:cubicBezTo>
                    <a:cubicBezTo>
                      <a:pt x="446842" y="3158223"/>
                      <a:pt x="-147861" y="2272874"/>
                      <a:pt x="32115" y="1359579"/>
                    </a:cubicBezTo>
                    <a:cubicBezTo>
                      <a:pt x="212091" y="446843"/>
                      <a:pt x="1097440" y="-147861"/>
                      <a:pt x="2010735" y="32115"/>
                    </a:cubicBezTo>
                  </a:path>
                </a:pathLst>
              </a:custGeom>
              <a:noFill/>
              <a:ln w="279301" cap="flat">
                <a:solidFill>
                  <a:srgbClr val="FBB03B"/>
                </a:solid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E30AB434-0616-911B-5045-18D233A87EBB}"/>
                  </a:ext>
                </a:extLst>
              </p:cNvPr>
              <p:cNvSpPr/>
              <p:nvPr/>
            </p:nvSpPr>
            <p:spPr>
              <a:xfrm>
                <a:off x="8235235" y="2729170"/>
                <a:ext cx="996017" cy="932299"/>
              </a:xfrm>
              <a:custGeom>
                <a:avLst/>
                <a:gdLst>
                  <a:gd name="connsiteX0" fmla="*/ 996018 w 996017"/>
                  <a:gd name="connsiteY0" fmla="*/ 793125 h 932299"/>
                  <a:gd name="connsiteX1" fmla="*/ 498009 w 996017"/>
                  <a:gd name="connsiteY1" fmla="*/ 862433 h 932299"/>
                  <a:gd name="connsiteX2" fmla="*/ 0 w 996017"/>
                  <a:gd name="connsiteY2" fmla="*/ 932299 h 932299"/>
                  <a:gd name="connsiteX3" fmla="*/ 188919 w 996017"/>
                  <a:gd name="connsiteY3" fmla="*/ 466150 h 932299"/>
                  <a:gd name="connsiteX4" fmla="*/ 377838 w 996017"/>
                  <a:gd name="connsiteY4" fmla="*/ 0 h 932299"/>
                  <a:gd name="connsiteX5" fmla="*/ 686928 w 996017"/>
                  <a:gd name="connsiteY5" fmla="*/ 396283 h 93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6017" h="932299">
                    <a:moveTo>
                      <a:pt x="996018" y="793125"/>
                    </a:moveTo>
                    <a:lnTo>
                      <a:pt x="498009" y="862433"/>
                    </a:lnTo>
                    <a:lnTo>
                      <a:pt x="0" y="932299"/>
                    </a:lnTo>
                    <a:lnTo>
                      <a:pt x="188919" y="466150"/>
                    </a:lnTo>
                    <a:lnTo>
                      <a:pt x="377838" y="0"/>
                    </a:lnTo>
                    <a:lnTo>
                      <a:pt x="686928" y="396283"/>
                    </a:lnTo>
                    <a:close/>
                  </a:path>
                </a:pathLst>
              </a:custGeom>
              <a:solidFill>
                <a:srgbClr val="FBB03B"/>
              </a:solidFill>
              <a:ln w="5586" cap="flat">
                <a:noFill/>
                <a:prstDash val="solid"/>
                <a:miter/>
              </a:ln>
            </p:spPr>
            <p:txBody>
              <a:bodyPr rtlCol="0" anchor="ctr"/>
              <a:lstStyle/>
              <a:p>
                <a:endParaRPr lang="en-IN" dirty="0"/>
              </a:p>
            </p:txBody>
          </p:sp>
        </p:grpSp>
        <p:sp>
          <p:nvSpPr>
            <p:cNvPr id="12" name="Freeform: Shape 11">
              <a:extLst>
                <a:ext uri="{FF2B5EF4-FFF2-40B4-BE49-F238E27FC236}">
                  <a16:creationId xmlns:a16="http://schemas.microsoft.com/office/drawing/2014/main" id="{F7419978-028E-4722-7C15-8B447354D0B9}"/>
                </a:ext>
              </a:extLst>
            </p:cNvPr>
            <p:cNvSpPr/>
            <p:nvPr/>
          </p:nvSpPr>
          <p:spPr>
            <a:xfrm>
              <a:off x="6246554" y="3393182"/>
              <a:ext cx="1159225" cy="1159225"/>
            </a:xfrm>
            <a:custGeom>
              <a:avLst/>
              <a:gdLst>
                <a:gd name="connsiteX0" fmla="*/ 1159226 w 1159225"/>
                <a:gd name="connsiteY0" fmla="*/ 579613 h 1159225"/>
                <a:gd name="connsiteX1" fmla="*/ 579613 w 1159225"/>
                <a:gd name="connsiteY1" fmla="*/ 1159226 h 1159225"/>
                <a:gd name="connsiteX2" fmla="*/ 0 w 1159225"/>
                <a:gd name="connsiteY2" fmla="*/ 579613 h 1159225"/>
                <a:gd name="connsiteX3" fmla="*/ 579613 w 1159225"/>
                <a:gd name="connsiteY3" fmla="*/ 0 h 1159225"/>
                <a:gd name="connsiteX4" fmla="*/ 1159226 w 1159225"/>
                <a:gd name="connsiteY4" fmla="*/ 579613 h 1159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225" h="1159225">
                  <a:moveTo>
                    <a:pt x="1159226" y="579613"/>
                  </a:moveTo>
                  <a:cubicBezTo>
                    <a:pt x="1159226" y="899724"/>
                    <a:pt x="899724" y="1159226"/>
                    <a:pt x="579613" y="1159226"/>
                  </a:cubicBezTo>
                  <a:cubicBezTo>
                    <a:pt x="259502" y="1159226"/>
                    <a:pt x="0" y="899724"/>
                    <a:pt x="0" y="579613"/>
                  </a:cubicBezTo>
                  <a:cubicBezTo>
                    <a:pt x="0" y="259501"/>
                    <a:pt x="259502" y="0"/>
                    <a:pt x="579613" y="0"/>
                  </a:cubicBezTo>
                  <a:cubicBezTo>
                    <a:pt x="899724" y="0"/>
                    <a:pt x="1159226" y="259501"/>
                    <a:pt x="1159226" y="579613"/>
                  </a:cubicBezTo>
                  <a:close/>
                </a:path>
              </a:pathLst>
            </a:custGeom>
            <a:solidFill>
              <a:srgbClr val="0096B9"/>
            </a:solidFill>
            <a:ln w="5586" cap="flat">
              <a:noFill/>
              <a:prstDash val="solid"/>
              <a:miter/>
            </a:ln>
          </p:spPr>
          <p:txBody>
            <a:bodyPr rtlCol="0" anchor="ctr"/>
            <a:lstStyle/>
            <a:p>
              <a:endParaRPr lang="en-IN" dirty="0"/>
            </a:p>
          </p:txBody>
        </p:sp>
        <p:sp>
          <p:nvSpPr>
            <p:cNvPr id="13" name="TextBox 12">
              <a:extLst>
                <a:ext uri="{FF2B5EF4-FFF2-40B4-BE49-F238E27FC236}">
                  <a16:creationId xmlns:a16="http://schemas.microsoft.com/office/drawing/2014/main" id="{FC8F9DFF-E79B-7920-3284-7DF2EFBCCB91}"/>
                </a:ext>
              </a:extLst>
            </p:cNvPr>
            <p:cNvSpPr txBox="1"/>
            <p:nvPr/>
          </p:nvSpPr>
          <p:spPr>
            <a:xfrm>
              <a:off x="6292424" y="3811890"/>
              <a:ext cx="1022776" cy="369332"/>
            </a:xfrm>
            <a:prstGeom prst="rect">
              <a:avLst/>
            </a:prstGeom>
            <a:noFill/>
          </p:spPr>
          <p:txBody>
            <a:bodyPr wrap="square" rtlCol="0">
              <a:spAutoFit/>
            </a:bodyPr>
            <a:lstStyle/>
            <a:p>
              <a:pPr algn="l"/>
              <a:r>
                <a:rPr lang="en-IN" spc="0" baseline="0" dirty="0">
                  <a:ln/>
                  <a:solidFill>
                    <a:srgbClr val="FFFFFF"/>
                  </a:solidFill>
                  <a:latin typeface="+mj-lt"/>
                  <a:sym typeface="MyriadPro-Regular"/>
                  <a:rtl val="0"/>
                </a:rPr>
                <a:t>Release</a:t>
              </a:r>
            </a:p>
          </p:txBody>
        </p:sp>
        <p:sp>
          <p:nvSpPr>
            <p:cNvPr id="14" name="Freeform: Shape 13">
              <a:extLst>
                <a:ext uri="{FF2B5EF4-FFF2-40B4-BE49-F238E27FC236}">
                  <a16:creationId xmlns:a16="http://schemas.microsoft.com/office/drawing/2014/main" id="{76D1E217-37C0-2150-8516-C1BD9C726D96}"/>
                </a:ext>
              </a:extLst>
            </p:cNvPr>
            <p:cNvSpPr/>
            <p:nvPr/>
          </p:nvSpPr>
          <p:spPr>
            <a:xfrm>
              <a:off x="9188774" y="3393182"/>
              <a:ext cx="1159225" cy="1159225"/>
            </a:xfrm>
            <a:custGeom>
              <a:avLst/>
              <a:gdLst>
                <a:gd name="connsiteX0" fmla="*/ 1159225 w 1159225"/>
                <a:gd name="connsiteY0" fmla="*/ 579613 h 1159225"/>
                <a:gd name="connsiteX1" fmla="*/ 579613 w 1159225"/>
                <a:gd name="connsiteY1" fmla="*/ 1159226 h 1159225"/>
                <a:gd name="connsiteX2" fmla="*/ 0 w 1159225"/>
                <a:gd name="connsiteY2" fmla="*/ 579613 h 1159225"/>
                <a:gd name="connsiteX3" fmla="*/ 579613 w 1159225"/>
                <a:gd name="connsiteY3" fmla="*/ 0 h 1159225"/>
                <a:gd name="connsiteX4" fmla="*/ 1159225 w 1159225"/>
                <a:gd name="connsiteY4" fmla="*/ 579613 h 1159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225" h="1159225">
                  <a:moveTo>
                    <a:pt x="1159225" y="579613"/>
                  </a:moveTo>
                  <a:cubicBezTo>
                    <a:pt x="1159225" y="899724"/>
                    <a:pt x="899724" y="1159226"/>
                    <a:pt x="579613" y="1159226"/>
                  </a:cubicBezTo>
                  <a:cubicBezTo>
                    <a:pt x="259501" y="1159226"/>
                    <a:pt x="0" y="899724"/>
                    <a:pt x="0" y="579613"/>
                  </a:cubicBezTo>
                  <a:cubicBezTo>
                    <a:pt x="0" y="259501"/>
                    <a:pt x="259502" y="0"/>
                    <a:pt x="579613" y="0"/>
                  </a:cubicBezTo>
                  <a:cubicBezTo>
                    <a:pt x="899725" y="0"/>
                    <a:pt x="1159225" y="259501"/>
                    <a:pt x="1159225" y="579613"/>
                  </a:cubicBezTo>
                  <a:close/>
                </a:path>
              </a:pathLst>
            </a:custGeom>
            <a:solidFill>
              <a:srgbClr val="0096B9"/>
            </a:solidFill>
            <a:ln w="5586" cap="flat">
              <a:noFill/>
              <a:prstDash val="solid"/>
              <a:miter/>
            </a:ln>
          </p:spPr>
          <p:txBody>
            <a:bodyPr rtlCol="0" anchor="ctr"/>
            <a:lstStyle/>
            <a:p>
              <a:endParaRPr lang="en-IN" dirty="0"/>
            </a:p>
          </p:txBody>
        </p:sp>
        <p:sp>
          <p:nvSpPr>
            <p:cNvPr id="15" name="TextBox 14">
              <a:extLst>
                <a:ext uri="{FF2B5EF4-FFF2-40B4-BE49-F238E27FC236}">
                  <a16:creationId xmlns:a16="http://schemas.microsoft.com/office/drawing/2014/main" id="{D76FE663-4A3F-E180-D016-E9EB0906ECB6}"/>
                </a:ext>
              </a:extLst>
            </p:cNvPr>
            <p:cNvSpPr txBox="1"/>
            <p:nvPr/>
          </p:nvSpPr>
          <p:spPr>
            <a:xfrm>
              <a:off x="9403145" y="3789030"/>
              <a:ext cx="1104835" cy="369332"/>
            </a:xfrm>
            <a:prstGeom prst="rect">
              <a:avLst/>
            </a:prstGeom>
            <a:noFill/>
          </p:spPr>
          <p:txBody>
            <a:bodyPr wrap="square" rtlCol="0">
              <a:spAutoFit/>
            </a:bodyPr>
            <a:lstStyle/>
            <a:p>
              <a:pPr algn="l"/>
              <a:r>
                <a:rPr lang="en-IN" spc="0" baseline="0" dirty="0">
                  <a:ln/>
                  <a:solidFill>
                    <a:srgbClr val="FFFFFF"/>
                  </a:solidFill>
                  <a:latin typeface="+mj-lt"/>
                  <a:sym typeface="MyriadPro-Regular"/>
                  <a:rtl val="0"/>
                </a:rPr>
                <a:t>Build</a:t>
              </a:r>
            </a:p>
          </p:txBody>
        </p:sp>
        <p:sp>
          <p:nvSpPr>
            <p:cNvPr id="16" name="Freeform: Shape 15">
              <a:extLst>
                <a:ext uri="{FF2B5EF4-FFF2-40B4-BE49-F238E27FC236}">
                  <a16:creationId xmlns:a16="http://schemas.microsoft.com/office/drawing/2014/main" id="{ABCFCCEB-0E68-7104-2385-294505C52356}"/>
                </a:ext>
              </a:extLst>
            </p:cNvPr>
            <p:cNvSpPr/>
            <p:nvPr/>
          </p:nvSpPr>
          <p:spPr>
            <a:xfrm>
              <a:off x="6364489" y="5452288"/>
              <a:ext cx="1159225" cy="1159225"/>
            </a:xfrm>
            <a:custGeom>
              <a:avLst/>
              <a:gdLst>
                <a:gd name="connsiteX0" fmla="*/ 1159226 w 1159225"/>
                <a:gd name="connsiteY0" fmla="*/ 579613 h 1159225"/>
                <a:gd name="connsiteX1" fmla="*/ 579613 w 1159225"/>
                <a:gd name="connsiteY1" fmla="*/ 1159226 h 1159225"/>
                <a:gd name="connsiteX2" fmla="*/ 0 w 1159225"/>
                <a:gd name="connsiteY2" fmla="*/ 579613 h 1159225"/>
                <a:gd name="connsiteX3" fmla="*/ 579613 w 1159225"/>
                <a:gd name="connsiteY3" fmla="*/ 0 h 1159225"/>
                <a:gd name="connsiteX4" fmla="*/ 1159226 w 1159225"/>
                <a:gd name="connsiteY4" fmla="*/ 579613 h 1159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225" h="1159225">
                  <a:moveTo>
                    <a:pt x="1159226" y="579613"/>
                  </a:moveTo>
                  <a:cubicBezTo>
                    <a:pt x="1159226" y="899724"/>
                    <a:pt x="899724" y="1159226"/>
                    <a:pt x="579613" y="1159226"/>
                  </a:cubicBezTo>
                  <a:cubicBezTo>
                    <a:pt x="259501" y="1159226"/>
                    <a:pt x="0" y="899724"/>
                    <a:pt x="0" y="579613"/>
                  </a:cubicBezTo>
                  <a:cubicBezTo>
                    <a:pt x="0" y="259501"/>
                    <a:pt x="259501" y="0"/>
                    <a:pt x="579613" y="0"/>
                  </a:cubicBezTo>
                  <a:cubicBezTo>
                    <a:pt x="899724" y="0"/>
                    <a:pt x="1159226" y="259501"/>
                    <a:pt x="1159226" y="579613"/>
                  </a:cubicBezTo>
                  <a:close/>
                </a:path>
              </a:pathLst>
            </a:custGeom>
            <a:solidFill>
              <a:srgbClr val="0096B9"/>
            </a:solidFill>
            <a:ln w="5586" cap="flat">
              <a:noFill/>
              <a:prstDash val="solid"/>
              <a:miter/>
            </a:ln>
          </p:spPr>
          <p:txBody>
            <a:bodyPr rtlCol="0" anchor="ctr"/>
            <a:lstStyle/>
            <a:p>
              <a:endParaRPr lang="en-IN" dirty="0"/>
            </a:p>
          </p:txBody>
        </p:sp>
        <p:sp>
          <p:nvSpPr>
            <p:cNvPr id="17" name="TextBox 16">
              <a:extLst>
                <a:ext uri="{FF2B5EF4-FFF2-40B4-BE49-F238E27FC236}">
                  <a16:creationId xmlns:a16="http://schemas.microsoft.com/office/drawing/2014/main" id="{429AB8D0-5C11-C980-45FA-3AF6B2D2ABDA}"/>
                </a:ext>
              </a:extLst>
            </p:cNvPr>
            <p:cNvSpPr txBox="1"/>
            <p:nvPr/>
          </p:nvSpPr>
          <p:spPr>
            <a:xfrm>
              <a:off x="6615113" y="5855622"/>
              <a:ext cx="648241" cy="369332"/>
            </a:xfrm>
            <a:prstGeom prst="rect">
              <a:avLst/>
            </a:prstGeom>
            <a:noFill/>
          </p:spPr>
          <p:txBody>
            <a:bodyPr wrap="square" rtlCol="0">
              <a:spAutoFit/>
            </a:bodyPr>
            <a:lstStyle/>
            <a:p>
              <a:pPr algn="l"/>
              <a:r>
                <a:rPr lang="en-IN" spc="0" baseline="0" dirty="0">
                  <a:ln/>
                  <a:solidFill>
                    <a:srgbClr val="FFFFFF"/>
                  </a:solidFill>
                  <a:latin typeface="+mj-lt"/>
                  <a:sym typeface="MyriadPro-Regular"/>
                  <a:rtl val="0"/>
                </a:rPr>
                <a:t>Test</a:t>
              </a:r>
            </a:p>
          </p:txBody>
        </p:sp>
        <p:sp>
          <p:nvSpPr>
            <p:cNvPr id="18" name="Freeform: Shape 17">
              <a:extLst>
                <a:ext uri="{FF2B5EF4-FFF2-40B4-BE49-F238E27FC236}">
                  <a16:creationId xmlns:a16="http://schemas.microsoft.com/office/drawing/2014/main" id="{28ECC01C-9F3F-65E2-EA5D-068D9C79012E}"/>
                </a:ext>
              </a:extLst>
            </p:cNvPr>
            <p:cNvSpPr/>
            <p:nvPr/>
          </p:nvSpPr>
          <p:spPr>
            <a:xfrm>
              <a:off x="9149648" y="5452288"/>
              <a:ext cx="1159225" cy="1159225"/>
            </a:xfrm>
            <a:custGeom>
              <a:avLst/>
              <a:gdLst>
                <a:gd name="connsiteX0" fmla="*/ 1159225 w 1159225"/>
                <a:gd name="connsiteY0" fmla="*/ 579613 h 1159225"/>
                <a:gd name="connsiteX1" fmla="*/ 579613 w 1159225"/>
                <a:gd name="connsiteY1" fmla="*/ 1159226 h 1159225"/>
                <a:gd name="connsiteX2" fmla="*/ 0 w 1159225"/>
                <a:gd name="connsiteY2" fmla="*/ 579613 h 1159225"/>
                <a:gd name="connsiteX3" fmla="*/ 579613 w 1159225"/>
                <a:gd name="connsiteY3" fmla="*/ 0 h 1159225"/>
                <a:gd name="connsiteX4" fmla="*/ 1159225 w 1159225"/>
                <a:gd name="connsiteY4" fmla="*/ 579613 h 1159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225" h="1159225">
                  <a:moveTo>
                    <a:pt x="1159225" y="579613"/>
                  </a:moveTo>
                  <a:cubicBezTo>
                    <a:pt x="1159225" y="899724"/>
                    <a:pt x="899724" y="1159226"/>
                    <a:pt x="579613" y="1159226"/>
                  </a:cubicBezTo>
                  <a:cubicBezTo>
                    <a:pt x="259501" y="1159226"/>
                    <a:pt x="0" y="899724"/>
                    <a:pt x="0" y="579613"/>
                  </a:cubicBezTo>
                  <a:cubicBezTo>
                    <a:pt x="0" y="259501"/>
                    <a:pt x="259502" y="0"/>
                    <a:pt x="579613" y="0"/>
                  </a:cubicBezTo>
                  <a:cubicBezTo>
                    <a:pt x="899725" y="0"/>
                    <a:pt x="1159225" y="259501"/>
                    <a:pt x="1159225" y="579613"/>
                  </a:cubicBezTo>
                  <a:close/>
                </a:path>
              </a:pathLst>
            </a:custGeom>
            <a:solidFill>
              <a:srgbClr val="0096B9"/>
            </a:solidFill>
            <a:ln w="5586" cap="flat">
              <a:noFill/>
              <a:prstDash val="solid"/>
              <a:miter/>
            </a:ln>
          </p:spPr>
          <p:txBody>
            <a:bodyPr rtlCol="0" anchor="ctr"/>
            <a:lstStyle/>
            <a:p>
              <a:endParaRPr lang="en-IN" dirty="0"/>
            </a:p>
          </p:txBody>
        </p:sp>
        <p:sp>
          <p:nvSpPr>
            <p:cNvPr id="19" name="TextBox 18">
              <a:extLst>
                <a:ext uri="{FF2B5EF4-FFF2-40B4-BE49-F238E27FC236}">
                  <a16:creationId xmlns:a16="http://schemas.microsoft.com/office/drawing/2014/main" id="{D0FAD815-3AFD-9CDC-BD0F-EAF3E178ADE9}"/>
                </a:ext>
              </a:extLst>
            </p:cNvPr>
            <p:cNvSpPr txBox="1"/>
            <p:nvPr/>
          </p:nvSpPr>
          <p:spPr>
            <a:xfrm>
              <a:off x="9279267" y="5886102"/>
              <a:ext cx="1167753" cy="369332"/>
            </a:xfrm>
            <a:prstGeom prst="rect">
              <a:avLst/>
            </a:prstGeom>
            <a:noFill/>
          </p:spPr>
          <p:txBody>
            <a:bodyPr wrap="square" rtlCol="0">
              <a:spAutoFit/>
            </a:bodyPr>
            <a:lstStyle/>
            <a:p>
              <a:pPr algn="l"/>
              <a:r>
                <a:rPr lang="en-IN" spc="0" baseline="0" dirty="0">
                  <a:ln/>
                  <a:solidFill>
                    <a:srgbClr val="FFFFFF"/>
                  </a:solidFill>
                  <a:latin typeface="+mj-lt"/>
                  <a:sym typeface="MyriadPro-Regular"/>
                  <a:rtl val="0"/>
                </a:rPr>
                <a:t>Deploy</a:t>
              </a:r>
            </a:p>
          </p:txBody>
        </p:sp>
      </p:grpSp>
    </p:spTree>
    <p:custDataLst>
      <p:tags r:id="rId1"/>
    </p:custDataLst>
    <p:extLst>
      <p:ext uri="{BB962C8B-B14F-4D97-AF65-F5344CB8AC3E}">
        <p14:creationId xmlns:p14="http://schemas.microsoft.com/office/powerpoint/2010/main" val="3990549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679F0D5-9D86-FFE4-CF76-CFE3A1297223}"/>
              </a:ext>
            </a:extLst>
          </p:cNvPr>
          <p:cNvSpPr>
            <a:spLocks noGrp="1"/>
          </p:cNvSpPr>
          <p:nvPr>
            <p:ph type="body" idx="10"/>
          </p:nvPr>
        </p:nvSpPr>
        <p:spPr>
          <a:xfrm>
            <a:off x="1291857" y="1528627"/>
            <a:ext cx="13696999" cy="903776"/>
          </a:xfrm>
        </p:spPr>
        <p:txBody>
          <a:bodyPr>
            <a:normAutofit/>
          </a:bodyPr>
          <a:lstStyle/>
          <a:p>
            <a:r>
              <a:rPr lang="en-US" dirty="0">
                <a:solidFill>
                  <a:srgbClr val="404040"/>
                </a:solidFill>
                <a:latin typeface="Open Sans" pitchFamily="2" charset="0"/>
              </a:rPr>
              <a:t>The following automated tasks are carried out under continuous delivery that</a:t>
            </a:r>
          </a:p>
          <a:p>
            <a:r>
              <a:rPr lang="en-US" dirty="0">
                <a:solidFill>
                  <a:srgbClr val="404040"/>
                </a:solidFill>
                <a:latin typeface="Open Sans" pitchFamily="2" charset="0"/>
              </a:rPr>
              <a:t>streamlines the software release process:</a:t>
            </a:r>
            <a:endParaRPr lang="en-IN" dirty="0">
              <a:solidFill>
                <a:srgbClr val="404040"/>
              </a:solidFill>
              <a:latin typeface="Open Sans" pitchFamily="2" charset="0"/>
            </a:endParaRPr>
          </a:p>
        </p:txBody>
      </p:sp>
      <p:sp>
        <p:nvSpPr>
          <p:cNvPr id="4" name="Title 3">
            <a:extLst>
              <a:ext uri="{FF2B5EF4-FFF2-40B4-BE49-F238E27FC236}">
                <a16:creationId xmlns:a16="http://schemas.microsoft.com/office/drawing/2014/main" id="{3B8583BF-5AFC-E6E6-D28F-E1C64FD769AD}"/>
              </a:ext>
            </a:extLst>
          </p:cNvPr>
          <p:cNvSpPr>
            <a:spLocks noGrp="1"/>
          </p:cNvSpPr>
          <p:nvPr>
            <p:ph type="title"/>
          </p:nvPr>
        </p:nvSpPr>
        <p:spPr/>
        <p:txBody>
          <a:bodyPr/>
          <a:lstStyle/>
          <a:p>
            <a:r>
              <a:rPr lang="en-US" dirty="0"/>
              <a:t>Tasks Involved in Continuous Delivery</a:t>
            </a:r>
            <a:endParaRPr lang="en-IN" dirty="0"/>
          </a:p>
        </p:txBody>
      </p:sp>
      <p:sp>
        <p:nvSpPr>
          <p:cNvPr id="14" name="Text_Box">
            <a:extLst>
              <a:ext uri="{FF2B5EF4-FFF2-40B4-BE49-F238E27FC236}">
                <a16:creationId xmlns:a16="http://schemas.microsoft.com/office/drawing/2014/main" id="{A9CD1D9F-46FA-7AE5-D96A-E2ED7DD98CEA}"/>
              </a:ext>
            </a:extLst>
          </p:cNvPr>
          <p:cNvSpPr/>
          <p:nvPr/>
        </p:nvSpPr>
        <p:spPr>
          <a:xfrm>
            <a:off x="6225588" y="2358561"/>
            <a:ext cx="3776800" cy="42644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pPr>
            <a:endParaRPr lang="en-IN" sz="2200" dirty="0">
              <a:solidFill>
                <a:srgbClr val="404040"/>
              </a:solidFill>
              <a:latin typeface="Open Sans" pitchFamily="2" charset="0"/>
              <a:ea typeface="Open Sans" panose="020B0606030504020204" pitchFamily="34" charset="0"/>
              <a:cs typeface="Open Sans" panose="020B0606030504020204" pitchFamily="34" charset="0"/>
            </a:endParaRPr>
          </a:p>
        </p:txBody>
      </p:sp>
      <p:grpSp>
        <p:nvGrpSpPr>
          <p:cNvPr id="6" name="Group 5">
            <a:extLst>
              <a:ext uri="{FF2B5EF4-FFF2-40B4-BE49-F238E27FC236}">
                <a16:creationId xmlns:a16="http://schemas.microsoft.com/office/drawing/2014/main" id="{9591825E-076C-04A7-AAF9-3B3975C2689C}"/>
              </a:ext>
            </a:extLst>
          </p:cNvPr>
          <p:cNvGrpSpPr/>
          <p:nvPr/>
        </p:nvGrpSpPr>
        <p:grpSpPr>
          <a:xfrm>
            <a:off x="2469759" y="2459665"/>
            <a:ext cx="11239750" cy="5604798"/>
            <a:chOff x="2469759" y="1827543"/>
            <a:chExt cx="11239750" cy="5604798"/>
          </a:xfrm>
        </p:grpSpPr>
        <p:grpSp>
          <p:nvGrpSpPr>
            <p:cNvPr id="12" name="Group 11">
              <a:extLst>
                <a:ext uri="{FF2B5EF4-FFF2-40B4-BE49-F238E27FC236}">
                  <a16:creationId xmlns:a16="http://schemas.microsoft.com/office/drawing/2014/main" id="{0657397C-47CE-ED13-8DD0-81D6F24C8BED}"/>
                </a:ext>
              </a:extLst>
            </p:cNvPr>
            <p:cNvGrpSpPr/>
            <p:nvPr/>
          </p:nvGrpSpPr>
          <p:grpSpPr>
            <a:xfrm>
              <a:off x="2469759" y="1827543"/>
              <a:ext cx="5819814" cy="2499636"/>
              <a:chOff x="2469759" y="2631591"/>
              <a:chExt cx="5819814" cy="2499636"/>
            </a:xfrm>
          </p:grpSpPr>
          <p:sp>
            <p:nvSpPr>
              <p:cNvPr id="80" name="Freeform: Shape 79">
                <a:extLst>
                  <a:ext uri="{FF2B5EF4-FFF2-40B4-BE49-F238E27FC236}">
                    <a16:creationId xmlns:a16="http://schemas.microsoft.com/office/drawing/2014/main" id="{DEF0D1FC-4014-3A1A-07D1-F504429DD391}"/>
                  </a:ext>
                </a:extLst>
              </p:cNvPr>
              <p:cNvSpPr/>
              <p:nvPr/>
            </p:nvSpPr>
            <p:spPr>
              <a:xfrm>
                <a:off x="5627688" y="2631591"/>
                <a:ext cx="2661885" cy="2499636"/>
              </a:xfrm>
              <a:custGeom>
                <a:avLst/>
                <a:gdLst>
                  <a:gd name="connsiteX0" fmla="*/ 406775 w 2661885"/>
                  <a:gd name="connsiteY0" fmla="*/ 2070221 h 2499636"/>
                  <a:gd name="connsiteX1" fmla="*/ 1174032 w 2661885"/>
                  <a:gd name="connsiteY1" fmla="*/ 2260330 h 2499636"/>
                  <a:gd name="connsiteX2" fmla="*/ 2661885 w 2661885"/>
                  <a:gd name="connsiteY2" fmla="*/ 767067 h 2499636"/>
                  <a:gd name="connsiteX3" fmla="*/ 2661885 w 2661885"/>
                  <a:gd name="connsiteY3" fmla="*/ 0 h 2499636"/>
                  <a:gd name="connsiteX4" fmla="*/ 2417207 w 2661885"/>
                  <a:gd name="connsiteY4" fmla="*/ 0 h 2499636"/>
                  <a:gd name="connsiteX5" fmla="*/ 2417207 w 2661885"/>
                  <a:gd name="connsiteY5" fmla="*/ 767067 h 2499636"/>
                  <a:gd name="connsiteX6" fmla="*/ 1174032 w 2661885"/>
                  <a:gd name="connsiteY6" fmla="*/ 2015728 h 2499636"/>
                  <a:gd name="connsiteX7" fmla="*/ 472421 w 2661885"/>
                  <a:gd name="connsiteY7" fmla="*/ 1830629 h 2499636"/>
                  <a:gd name="connsiteX8" fmla="*/ 898884 w 2661885"/>
                  <a:gd name="connsiteY8" fmla="*/ 1730302 h 2499636"/>
                  <a:gd name="connsiteX9" fmla="*/ 843458 w 2661885"/>
                  <a:gd name="connsiteY9" fmla="*/ 1492349 h 2499636"/>
                  <a:gd name="connsiteX10" fmla="*/ 0 w 2661885"/>
                  <a:gd name="connsiteY10" fmla="*/ 1690792 h 2499636"/>
                  <a:gd name="connsiteX11" fmla="*/ 309343 w 2661885"/>
                  <a:gd name="connsiteY11" fmla="*/ 2499636 h 2499636"/>
                  <a:gd name="connsiteX12" fmla="*/ 537734 w 2661885"/>
                  <a:gd name="connsiteY12" fmla="*/ 2412683 h 2499636"/>
                  <a:gd name="connsiteX13" fmla="*/ 406775 w 2661885"/>
                  <a:gd name="connsiteY13" fmla="*/ 2070221 h 2499636"/>
                  <a:gd name="connsiteX14" fmla="*/ 406775 w 2661885"/>
                  <a:gd name="connsiteY14" fmla="*/ 2070221 h 2499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61885" h="2499636">
                    <a:moveTo>
                      <a:pt x="406775" y="2070221"/>
                    </a:moveTo>
                    <a:cubicBezTo>
                      <a:pt x="644681" y="2181844"/>
                      <a:pt x="940880" y="2260330"/>
                      <a:pt x="1174032" y="2260330"/>
                    </a:cubicBezTo>
                    <a:cubicBezTo>
                      <a:pt x="1987410" y="2260330"/>
                      <a:pt x="2661885" y="1579559"/>
                      <a:pt x="2661885" y="767067"/>
                    </a:cubicBezTo>
                    <a:lnTo>
                      <a:pt x="2661885" y="0"/>
                    </a:lnTo>
                    <a:lnTo>
                      <a:pt x="2417207" y="0"/>
                    </a:lnTo>
                    <a:lnTo>
                      <a:pt x="2417207" y="767067"/>
                    </a:lnTo>
                    <a:cubicBezTo>
                      <a:pt x="2417207" y="1445676"/>
                      <a:pt x="1853708" y="2015728"/>
                      <a:pt x="1174032" y="2015728"/>
                    </a:cubicBezTo>
                    <a:cubicBezTo>
                      <a:pt x="963902" y="2015728"/>
                      <a:pt x="684486" y="1936290"/>
                      <a:pt x="472421" y="1830629"/>
                    </a:cubicBezTo>
                    <a:lnTo>
                      <a:pt x="898884" y="1730302"/>
                    </a:lnTo>
                    <a:lnTo>
                      <a:pt x="843458" y="1492349"/>
                    </a:lnTo>
                    <a:lnTo>
                      <a:pt x="0" y="1690792"/>
                    </a:lnTo>
                    <a:lnTo>
                      <a:pt x="309343" y="2499636"/>
                    </a:lnTo>
                    <a:lnTo>
                      <a:pt x="537734" y="2412683"/>
                    </a:lnTo>
                    <a:lnTo>
                      <a:pt x="406775" y="2070221"/>
                    </a:lnTo>
                    <a:lnTo>
                      <a:pt x="406775" y="2070221"/>
                    </a:lnTo>
                    <a:close/>
                  </a:path>
                </a:pathLst>
              </a:custGeom>
              <a:solidFill>
                <a:srgbClr val="155180"/>
              </a:solidFill>
              <a:ln w="9525" cap="flat">
                <a:noFill/>
                <a:prstDash val="solid"/>
                <a:miter/>
              </a:ln>
            </p:spPr>
            <p:txBody>
              <a:bodyPr rtlCol="0" anchor="ctr"/>
              <a:lstStyle/>
              <a:p>
                <a:endParaRPr lang="en-US" dirty="0"/>
              </a:p>
            </p:txBody>
          </p:sp>
          <p:sp>
            <p:nvSpPr>
              <p:cNvPr id="82" name="Rectangle: Rounded Corners 81">
                <a:extLst>
                  <a:ext uri="{FF2B5EF4-FFF2-40B4-BE49-F238E27FC236}">
                    <a16:creationId xmlns:a16="http://schemas.microsoft.com/office/drawing/2014/main" id="{EC513032-AAE0-6DA8-109E-10A195CB13DC}"/>
                  </a:ext>
                </a:extLst>
              </p:cNvPr>
              <p:cNvSpPr/>
              <p:nvPr/>
            </p:nvSpPr>
            <p:spPr>
              <a:xfrm>
                <a:off x="2469759" y="3919854"/>
                <a:ext cx="2564296" cy="803385"/>
              </a:xfrm>
              <a:prstGeom prst="roundRect">
                <a:avLst/>
              </a:prstGeom>
              <a:noFill/>
              <a:ln w="28575">
                <a:solidFill>
                  <a:srgbClr val="1551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dirty="0">
                    <a:solidFill>
                      <a:srgbClr val="404040"/>
                    </a:solidFill>
                    <a:latin typeface="Open Sans" pitchFamily="2" charset="0"/>
                  </a:rPr>
                  <a:t>Version control</a:t>
                </a:r>
              </a:p>
            </p:txBody>
          </p:sp>
        </p:grpSp>
        <p:grpSp>
          <p:nvGrpSpPr>
            <p:cNvPr id="13" name="Group 12">
              <a:extLst>
                <a:ext uri="{FF2B5EF4-FFF2-40B4-BE49-F238E27FC236}">
                  <a16:creationId xmlns:a16="http://schemas.microsoft.com/office/drawing/2014/main" id="{4C86086A-D8B5-6FE2-C6D2-8A65D180AAC3}"/>
                </a:ext>
              </a:extLst>
            </p:cNvPr>
            <p:cNvGrpSpPr/>
            <p:nvPr/>
          </p:nvGrpSpPr>
          <p:grpSpPr>
            <a:xfrm>
              <a:off x="2848984" y="3355753"/>
              <a:ext cx="5312543" cy="2503182"/>
              <a:chOff x="2848984" y="4159801"/>
              <a:chExt cx="5312543" cy="2503182"/>
            </a:xfrm>
          </p:grpSpPr>
          <p:sp>
            <p:nvSpPr>
              <p:cNvPr id="77" name="Freeform: Shape 76">
                <a:extLst>
                  <a:ext uri="{FF2B5EF4-FFF2-40B4-BE49-F238E27FC236}">
                    <a16:creationId xmlns:a16="http://schemas.microsoft.com/office/drawing/2014/main" id="{1595BFE9-313B-983E-E2EF-C0E36EAC67DE}"/>
                  </a:ext>
                </a:extLst>
              </p:cNvPr>
              <p:cNvSpPr/>
              <p:nvPr/>
            </p:nvSpPr>
            <p:spPr>
              <a:xfrm>
                <a:off x="6187843" y="4159801"/>
                <a:ext cx="1973684" cy="2254138"/>
              </a:xfrm>
              <a:custGeom>
                <a:avLst/>
                <a:gdLst>
                  <a:gd name="connsiteX0" fmla="*/ 240544 w 1973684"/>
                  <a:gd name="connsiteY0" fmla="*/ 1294952 h 2254138"/>
                  <a:gd name="connsiteX1" fmla="*/ 0 w 1973684"/>
                  <a:gd name="connsiteY1" fmla="*/ 2127104 h 2254138"/>
                  <a:gd name="connsiteX2" fmla="*/ 856774 w 1973684"/>
                  <a:gd name="connsiteY2" fmla="*/ 2254139 h 2254138"/>
                  <a:gd name="connsiteX3" fmla="*/ 892140 w 1973684"/>
                  <a:gd name="connsiteY3" fmla="*/ 2012356 h 2254138"/>
                  <a:gd name="connsiteX4" fmla="*/ 495681 w 1973684"/>
                  <a:gd name="connsiteY4" fmla="*/ 1953577 h 2254138"/>
                  <a:gd name="connsiteX5" fmla="*/ 1973685 w 1973684"/>
                  <a:gd name="connsiteY5" fmla="*/ 0 h 2254138"/>
                  <a:gd name="connsiteX6" fmla="*/ 1510751 w 1973684"/>
                  <a:gd name="connsiteY6" fmla="*/ 515141 h 2254138"/>
                  <a:gd name="connsiteX7" fmla="*/ 363303 w 1973684"/>
                  <a:gd name="connsiteY7" fmla="*/ 1748133 h 2254138"/>
                  <a:gd name="connsiteX8" fmla="*/ 474688 w 1973684"/>
                  <a:gd name="connsiteY8" fmla="*/ 1362827 h 2254138"/>
                  <a:gd name="connsiteX9" fmla="*/ 240544 w 1973684"/>
                  <a:gd name="connsiteY9" fmla="*/ 1294952 h 2254138"/>
                  <a:gd name="connsiteX10" fmla="*/ 240544 w 1973684"/>
                  <a:gd name="connsiteY10" fmla="*/ 1294952 h 225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3684" h="2254138">
                    <a:moveTo>
                      <a:pt x="240544" y="1294952"/>
                    </a:moveTo>
                    <a:lnTo>
                      <a:pt x="0" y="2127104"/>
                    </a:lnTo>
                    <a:lnTo>
                      <a:pt x="856774" y="2254139"/>
                    </a:lnTo>
                    <a:lnTo>
                      <a:pt x="892140" y="2012356"/>
                    </a:lnTo>
                    <a:lnTo>
                      <a:pt x="495681" y="1953577"/>
                    </a:lnTo>
                    <a:cubicBezTo>
                      <a:pt x="1229678" y="1451258"/>
                      <a:pt x="1747504" y="822855"/>
                      <a:pt x="1973685" y="0"/>
                    </a:cubicBezTo>
                    <a:cubicBezTo>
                      <a:pt x="1858823" y="203397"/>
                      <a:pt x="1700022" y="379733"/>
                      <a:pt x="1510751" y="515141"/>
                    </a:cubicBezTo>
                    <a:cubicBezTo>
                      <a:pt x="1254300" y="1003982"/>
                      <a:pt x="863279" y="1405157"/>
                      <a:pt x="363303" y="1748133"/>
                    </a:cubicBezTo>
                    <a:lnTo>
                      <a:pt x="474688" y="1362827"/>
                    </a:lnTo>
                    <a:lnTo>
                      <a:pt x="240544" y="1294952"/>
                    </a:lnTo>
                    <a:lnTo>
                      <a:pt x="240544" y="1294952"/>
                    </a:lnTo>
                    <a:close/>
                  </a:path>
                </a:pathLst>
              </a:custGeom>
              <a:solidFill>
                <a:srgbClr val="1DC4AE"/>
              </a:solidFill>
              <a:ln w="9525" cap="flat">
                <a:noFill/>
                <a:prstDash val="solid"/>
                <a:miter/>
              </a:ln>
            </p:spPr>
            <p:txBody>
              <a:bodyPr rtlCol="0" anchor="ctr"/>
              <a:lstStyle/>
              <a:p>
                <a:endParaRPr lang="en-US" dirty="0"/>
              </a:p>
            </p:txBody>
          </p:sp>
          <p:sp>
            <p:nvSpPr>
              <p:cNvPr id="79" name="Rectangle: Rounded Corners 78">
                <a:extLst>
                  <a:ext uri="{FF2B5EF4-FFF2-40B4-BE49-F238E27FC236}">
                    <a16:creationId xmlns:a16="http://schemas.microsoft.com/office/drawing/2014/main" id="{6FAF6F73-10CF-AD2E-87C1-8F5B1325D886}"/>
                  </a:ext>
                </a:extLst>
              </p:cNvPr>
              <p:cNvSpPr/>
              <p:nvPr/>
            </p:nvSpPr>
            <p:spPr>
              <a:xfrm>
                <a:off x="2848984" y="5864200"/>
                <a:ext cx="2840849" cy="798783"/>
              </a:xfrm>
              <a:prstGeom prst="roundRect">
                <a:avLst/>
              </a:prstGeom>
              <a:noFill/>
              <a:ln w="28575">
                <a:solidFill>
                  <a:srgbClr val="1DC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dirty="0">
                    <a:solidFill>
                      <a:srgbClr val="404040"/>
                    </a:solidFill>
                    <a:latin typeface="Open Sans" pitchFamily="2" charset="0"/>
                  </a:rPr>
                  <a:t>Approval</a:t>
                </a:r>
              </a:p>
            </p:txBody>
          </p:sp>
        </p:grpSp>
        <p:grpSp>
          <p:nvGrpSpPr>
            <p:cNvPr id="16" name="Group 15">
              <a:extLst>
                <a:ext uri="{FF2B5EF4-FFF2-40B4-BE49-F238E27FC236}">
                  <a16:creationId xmlns:a16="http://schemas.microsoft.com/office/drawing/2014/main" id="{4D0E22DC-C2BB-BE2C-0FC2-042BA5F233F6}"/>
                </a:ext>
              </a:extLst>
            </p:cNvPr>
            <p:cNvGrpSpPr/>
            <p:nvPr/>
          </p:nvGrpSpPr>
          <p:grpSpPr>
            <a:xfrm>
              <a:off x="6646583" y="3172035"/>
              <a:ext cx="3049916" cy="4260306"/>
              <a:chOff x="6646583" y="3976083"/>
              <a:chExt cx="3049916" cy="4260306"/>
            </a:xfrm>
          </p:grpSpPr>
          <p:sp>
            <p:nvSpPr>
              <p:cNvPr id="70" name="Freeform: Shape 69">
                <a:extLst>
                  <a:ext uri="{FF2B5EF4-FFF2-40B4-BE49-F238E27FC236}">
                    <a16:creationId xmlns:a16="http://schemas.microsoft.com/office/drawing/2014/main" id="{23BF9C76-FB66-61A6-0A67-449558A588C0}"/>
                  </a:ext>
                </a:extLst>
              </p:cNvPr>
              <p:cNvSpPr/>
              <p:nvPr/>
            </p:nvSpPr>
            <p:spPr>
              <a:xfrm>
                <a:off x="7595724" y="3976083"/>
                <a:ext cx="1139590" cy="3303374"/>
              </a:xfrm>
              <a:custGeom>
                <a:avLst/>
                <a:gdLst>
                  <a:gd name="connsiteX0" fmla="*/ 447466 w 1139590"/>
                  <a:gd name="connsiteY0" fmla="*/ 716880 h 3303374"/>
                  <a:gd name="connsiteX1" fmla="*/ 447466 w 1139590"/>
                  <a:gd name="connsiteY1" fmla="*/ 2792968 h 3303374"/>
                  <a:gd name="connsiteX2" fmla="*/ 183490 w 1139590"/>
                  <a:gd name="connsiteY2" fmla="*/ 2490959 h 3303374"/>
                  <a:gd name="connsiteX3" fmla="*/ 0 w 1139590"/>
                  <a:gd name="connsiteY3" fmla="*/ 2651494 h 3303374"/>
                  <a:gd name="connsiteX4" fmla="*/ 569795 w 1139590"/>
                  <a:gd name="connsiteY4" fmla="*/ 3303375 h 3303374"/>
                  <a:gd name="connsiteX5" fmla="*/ 1139590 w 1139590"/>
                  <a:gd name="connsiteY5" fmla="*/ 2651494 h 3303374"/>
                  <a:gd name="connsiteX6" fmla="*/ 956110 w 1139590"/>
                  <a:gd name="connsiteY6" fmla="*/ 2490959 h 3303374"/>
                  <a:gd name="connsiteX7" fmla="*/ 692125 w 1139590"/>
                  <a:gd name="connsiteY7" fmla="*/ 2792968 h 3303374"/>
                  <a:gd name="connsiteX8" fmla="*/ 692125 w 1139590"/>
                  <a:gd name="connsiteY8" fmla="*/ 0 h 3303374"/>
                  <a:gd name="connsiteX9" fmla="*/ 636346 w 1139590"/>
                  <a:gd name="connsiteY9" fmla="*/ 202921 h 3303374"/>
                  <a:gd name="connsiteX10" fmla="*/ 447466 w 1139590"/>
                  <a:gd name="connsiteY10" fmla="*/ 716880 h 3303374"/>
                  <a:gd name="connsiteX11" fmla="*/ 447466 w 1139590"/>
                  <a:gd name="connsiteY11" fmla="*/ 716880 h 330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9590" h="3303374">
                    <a:moveTo>
                      <a:pt x="447466" y="716880"/>
                    </a:moveTo>
                    <a:lnTo>
                      <a:pt x="447466" y="2792968"/>
                    </a:lnTo>
                    <a:lnTo>
                      <a:pt x="183490" y="2490959"/>
                    </a:lnTo>
                    <a:lnTo>
                      <a:pt x="0" y="2651494"/>
                    </a:lnTo>
                    <a:lnTo>
                      <a:pt x="569795" y="3303375"/>
                    </a:lnTo>
                    <a:lnTo>
                      <a:pt x="1139590" y="2651494"/>
                    </a:lnTo>
                    <a:lnTo>
                      <a:pt x="956110" y="2490959"/>
                    </a:lnTo>
                    <a:lnTo>
                      <a:pt x="692125" y="2792968"/>
                    </a:lnTo>
                    <a:lnTo>
                      <a:pt x="692125" y="0"/>
                    </a:lnTo>
                    <a:lnTo>
                      <a:pt x="636346" y="202921"/>
                    </a:lnTo>
                    <a:cubicBezTo>
                      <a:pt x="586683" y="383619"/>
                      <a:pt x="523342" y="554679"/>
                      <a:pt x="447466" y="716880"/>
                    </a:cubicBezTo>
                    <a:lnTo>
                      <a:pt x="447466" y="716880"/>
                    </a:lnTo>
                    <a:close/>
                  </a:path>
                </a:pathLst>
              </a:custGeom>
              <a:solidFill>
                <a:srgbClr val="F6A901"/>
              </a:solidFill>
              <a:ln w="9525" cap="flat">
                <a:noFill/>
                <a:prstDash val="solid"/>
                <a:miter/>
              </a:ln>
            </p:spPr>
            <p:txBody>
              <a:bodyPr rtlCol="0" anchor="ctr"/>
              <a:lstStyle/>
              <a:p>
                <a:endParaRPr lang="en-US" dirty="0"/>
              </a:p>
            </p:txBody>
          </p:sp>
          <p:sp>
            <p:nvSpPr>
              <p:cNvPr id="76" name="Rectangle: Rounded Corners 75">
                <a:extLst>
                  <a:ext uri="{FF2B5EF4-FFF2-40B4-BE49-F238E27FC236}">
                    <a16:creationId xmlns:a16="http://schemas.microsoft.com/office/drawing/2014/main" id="{4DE1C25E-E851-B3FC-A026-E78D4E743105}"/>
                  </a:ext>
                </a:extLst>
              </p:cNvPr>
              <p:cNvSpPr/>
              <p:nvPr/>
            </p:nvSpPr>
            <p:spPr>
              <a:xfrm>
                <a:off x="6646583" y="7400384"/>
                <a:ext cx="3049916" cy="836005"/>
              </a:xfrm>
              <a:prstGeom prst="roundRect">
                <a:avLst/>
              </a:prstGeom>
              <a:noFill/>
              <a:ln w="28575">
                <a:solidFill>
                  <a:srgbClr val="F6A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dirty="0">
                    <a:solidFill>
                      <a:srgbClr val="404040"/>
                    </a:solidFill>
                    <a:latin typeface="Open Sans" pitchFamily="2" charset="0"/>
                  </a:rPr>
                  <a:t>Deployment</a:t>
                </a:r>
              </a:p>
            </p:txBody>
          </p:sp>
        </p:grpSp>
        <p:grpSp>
          <p:nvGrpSpPr>
            <p:cNvPr id="17" name="Group 16">
              <a:extLst>
                <a:ext uri="{FF2B5EF4-FFF2-40B4-BE49-F238E27FC236}">
                  <a16:creationId xmlns:a16="http://schemas.microsoft.com/office/drawing/2014/main" id="{36B44361-0E85-047B-B829-C094F7F04055}"/>
                </a:ext>
              </a:extLst>
            </p:cNvPr>
            <p:cNvGrpSpPr/>
            <p:nvPr/>
          </p:nvGrpSpPr>
          <p:grpSpPr>
            <a:xfrm>
              <a:off x="8361248" y="3095196"/>
              <a:ext cx="4962752" cy="2763739"/>
              <a:chOff x="8361248" y="3899244"/>
              <a:chExt cx="4962752" cy="2763739"/>
            </a:xfrm>
          </p:grpSpPr>
          <p:sp>
            <p:nvSpPr>
              <p:cNvPr id="48" name="Freeform: Shape 47">
                <a:extLst>
                  <a:ext uri="{FF2B5EF4-FFF2-40B4-BE49-F238E27FC236}">
                    <a16:creationId xmlns:a16="http://schemas.microsoft.com/office/drawing/2014/main" id="{10E98D85-417C-999E-2084-5EAB476E9FCA}"/>
                  </a:ext>
                </a:extLst>
              </p:cNvPr>
              <p:cNvSpPr/>
              <p:nvPr/>
            </p:nvSpPr>
            <p:spPr>
              <a:xfrm>
                <a:off x="8361248" y="3899244"/>
                <a:ext cx="1785346" cy="2514704"/>
              </a:xfrm>
              <a:custGeom>
                <a:avLst/>
                <a:gdLst>
                  <a:gd name="connsiteX0" fmla="*/ 1310649 w 1785346"/>
                  <a:gd name="connsiteY0" fmla="*/ 1623355 h 2514704"/>
                  <a:gd name="connsiteX1" fmla="*/ 1422044 w 1785346"/>
                  <a:gd name="connsiteY1" fmla="*/ 2008689 h 2514704"/>
                  <a:gd name="connsiteX2" fmla="*/ 0 w 1785346"/>
                  <a:gd name="connsiteY2" fmla="*/ 0 h 2514704"/>
                  <a:gd name="connsiteX3" fmla="*/ 0 w 1785346"/>
                  <a:gd name="connsiteY3" fmla="*/ 771039 h 2514704"/>
                  <a:gd name="connsiteX4" fmla="*/ 1289666 w 1785346"/>
                  <a:gd name="connsiteY4" fmla="*/ 2214134 h 2514704"/>
                  <a:gd name="connsiteX5" fmla="*/ 893197 w 1785346"/>
                  <a:gd name="connsiteY5" fmla="*/ 2272941 h 2514704"/>
                  <a:gd name="connsiteX6" fmla="*/ 928583 w 1785346"/>
                  <a:gd name="connsiteY6" fmla="*/ 2514705 h 2514704"/>
                  <a:gd name="connsiteX7" fmla="*/ 1785347 w 1785346"/>
                  <a:gd name="connsiteY7" fmla="*/ 2387699 h 2514704"/>
                  <a:gd name="connsiteX8" fmla="*/ 1544803 w 1785346"/>
                  <a:gd name="connsiteY8" fmla="*/ 1555518 h 2514704"/>
                  <a:gd name="connsiteX9" fmla="*/ 1310649 w 1785346"/>
                  <a:gd name="connsiteY9" fmla="*/ 1623355 h 2514704"/>
                  <a:gd name="connsiteX10" fmla="*/ 1310649 w 1785346"/>
                  <a:gd name="connsiteY10" fmla="*/ 1623355 h 251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85346" h="2514704">
                    <a:moveTo>
                      <a:pt x="1310649" y="1623355"/>
                    </a:moveTo>
                    <a:lnTo>
                      <a:pt x="1422044" y="2008689"/>
                    </a:lnTo>
                    <a:cubicBezTo>
                      <a:pt x="679609" y="1499397"/>
                      <a:pt x="177879" y="862327"/>
                      <a:pt x="0" y="0"/>
                    </a:cubicBezTo>
                    <a:lnTo>
                      <a:pt x="0" y="771039"/>
                    </a:lnTo>
                    <a:cubicBezTo>
                      <a:pt x="273701" y="1350998"/>
                      <a:pt x="715661" y="1821313"/>
                      <a:pt x="1289666" y="2214134"/>
                    </a:cubicBezTo>
                    <a:lnTo>
                      <a:pt x="893197" y="2272941"/>
                    </a:lnTo>
                    <a:lnTo>
                      <a:pt x="928583" y="2514705"/>
                    </a:lnTo>
                    <a:lnTo>
                      <a:pt x="1785347" y="2387699"/>
                    </a:lnTo>
                    <a:lnTo>
                      <a:pt x="1544803" y="1555518"/>
                    </a:lnTo>
                    <a:lnTo>
                      <a:pt x="1310649" y="1623355"/>
                    </a:lnTo>
                    <a:lnTo>
                      <a:pt x="1310649" y="1623355"/>
                    </a:lnTo>
                    <a:close/>
                  </a:path>
                </a:pathLst>
              </a:custGeom>
              <a:solidFill>
                <a:schemeClr val="accent1">
                  <a:lumMod val="75000"/>
                </a:schemeClr>
              </a:solidFill>
              <a:ln w="9525" cap="flat">
                <a:noFill/>
                <a:prstDash val="solid"/>
                <a:miter/>
              </a:ln>
            </p:spPr>
            <p:txBody>
              <a:bodyPr rtlCol="0" anchor="ctr"/>
              <a:lstStyle/>
              <a:p>
                <a:endParaRPr lang="en-US" dirty="0"/>
              </a:p>
            </p:txBody>
          </p:sp>
          <p:sp>
            <p:nvSpPr>
              <p:cNvPr id="63" name="Rectangle: Rounded Corners 62">
                <a:extLst>
                  <a:ext uri="{FF2B5EF4-FFF2-40B4-BE49-F238E27FC236}">
                    <a16:creationId xmlns:a16="http://schemas.microsoft.com/office/drawing/2014/main" id="{4CC4A18F-A067-63BF-C4F9-B939360D5846}"/>
                  </a:ext>
                </a:extLst>
              </p:cNvPr>
              <p:cNvSpPr/>
              <p:nvPr/>
            </p:nvSpPr>
            <p:spPr>
              <a:xfrm>
                <a:off x="10558279" y="5859598"/>
                <a:ext cx="2765721" cy="803385"/>
              </a:xfrm>
              <a:prstGeom prst="roundRect">
                <a:avLst/>
              </a:prstGeom>
              <a:noFill/>
              <a:ln w="28575">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dirty="0">
                    <a:solidFill>
                      <a:srgbClr val="404040"/>
                    </a:solidFill>
                    <a:latin typeface="Open Sans" pitchFamily="2" charset="0"/>
                  </a:rPr>
                  <a:t>Manual release</a:t>
                </a:r>
                <a:endParaRPr lang="en-IN" sz="2200" b="0" i="0" u="none" strike="noStrike" dirty="0">
                  <a:solidFill>
                    <a:srgbClr val="404040"/>
                  </a:solidFill>
                  <a:effectLst/>
                  <a:latin typeface="Open Sans" pitchFamily="2" charset="0"/>
                </a:endParaRPr>
              </a:p>
            </p:txBody>
          </p:sp>
        </p:grpSp>
        <p:grpSp>
          <p:nvGrpSpPr>
            <p:cNvPr id="26" name="Group 25">
              <a:extLst>
                <a:ext uri="{FF2B5EF4-FFF2-40B4-BE49-F238E27FC236}">
                  <a16:creationId xmlns:a16="http://schemas.microsoft.com/office/drawing/2014/main" id="{37375513-D72D-CB06-E6A8-D836F4586F36}"/>
                </a:ext>
              </a:extLst>
            </p:cNvPr>
            <p:cNvGrpSpPr/>
            <p:nvPr/>
          </p:nvGrpSpPr>
          <p:grpSpPr>
            <a:xfrm>
              <a:off x="8468309" y="3115806"/>
              <a:ext cx="5241200" cy="1211373"/>
              <a:chOff x="8468309" y="3919854"/>
              <a:chExt cx="5241200" cy="1211373"/>
            </a:xfrm>
          </p:grpSpPr>
          <p:sp>
            <p:nvSpPr>
              <p:cNvPr id="30" name="Freeform: Shape 29">
                <a:extLst>
                  <a:ext uri="{FF2B5EF4-FFF2-40B4-BE49-F238E27FC236}">
                    <a16:creationId xmlns:a16="http://schemas.microsoft.com/office/drawing/2014/main" id="{0AF8D5F6-E0AA-01AB-AC13-8CABDDA96AC1}"/>
                  </a:ext>
                </a:extLst>
              </p:cNvPr>
              <p:cNvSpPr/>
              <p:nvPr/>
            </p:nvSpPr>
            <p:spPr>
              <a:xfrm>
                <a:off x="8468309" y="4036481"/>
                <a:ext cx="2238451" cy="1094746"/>
              </a:xfrm>
              <a:custGeom>
                <a:avLst/>
                <a:gdLst>
                  <a:gd name="connsiteX0" fmla="*/ 1766040 w 2238451"/>
                  <a:gd name="connsiteY0" fmla="*/ 425739 h 1094746"/>
                  <a:gd name="connsiteX1" fmla="*/ 1064419 w 2238451"/>
                  <a:gd name="connsiteY1" fmla="*/ 610810 h 1094746"/>
                  <a:gd name="connsiteX2" fmla="*/ 0 w 2238451"/>
                  <a:gd name="connsiteY2" fmla="*/ 0 h 1094746"/>
                  <a:gd name="connsiteX3" fmla="*/ 224552 w 2238451"/>
                  <a:gd name="connsiteY3" fmla="*/ 589017 h 1094746"/>
                  <a:gd name="connsiteX4" fmla="*/ 1064419 w 2238451"/>
                  <a:gd name="connsiteY4" fmla="*/ 855440 h 1094746"/>
                  <a:gd name="connsiteX5" fmla="*/ 1831677 w 2238451"/>
                  <a:gd name="connsiteY5" fmla="*/ 665359 h 1094746"/>
                  <a:gd name="connsiteX6" fmla="*/ 1700717 w 2238451"/>
                  <a:gd name="connsiteY6" fmla="*/ 1007793 h 1094746"/>
                  <a:gd name="connsiteX7" fmla="*/ 1929108 w 2238451"/>
                  <a:gd name="connsiteY7" fmla="*/ 1094746 h 1094746"/>
                  <a:gd name="connsiteX8" fmla="*/ 2238452 w 2238451"/>
                  <a:gd name="connsiteY8" fmla="*/ 285902 h 1094746"/>
                  <a:gd name="connsiteX9" fmla="*/ 1395022 w 2238451"/>
                  <a:gd name="connsiteY9" fmla="*/ 87449 h 1094746"/>
                  <a:gd name="connsiteX10" fmla="*/ 1339596 w 2238451"/>
                  <a:gd name="connsiteY10" fmla="*/ 325403 h 1094746"/>
                  <a:gd name="connsiteX11" fmla="*/ 1766040 w 2238451"/>
                  <a:gd name="connsiteY11" fmla="*/ 425739 h 1094746"/>
                  <a:gd name="connsiteX12" fmla="*/ 1766040 w 2238451"/>
                  <a:gd name="connsiteY12" fmla="*/ 425739 h 109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8451" h="1094746">
                    <a:moveTo>
                      <a:pt x="1766040" y="425739"/>
                    </a:moveTo>
                    <a:cubicBezTo>
                      <a:pt x="1553956" y="531400"/>
                      <a:pt x="1274550" y="610810"/>
                      <a:pt x="1064419" y="610810"/>
                    </a:cubicBezTo>
                    <a:cubicBezTo>
                      <a:pt x="616430" y="610810"/>
                      <a:pt x="218961" y="363150"/>
                      <a:pt x="0" y="0"/>
                    </a:cubicBezTo>
                    <a:cubicBezTo>
                      <a:pt x="54731" y="210417"/>
                      <a:pt x="130121" y="406203"/>
                      <a:pt x="224552" y="589017"/>
                    </a:cubicBezTo>
                    <a:cubicBezTo>
                      <a:pt x="464573" y="756447"/>
                      <a:pt x="754361" y="855440"/>
                      <a:pt x="1064419" y="855440"/>
                    </a:cubicBezTo>
                    <a:cubicBezTo>
                      <a:pt x="1297581" y="855440"/>
                      <a:pt x="1593771" y="776935"/>
                      <a:pt x="1831677" y="665359"/>
                    </a:cubicBezTo>
                    <a:lnTo>
                      <a:pt x="1700717" y="1007793"/>
                    </a:lnTo>
                    <a:lnTo>
                      <a:pt x="1929108" y="1094746"/>
                    </a:lnTo>
                    <a:lnTo>
                      <a:pt x="2238452" y="285902"/>
                    </a:lnTo>
                    <a:lnTo>
                      <a:pt x="1395022" y="87449"/>
                    </a:lnTo>
                    <a:lnTo>
                      <a:pt x="1339596" y="325403"/>
                    </a:lnTo>
                    <a:lnTo>
                      <a:pt x="1766040" y="425739"/>
                    </a:lnTo>
                    <a:lnTo>
                      <a:pt x="1766040" y="425739"/>
                    </a:lnTo>
                    <a:close/>
                  </a:path>
                </a:pathLst>
              </a:custGeom>
              <a:solidFill>
                <a:schemeClr val="accent6">
                  <a:lumMod val="75000"/>
                </a:schemeClr>
              </a:solidFill>
              <a:ln w="9525" cap="flat">
                <a:noFill/>
                <a:prstDash val="solid"/>
                <a:miter/>
              </a:ln>
            </p:spPr>
            <p:txBody>
              <a:bodyPr rtlCol="0" anchor="ctr"/>
              <a:lstStyle/>
              <a:p>
                <a:endParaRPr lang="en-US" dirty="0"/>
              </a:p>
            </p:txBody>
          </p:sp>
          <p:sp>
            <p:nvSpPr>
              <p:cNvPr id="41" name="Rectangle: Rounded Corners 40">
                <a:extLst>
                  <a:ext uri="{FF2B5EF4-FFF2-40B4-BE49-F238E27FC236}">
                    <a16:creationId xmlns:a16="http://schemas.microsoft.com/office/drawing/2014/main" id="{2AFFB77C-289D-C603-36D0-B83F99349BFE}"/>
                  </a:ext>
                </a:extLst>
              </p:cNvPr>
              <p:cNvSpPr/>
              <p:nvPr/>
            </p:nvSpPr>
            <p:spPr>
              <a:xfrm>
                <a:off x="10912118" y="3919854"/>
                <a:ext cx="2797391" cy="803385"/>
              </a:xfrm>
              <a:prstGeom prst="roundRect">
                <a:avLst/>
              </a:prstGeom>
              <a:noFill/>
              <a:ln w="28575">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b="0" i="0" u="none" strike="noStrike" dirty="0">
                    <a:solidFill>
                      <a:srgbClr val="404040"/>
                    </a:solidFill>
                    <a:effectLst/>
                    <a:latin typeface="Open Sans" pitchFamily="2" charset="0"/>
                  </a:rPr>
                  <a:t>Monitoring</a:t>
                </a:r>
                <a:endParaRPr lang="en-IN" sz="2200" b="0" i="0" u="none" strike="noStrike" dirty="0">
                  <a:solidFill>
                    <a:srgbClr val="404040"/>
                  </a:solidFill>
                  <a:effectLst/>
                  <a:latin typeface="Open Sans" pitchFamily="2" charset="0"/>
                </a:endParaRPr>
              </a:p>
            </p:txBody>
          </p:sp>
        </p:grpSp>
      </p:grpSp>
      <p:sp>
        <p:nvSpPr>
          <p:cNvPr id="5" name="Brandline_LVC">
            <a:extLst>
              <a:ext uri="{FF2B5EF4-FFF2-40B4-BE49-F238E27FC236}">
                <a16:creationId xmlns:a16="http://schemas.microsoft.com/office/drawing/2014/main" id="{45A2787D-E463-7D8C-A426-A37CE0CAF60E}"/>
              </a:ext>
            </a:extLst>
          </p:cNvPr>
          <p:cNvSpPr/>
          <p:nvPr/>
        </p:nvSpPr>
        <p:spPr>
          <a:xfrm>
            <a:off x="3924300" y="816324"/>
            <a:ext cx="840589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53483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EB4BE8-FB61-E9DE-40B9-4EF6EE2F4C85}"/>
              </a:ext>
            </a:extLst>
          </p:cNvPr>
          <p:cNvSpPr>
            <a:spLocks noGrp="1"/>
          </p:cNvSpPr>
          <p:nvPr>
            <p:ph type="body" idx="10"/>
          </p:nvPr>
        </p:nvSpPr>
        <p:spPr/>
        <p:txBody>
          <a:bodyPr>
            <a:normAutofit/>
          </a:bodyPr>
          <a:lstStyle/>
          <a:p>
            <a:r>
              <a:rPr lang="en-US" dirty="0">
                <a:solidFill>
                  <a:srgbClr val="404040"/>
                </a:solidFill>
                <a:latin typeface="Open Sans" pitchFamily="2" charset="0"/>
              </a:rPr>
              <a:t>CD boosts your team’s productivity and code quality by automating processes and delivering faster updates to customers. Here are some advantages of continuous delivery:</a:t>
            </a:r>
            <a:endParaRPr lang="en-IN" dirty="0">
              <a:solidFill>
                <a:srgbClr val="404040"/>
              </a:solidFill>
              <a:latin typeface="Open Sans" pitchFamily="2" charset="0"/>
            </a:endParaRPr>
          </a:p>
        </p:txBody>
      </p:sp>
      <p:sp>
        <p:nvSpPr>
          <p:cNvPr id="4" name="Title 3">
            <a:extLst>
              <a:ext uri="{FF2B5EF4-FFF2-40B4-BE49-F238E27FC236}">
                <a16:creationId xmlns:a16="http://schemas.microsoft.com/office/drawing/2014/main" id="{DAB5BB66-E2F2-CCA5-7884-E6C3A993CEE6}"/>
              </a:ext>
            </a:extLst>
          </p:cNvPr>
          <p:cNvSpPr>
            <a:spLocks noGrp="1"/>
          </p:cNvSpPr>
          <p:nvPr>
            <p:ph type="title"/>
          </p:nvPr>
        </p:nvSpPr>
        <p:spPr/>
        <p:txBody>
          <a:bodyPr/>
          <a:lstStyle/>
          <a:p>
            <a:r>
              <a:rPr lang="en-IN" dirty="0"/>
              <a:t>Advantages of Continuous Delivery</a:t>
            </a:r>
          </a:p>
        </p:txBody>
      </p:sp>
      <p:sp>
        <p:nvSpPr>
          <p:cNvPr id="20" name="Google Shape;333;p7">
            <a:extLst>
              <a:ext uri="{FF2B5EF4-FFF2-40B4-BE49-F238E27FC236}">
                <a16:creationId xmlns:a16="http://schemas.microsoft.com/office/drawing/2014/main" id="{4A23CEDB-C7E0-83B7-F9C1-252AB25A5316}"/>
              </a:ext>
            </a:extLst>
          </p:cNvPr>
          <p:cNvSpPr/>
          <p:nvPr/>
        </p:nvSpPr>
        <p:spPr>
          <a:xfrm>
            <a:off x="2395169" y="3053596"/>
            <a:ext cx="457200" cy="457200"/>
          </a:xfrm>
          <a:prstGeom prst="ellipse">
            <a:avLst/>
          </a:prstGeom>
          <a:solidFill>
            <a:srgbClr val="FF7575"/>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dirty="0">
              <a:solidFill>
                <a:schemeClr val="lt1"/>
              </a:solidFill>
              <a:latin typeface="Open Sans"/>
              <a:ea typeface="Open Sans"/>
              <a:cs typeface="Open Sans"/>
              <a:sym typeface="Open Sans"/>
            </a:endParaRPr>
          </a:p>
        </p:txBody>
      </p:sp>
      <p:sp>
        <p:nvSpPr>
          <p:cNvPr id="21" name="Google Shape;334;p7">
            <a:extLst>
              <a:ext uri="{FF2B5EF4-FFF2-40B4-BE49-F238E27FC236}">
                <a16:creationId xmlns:a16="http://schemas.microsoft.com/office/drawing/2014/main" id="{08A6670B-C185-C7C0-D0C4-4943FEFECAE0}"/>
              </a:ext>
            </a:extLst>
          </p:cNvPr>
          <p:cNvSpPr/>
          <p:nvPr/>
        </p:nvSpPr>
        <p:spPr>
          <a:xfrm>
            <a:off x="2395169" y="6308230"/>
            <a:ext cx="457200" cy="457200"/>
          </a:xfrm>
          <a:prstGeom prst="ellipse">
            <a:avLst/>
          </a:prstGeom>
          <a:solidFill>
            <a:schemeClr val="accent1"/>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dirty="0">
              <a:solidFill>
                <a:schemeClr val="lt1"/>
              </a:solidFill>
              <a:latin typeface="Open Sans"/>
              <a:ea typeface="Open Sans"/>
              <a:cs typeface="Open Sans"/>
              <a:sym typeface="Open Sans"/>
            </a:endParaRPr>
          </a:p>
        </p:txBody>
      </p:sp>
      <p:sp>
        <p:nvSpPr>
          <p:cNvPr id="24" name="Google Shape;337;p7">
            <a:extLst>
              <a:ext uri="{FF2B5EF4-FFF2-40B4-BE49-F238E27FC236}">
                <a16:creationId xmlns:a16="http://schemas.microsoft.com/office/drawing/2014/main" id="{4F32BC1F-4113-A423-755D-81C56B6AE0B4}"/>
              </a:ext>
            </a:extLst>
          </p:cNvPr>
          <p:cNvSpPr txBox="1"/>
          <p:nvPr/>
        </p:nvSpPr>
        <p:spPr>
          <a:xfrm>
            <a:off x="3152850" y="3031326"/>
            <a:ext cx="12179400" cy="481630"/>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2200"/>
              <a:buFont typeface="Arial"/>
              <a:buNone/>
            </a:pPr>
            <a:r>
              <a:rPr lang="en-US" sz="2200" b="0" i="0" u="none" strike="noStrike" cap="none" dirty="0">
                <a:solidFill>
                  <a:srgbClr val="404040"/>
                </a:solidFill>
                <a:latin typeface="Open Sans" pitchFamily="2" charset="0"/>
                <a:ea typeface="Open Sans"/>
                <a:cs typeface="Open Sans"/>
                <a:sym typeface="Open Sans"/>
              </a:rPr>
              <a:t>It allows developers to develop and deploy high-quality software at a fast pace.</a:t>
            </a:r>
            <a:endParaRPr lang="en-US" sz="2200" b="0" i="0" u="none" strike="noStrike" cap="none" dirty="0">
              <a:solidFill>
                <a:srgbClr val="404040"/>
              </a:solidFill>
              <a:latin typeface="Open Sans" pitchFamily="2" charset="0"/>
              <a:ea typeface="Arial"/>
              <a:cs typeface="Arial"/>
              <a:sym typeface="Arial"/>
            </a:endParaRPr>
          </a:p>
        </p:txBody>
      </p:sp>
      <p:grpSp>
        <p:nvGrpSpPr>
          <p:cNvPr id="28" name="Group 27">
            <a:extLst>
              <a:ext uri="{FF2B5EF4-FFF2-40B4-BE49-F238E27FC236}">
                <a16:creationId xmlns:a16="http://schemas.microsoft.com/office/drawing/2014/main" id="{37746A99-9545-3C9A-C2D2-8D4D1A842D1D}"/>
              </a:ext>
            </a:extLst>
          </p:cNvPr>
          <p:cNvGrpSpPr/>
          <p:nvPr/>
        </p:nvGrpSpPr>
        <p:grpSpPr>
          <a:xfrm>
            <a:off x="2408375" y="4108836"/>
            <a:ext cx="11251641" cy="1629761"/>
            <a:chOff x="3304111" y="4108836"/>
            <a:chExt cx="11251641" cy="1629761"/>
          </a:xfrm>
        </p:grpSpPr>
        <p:sp>
          <p:nvSpPr>
            <p:cNvPr id="22" name="Google Shape;335;p7">
              <a:extLst>
                <a:ext uri="{FF2B5EF4-FFF2-40B4-BE49-F238E27FC236}">
                  <a16:creationId xmlns:a16="http://schemas.microsoft.com/office/drawing/2014/main" id="{B0A37787-CD72-CB25-5BA7-99786FF35659}"/>
                </a:ext>
              </a:extLst>
            </p:cNvPr>
            <p:cNvSpPr/>
            <p:nvPr/>
          </p:nvSpPr>
          <p:spPr>
            <a:xfrm>
              <a:off x="3304111" y="4135361"/>
              <a:ext cx="457200" cy="4572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dirty="0">
                <a:solidFill>
                  <a:schemeClr val="lt1"/>
                </a:solidFill>
                <a:latin typeface="Open Sans"/>
                <a:ea typeface="Open Sans"/>
                <a:cs typeface="Open Sans"/>
                <a:sym typeface="Open Sans"/>
              </a:endParaRPr>
            </a:p>
          </p:txBody>
        </p:sp>
        <p:sp>
          <p:nvSpPr>
            <p:cNvPr id="23" name="Google Shape;336;p7">
              <a:extLst>
                <a:ext uri="{FF2B5EF4-FFF2-40B4-BE49-F238E27FC236}">
                  <a16:creationId xmlns:a16="http://schemas.microsoft.com/office/drawing/2014/main" id="{A93E096B-8B67-B71C-FCE0-8137CD1E6734}"/>
                </a:ext>
              </a:extLst>
            </p:cNvPr>
            <p:cNvSpPr/>
            <p:nvPr/>
          </p:nvSpPr>
          <p:spPr>
            <a:xfrm>
              <a:off x="3308058" y="5261667"/>
              <a:ext cx="457200" cy="457200"/>
            </a:xfrm>
            <a:prstGeom prst="ellipse">
              <a:avLst/>
            </a:prstGeom>
            <a:solidFill>
              <a:srgbClr val="17BFAB"/>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dirty="0">
                <a:solidFill>
                  <a:schemeClr val="lt1"/>
                </a:solidFill>
                <a:latin typeface="Open Sans"/>
                <a:ea typeface="Open Sans"/>
                <a:cs typeface="Open Sans"/>
                <a:sym typeface="Open Sans"/>
              </a:endParaRPr>
            </a:p>
          </p:txBody>
        </p:sp>
        <p:sp>
          <p:nvSpPr>
            <p:cNvPr id="25" name="Google Shape;338;p7">
              <a:extLst>
                <a:ext uri="{FF2B5EF4-FFF2-40B4-BE49-F238E27FC236}">
                  <a16:creationId xmlns:a16="http://schemas.microsoft.com/office/drawing/2014/main" id="{BD7B6F9C-E323-F912-4821-FF66A611824B}"/>
                </a:ext>
              </a:extLst>
            </p:cNvPr>
            <p:cNvSpPr txBox="1"/>
            <p:nvPr/>
          </p:nvSpPr>
          <p:spPr>
            <a:xfrm>
              <a:off x="4053783" y="4108836"/>
              <a:ext cx="10501969" cy="481630"/>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2200"/>
                <a:buFont typeface="Arial"/>
                <a:buNone/>
              </a:pPr>
              <a:r>
                <a:rPr lang="en-US" sz="2200" b="0" i="0" u="none" strike="noStrike" cap="none" dirty="0">
                  <a:solidFill>
                    <a:srgbClr val="404040"/>
                  </a:solidFill>
                  <a:latin typeface="Open Sans" pitchFamily="2" charset="0"/>
                  <a:ea typeface="Open Sans"/>
                  <a:cs typeface="Open Sans"/>
                  <a:sym typeface="Open Sans"/>
                </a:rPr>
                <a:t>It helps proactively resolve issues and ensure more stable production releases. </a:t>
              </a:r>
              <a:endParaRPr sz="2200" b="0" i="0" u="none" strike="noStrike" cap="none" dirty="0">
                <a:solidFill>
                  <a:srgbClr val="404040"/>
                </a:solidFill>
                <a:latin typeface="Open Sans" pitchFamily="2" charset="0"/>
                <a:ea typeface="Arial"/>
                <a:cs typeface="Arial"/>
                <a:sym typeface="Arial"/>
              </a:endParaRPr>
            </a:p>
          </p:txBody>
        </p:sp>
        <p:sp>
          <p:nvSpPr>
            <p:cNvPr id="26" name="Google Shape;339;p7">
              <a:extLst>
                <a:ext uri="{FF2B5EF4-FFF2-40B4-BE49-F238E27FC236}">
                  <a16:creationId xmlns:a16="http://schemas.microsoft.com/office/drawing/2014/main" id="{641331F2-DAA5-6A2B-21CC-E254FFCE7EC7}"/>
                </a:ext>
              </a:extLst>
            </p:cNvPr>
            <p:cNvSpPr txBox="1"/>
            <p:nvPr/>
          </p:nvSpPr>
          <p:spPr>
            <a:xfrm>
              <a:off x="4053784" y="5256967"/>
              <a:ext cx="9372000" cy="481630"/>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2200"/>
                <a:buFont typeface="Arial"/>
                <a:buNone/>
              </a:pPr>
              <a:r>
                <a:rPr lang="en-US" sz="2200" b="0" i="0" u="none" strike="noStrike" cap="none" dirty="0">
                  <a:solidFill>
                    <a:srgbClr val="404040"/>
                  </a:solidFill>
                  <a:latin typeface="Open Sans" pitchFamily="2" charset="0"/>
                  <a:ea typeface="Open Sans"/>
                  <a:cs typeface="Open Sans"/>
                  <a:sym typeface="Open Sans"/>
                </a:rPr>
                <a:t>It makes release processes as efficient and repeatable as possible.</a:t>
              </a:r>
              <a:endParaRPr lang="en-US" sz="2200" b="0" i="0" u="none" strike="noStrike" cap="none" dirty="0">
                <a:solidFill>
                  <a:srgbClr val="404040"/>
                </a:solidFill>
                <a:latin typeface="Open Sans" pitchFamily="2" charset="0"/>
                <a:ea typeface="Arial"/>
                <a:cs typeface="Arial"/>
                <a:sym typeface="Arial"/>
              </a:endParaRPr>
            </a:p>
          </p:txBody>
        </p:sp>
      </p:grpSp>
      <p:sp>
        <p:nvSpPr>
          <p:cNvPr id="27" name="Google Shape;340;p7">
            <a:extLst>
              <a:ext uri="{FF2B5EF4-FFF2-40B4-BE49-F238E27FC236}">
                <a16:creationId xmlns:a16="http://schemas.microsoft.com/office/drawing/2014/main" id="{61A230B3-EE43-F799-83E6-6154C66652AA}"/>
              </a:ext>
            </a:extLst>
          </p:cNvPr>
          <p:cNvSpPr txBox="1"/>
          <p:nvPr/>
        </p:nvSpPr>
        <p:spPr>
          <a:xfrm>
            <a:off x="3152850" y="6320946"/>
            <a:ext cx="12003300" cy="481630"/>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2200"/>
              <a:buFont typeface="Arial"/>
              <a:buNone/>
            </a:pPr>
            <a:r>
              <a:rPr lang="en-US" sz="2200" b="0" i="0" u="none" strike="noStrike" cap="none" dirty="0">
                <a:solidFill>
                  <a:srgbClr val="404040"/>
                </a:solidFill>
                <a:latin typeface="Open Sans" pitchFamily="2" charset="0"/>
                <a:ea typeface="Open Sans"/>
                <a:cs typeface="Open Sans"/>
                <a:sym typeface="Open Sans"/>
              </a:rPr>
              <a:t>It boosts DevOps </a:t>
            </a:r>
            <a:r>
              <a:rPr lang="en-US" sz="2200" dirty="0">
                <a:solidFill>
                  <a:srgbClr val="404040"/>
                </a:solidFill>
                <a:latin typeface="Open Sans" pitchFamily="2" charset="0"/>
                <a:ea typeface="Open Sans"/>
                <a:cs typeface="Open Sans"/>
                <a:sym typeface="Open Sans"/>
              </a:rPr>
              <a:t>r</a:t>
            </a:r>
            <a:r>
              <a:rPr lang="en-US" sz="2200" b="0" i="0" u="none" strike="noStrike" cap="none" dirty="0">
                <a:solidFill>
                  <a:srgbClr val="404040"/>
                </a:solidFill>
                <a:latin typeface="Open Sans" pitchFamily="2" charset="0"/>
                <a:ea typeface="Open Sans"/>
                <a:cs typeface="Open Sans"/>
                <a:sym typeface="Open Sans"/>
              </a:rPr>
              <a:t>eturn on investment by making manual processes easily repeatable.</a:t>
            </a:r>
            <a:endParaRPr sz="2200" b="0" i="0" u="none" strike="noStrike" cap="none" dirty="0">
              <a:solidFill>
                <a:srgbClr val="404040"/>
              </a:solidFill>
              <a:latin typeface="Open Sans" pitchFamily="2" charset="0"/>
              <a:ea typeface="Arial"/>
              <a:cs typeface="Arial"/>
              <a:sym typeface="Arial"/>
            </a:endParaRPr>
          </a:p>
        </p:txBody>
      </p:sp>
      <p:sp>
        <p:nvSpPr>
          <p:cNvPr id="6" name="Brandline_LVC">
            <a:extLst>
              <a:ext uri="{FF2B5EF4-FFF2-40B4-BE49-F238E27FC236}">
                <a16:creationId xmlns:a16="http://schemas.microsoft.com/office/drawing/2014/main" id="{2B03877A-9EB8-DBD6-09F5-3E33E197B313}"/>
              </a:ext>
            </a:extLst>
          </p:cNvPr>
          <p:cNvSpPr/>
          <p:nvPr/>
        </p:nvSpPr>
        <p:spPr>
          <a:xfrm>
            <a:off x="4241800" y="816324"/>
            <a:ext cx="776890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4705968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F0E9E5AF-A66C-DDA5-D954-3EF9E26E87CB}"/>
              </a:ext>
            </a:extLst>
          </p:cNvPr>
          <p:cNvSpPr>
            <a:spLocks noGrp="1"/>
          </p:cNvSpPr>
          <p:nvPr>
            <p:ph type="body" idx="10"/>
          </p:nvPr>
        </p:nvSpPr>
        <p:spPr/>
        <p:txBody>
          <a:bodyPr>
            <a:noAutofit/>
          </a:bodyPr>
          <a:lstStyle/>
          <a:p>
            <a:r>
              <a:rPr lang="en-US" dirty="0">
                <a:solidFill>
                  <a:srgbClr val="404040"/>
                </a:solidFill>
                <a:latin typeface="Open Sans" pitchFamily="2" charset="0"/>
              </a:rPr>
              <a:t>Continuous Deployment (CD) is an extension of continuous integration. It aims to reduce the time between the development team writing a new line of code and its use in production.</a:t>
            </a:r>
            <a:endParaRPr lang="en-IN" dirty="0">
              <a:solidFill>
                <a:srgbClr val="404040"/>
              </a:solidFill>
              <a:latin typeface="Open Sans" pitchFamily="2" charset="0"/>
            </a:endParaRPr>
          </a:p>
        </p:txBody>
      </p:sp>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t>Continuous Deployment</a:t>
            </a:r>
          </a:p>
        </p:txBody>
      </p:sp>
      <p:sp>
        <p:nvSpPr>
          <p:cNvPr id="4" name="Brandline_LVC">
            <a:extLst>
              <a:ext uri="{FF2B5EF4-FFF2-40B4-BE49-F238E27FC236}">
                <a16:creationId xmlns:a16="http://schemas.microsoft.com/office/drawing/2014/main" id="{AEB22E01-EA3E-9533-A72F-ED551D9C7A13}"/>
              </a:ext>
            </a:extLst>
          </p:cNvPr>
          <p:cNvSpPr/>
          <p:nvPr/>
        </p:nvSpPr>
        <p:spPr>
          <a:xfrm>
            <a:off x="5435600" y="816324"/>
            <a:ext cx="538368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RR_Box">
            <a:extLst>
              <a:ext uri="{FF2B5EF4-FFF2-40B4-BE49-F238E27FC236}">
                <a16:creationId xmlns:a16="http://schemas.microsoft.com/office/drawing/2014/main" id="{83FFE6AD-9E85-061A-4AFB-8E837BF6EE60}"/>
              </a:ext>
            </a:extLst>
          </p:cNvPr>
          <p:cNvSpPr/>
          <p:nvPr/>
        </p:nvSpPr>
        <p:spPr>
          <a:xfrm>
            <a:off x="1635937" y="7487542"/>
            <a:ext cx="12984127" cy="829129"/>
          </a:xfrm>
          <a:prstGeom prst="roundRect">
            <a:avLst/>
          </a:prstGeom>
          <a:solidFill>
            <a:srgbClr val="EBF3F4"/>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rPr>
              <a:t>It essentially advances continuous delivery by removing the requirement for manual approval before updates are pushed live.</a:t>
            </a:r>
            <a:endParaRPr lang="en-IN" sz="2200" dirty="0">
              <a:solidFill>
                <a:schemeClr val="tx1">
                  <a:lumMod val="75000"/>
                  <a:lumOff val="25000"/>
                </a:schemeClr>
              </a:solidFill>
            </a:endParaRPr>
          </a:p>
        </p:txBody>
      </p:sp>
      <p:pic>
        <p:nvPicPr>
          <p:cNvPr id="6" name="Graphic 5">
            <a:extLst>
              <a:ext uri="{FF2B5EF4-FFF2-40B4-BE49-F238E27FC236}">
                <a16:creationId xmlns:a16="http://schemas.microsoft.com/office/drawing/2014/main" id="{26ABC61F-C910-571F-141E-729816D8BE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46837" y="2957512"/>
            <a:ext cx="3362325" cy="3228975"/>
          </a:xfrm>
          <a:prstGeom prst="rect">
            <a:avLst/>
          </a:prstGeom>
        </p:spPr>
      </p:pic>
    </p:spTree>
    <p:custDataLst>
      <p:tags r:id="rId1"/>
    </p:custDataLst>
    <p:extLst>
      <p:ext uri="{BB962C8B-B14F-4D97-AF65-F5344CB8AC3E}">
        <p14:creationId xmlns:p14="http://schemas.microsoft.com/office/powerpoint/2010/main" val="2704628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679F0D5-9D86-FFE4-CF76-CFE3A1297223}"/>
              </a:ext>
            </a:extLst>
          </p:cNvPr>
          <p:cNvSpPr>
            <a:spLocks noGrp="1"/>
          </p:cNvSpPr>
          <p:nvPr>
            <p:ph type="body" idx="10"/>
          </p:nvPr>
        </p:nvSpPr>
        <p:spPr/>
        <p:txBody>
          <a:bodyPr>
            <a:normAutofit/>
          </a:bodyPr>
          <a:lstStyle/>
          <a:p>
            <a:r>
              <a:rPr lang="en-US" dirty="0">
                <a:solidFill>
                  <a:srgbClr val="404040"/>
                </a:solidFill>
                <a:latin typeface="Open Sans" pitchFamily="2" charset="0"/>
              </a:rPr>
              <a:t> The following tasks are carried out to build a robust and automated pipeline with a strong focus on testing and monitoring to ensure smooth and reliable delivery of code changes to production:</a:t>
            </a:r>
            <a:endParaRPr lang="en-IN" dirty="0">
              <a:solidFill>
                <a:srgbClr val="404040"/>
              </a:solidFill>
              <a:latin typeface="Open Sans" pitchFamily="2" charset="0"/>
            </a:endParaRPr>
          </a:p>
        </p:txBody>
      </p:sp>
      <p:sp>
        <p:nvSpPr>
          <p:cNvPr id="4" name="Title 3">
            <a:extLst>
              <a:ext uri="{FF2B5EF4-FFF2-40B4-BE49-F238E27FC236}">
                <a16:creationId xmlns:a16="http://schemas.microsoft.com/office/drawing/2014/main" id="{3B8583BF-5AFC-E6E6-D28F-E1C64FD769AD}"/>
              </a:ext>
            </a:extLst>
          </p:cNvPr>
          <p:cNvSpPr>
            <a:spLocks noGrp="1"/>
          </p:cNvSpPr>
          <p:nvPr>
            <p:ph type="title"/>
          </p:nvPr>
        </p:nvSpPr>
        <p:spPr/>
        <p:txBody>
          <a:bodyPr/>
          <a:lstStyle/>
          <a:p>
            <a:r>
              <a:rPr lang="en-US" dirty="0"/>
              <a:t>Tasks Involved in Continuous Deployment</a:t>
            </a:r>
            <a:endParaRPr lang="en-IN" dirty="0"/>
          </a:p>
        </p:txBody>
      </p:sp>
      <p:sp>
        <p:nvSpPr>
          <p:cNvPr id="14" name="Text_Box">
            <a:extLst>
              <a:ext uri="{FF2B5EF4-FFF2-40B4-BE49-F238E27FC236}">
                <a16:creationId xmlns:a16="http://schemas.microsoft.com/office/drawing/2014/main" id="{A9CD1D9F-46FA-7AE5-D96A-E2ED7DD98CEA}"/>
              </a:ext>
            </a:extLst>
          </p:cNvPr>
          <p:cNvSpPr/>
          <p:nvPr/>
        </p:nvSpPr>
        <p:spPr>
          <a:xfrm>
            <a:off x="6225588" y="2358561"/>
            <a:ext cx="3776800" cy="42644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pPr>
            <a:endParaRPr lang="en-IN" sz="2200" dirty="0">
              <a:solidFill>
                <a:srgbClr val="404040"/>
              </a:solidFill>
              <a:latin typeface="Open Sans" pitchFamily="2" charset="0"/>
              <a:ea typeface="Open Sans" panose="020B0606030504020204" pitchFamily="34" charset="0"/>
              <a:cs typeface="Open Sans" panose="020B0606030504020204" pitchFamily="34" charset="0"/>
            </a:endParaRPr>
          </a:p>
        </p:txBody>
      </p:sp>
      <p:grpSp>
        <p:nvGrpSpPr>
          <p:cNvPr id="6" name="Group 5">
            <a:extLst>
              <a:ext uri="{FF2B5EF4-FFF2-40B4-BE49-F238E27FC236}">
                <a16:creationId xmlns:a16="http://schemas.microsoft.com/office/drawing/2014/main" id="{9591825E-076C-04A7-AAF9-3B3975C2689C}"/>
              </a:ext>
            </a:extLst>
          </p:cNvPr>
          <p:cNvGrpSpPr/>
          <p:nvPr/>
        </p:nvGrpSpPr>
        <p:grpSpPr>
          <a:xfrm>
            <a:off x="2469759" y="2459665"/>
            <a:ext cx="11239750" cy="5604798"/>
            <a:chOff x="2469759" y="1827543"/>
            <a:chExt cx="11239750" cy="5604798"/>
          </a:xfrm>
        </p:grpSpPr>
        <p:grpSp>
          <p:nvGrpSpPr>
            <p:cNvPr id="12" name="Group 11">
              <a:extLst>
                <a:ext uri="{FF2B5EF4-FFF2-40B4-BE49-F238E27FC236}">
                  <a16:creationId xmlns:a16="http://schemas.microsoft.com/office/drawing/2014/main" id="{0657397C-47CE-ED13-8DD0-81D6F24C8BED}"/>
                </a:ext>
              </a:extLst>
            </p:cNvPr>
            <p:cNvGrpSpPr/>
            <p:nvPr/>
          </p:nvGrpSpPr>
          <p:grpSpPr>
            <a:xfrm>
              <a:off x="2469759" y="1827543"/>
              <a:ext cx="5819814" cy="2499636"/>
              <a:chOff x="2469759" y="2631591"/>
              <a:chExt cx="5819814" cy="2499636"/>
            </a:xfrm>
          </p:grpSpPr>
          <p:sp>
            <p:nvSpPr>
              <p:cNvPr id="80" name="Freeform: Shape 79">
                <a:extLst>
                  <a:ext uri="{FF2B5EF4-FFF2-40B4-BE49-F238E27FC236}">
                    <a16:creationId xmlns:a16="http://schemas.microsoft.com/office/drawing/2014/main" id="{DEF0D1FC-4014-3A1A-07D1-F504429DD391}"/>
                  </a:ext>
                </a:extLst>
              </p:cNvPr>
              <p:cNvSpPr/>
              <p:nvPr/>
            </p:nvSpPr>
            <p:spPr>
              <a:xfrm>
                <a:off x="5627688" y="2631591"/>
                <a:ext cx="2661885" cy="2499636"/>
              </a:xfrm>
              <a:custGeom>
                <a:avLst/>
                <a:gdLst>
                  <a:gd name="connsiteX0" fmla="*/ 406775 w 2661885"/>
                  <a:gd name="connsiteY0" fmla="*/ 2070221 h 2499636"/>
                  <a:gd name="connsiteX1" fmla="*/ 1174032 w 2661885"/>
                  <a:gd name="connsiteY1" fmla="*/ 2260330 h 2499636"/>
                  <a:gd name="connsiteX2" fmla="*/ 2661885 w 2661885"/>
                  <a:gd name="connsiteY2" fmla="*/ 767067 h 2499636"/>
                  <a:gd name="connsiteX3" fmla="*/ 2661885 w 2661885"/>
                  <a:gd name="connsiteY3" fmla="*/ 0 h 2499636"/>
                  <a:gd name="connsiteX4" fmla="*/ 2417207 w 2661885"/>
                  <a:gd name="connsiteY4" fmla="*/ 0 h 2499636"/>
                  <a:gd name="connsiteX5" fmla="*/ 2417207 w 2661885"/>
                  <a:gd name="connsiteY5" fmla="*/ 767067 h 2499636"/>
                  <a:gd name="connsiteX6" fmla="*/ 1174032 w 2661885"/>
                  <a:gd name="connsiteY6" fmla="*/ 2015728 h 2499636"/>
                  <a:gd name="connsiteX7" fmla="*/ 472421 w 2661885"/>
                  <a:gd name="connsiteY7" fmla="*/ 1830629 h 2499636"/>
                  <a:gd name="connsiteX8" fmla="*/ 898884 w 2661885"/>
                  <a:gd name="connsiteY8" fmla="*/ 1730302 h 2499636"/>
                  <a:gd name="connsiteX9" fmla="*/ 843458 w 2661885"/>
                  <a:gd name="connsiteY9" fmla="*/ 1492349 h 2499636"/>
                  <a:gd name="connsiteX10" fmla="*/ 0 w 2661885"/>
                  <a:gd name="connsiteY10" fmla="*/ 1690792 h 2499636"/>
                  <a:gd name="connsiteX11" fmla="*/ 309343 w 2661885"/>
                  <a:gd name="connsiteY11" fmla="*/ 2499636 h 2499636"/>
                  <a:gd name="connsiteX12" fmla="*/ 537734 w 2661885"/>
                  <a:gd name="connsiteY12" fmla="*/ 2412683 h 2499636"/>
                  <a:gd name="connsiteX13" fmla="*/ 406775 w 2661885"/>
                  <a:gd name="connsiteY13" fmla="*/ 2070221 h 2499636"/>
                  <a:gd name="connsiteX14" fmla="*/ 406775 w 2661885"/>
                  <a:gd name="connsiteY14" fmla="*/ 2070221 h 2499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61885" h="2499636">
                    <a:moveTo>
                      <a:pt x="406775" y="2070221"/>
                    </a:moveTo>
                    <a:cubicBezTo>
                      <a:pt x="644681" y="2181844"/>
                      <a:pt x="940880" y="2260330"/>
                      <a:pt x="1174032" y="2260330"/>
                    </a:cubicBezTo>
                    <a:cubicBezTo>
                      <a:pt x="1987410" y="2260330"/>
                      <a:pt x="2661885" y="1579559"/>
                      <a:pt x="2661885" y="767067"/>
                    </a:cubicBezTo>
                    <a:lnTo>
                      <a:pt x="2661885" y="0"/>
                    </a:lnTo>
                    <a:lnTo>
                      <a:pt x="2417207" y="0"/>
                    </a:lnTo>
                    <a:lnTo>
                      <a:pt x="2417207" y="767067"/>
                    </a:lnTo>
                    <a:cubicBezTo>
                      <a:pt x="2417207" y="1445676"/>
                      <a:pt x="1853708" y="2015728"/>
                      <a:pt x="1174032" y="2015728"/>
                    </a:cubicBezTo>
                    <a:cubicBezTo>
                      <a:pt x="963902" y="2015728"/>
                      <a:pt x="684486" y="1936290"/>
                      <a:pt x="472421" y="1830629"/>
                    </a:cubicBezTo>
                    <a:lnTo>
                      <a:pt x="898884" y="1730302"/>
                    </a:lnTo>
                    <a:lnTo>
                      <a:pt x="843458" y="1492349"/>
                    </a:lnTo>
                    <a:lnTo>
                      <a:pt x="0" y="1690792"/>
                    </a:lnTo>
                    <a:lnTo>
                      <a:pt x="309343" y="2499636"/>
                    </a:lnTo>
                    <a:lnTo>
                      <a:pt x="537734" y="2412683"/>
                    </a:lnTo>
                    <a:lnTo>
                      <a:pt x="406775" y="2070221"/>
                    </a:lnTo>
                    <a:lnTo>
                      <a:pt x="406775" y="2070221"/>
                    </a:lnTo>
                    <a:close/>
                  </a:path>
                </a:pathLst>
              </a:custGeom>
              <a:solidFill>
                <a:srgbClr val="155180"/>
              </a:solidFill>
              <a:ln w="9525" cap="flat">
                <a:noFill/>
                <a:prstDash val="solid"/>
                <a:miter/>
              </a:ln>
            </p:spPr>
            <p:txBody>
              <a:bodyPr rtlCol="0" anchor="ctr"/>
              <a:lstStyle/>
              <a:p>
                <a:endParaRPr lang="en-US" dirty="0"/>
              </a:p>
            </p:txBody>
          </p:sp>
          <p:sp>
            <p:nvSpPr>
              <p:cNvPr id="82" name="Rectangle: Rounded Corners 81">
                <a:extLst>
                  <a:ext uri="{FF2B5EF4-FFF2-40B4-BE49-F238E27FC236}">
                    <a16:creationId xmlns:a16="http://schemas.microsoft.com/office/drawing/2014/main" id="{EC513032-AAE0-6DA8-109E-10A195CB13DC}"/>
                  </a:ext>
                </a:extLst>
              </p:cNvPr>
              <p:cNvSpPr/>
              <p:nvPr/>
            </p:nvSpPr>
            <p:spPr>
              <a:xfrm>
                <a:off x="2469759" y="3919854"/>
                <a:ext cx="2564296" cy="803385"/>
              </a:xfrm>
              <a:prstGeom prst="roundRect">
                <a:avLst/>
              </a:prstGeom>
              <a:noFill/>
              <a:ln w="28575">
                <a:solidFill>
                  <a:srgbClr val="1551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Open Sans" panose="020B0606030504020204" pitchFamily="34" charset="0"/>
                  </a:rPr>
                  <a:t>Build</a:t>
                </a:r>
                <a:endParaRPr lang="en-US" sz="2200" dirty="0">
                  <a:solidFill>
                    <a:schemeClr val="tx1">
                      <a:lumMod val="75000"/>
                      <a:lumOff val="25000"/>
                    </a:schemeClr>
                  </a:solidFill>
                </a:endParaRPr>
              </a:p>
            </p:txBody>
          </p:sp>
        </p:grpSp>
        <p:grpSp>
          <p:nvGrpSpPr>
            <p:cNvPr id="13" name="Group 12">
              <a:extLst>
                <a:ext uri="{FF2B5EF4-FFF2-40B4-BE49-F238E27FC236}">
                  <a16:creationId xmlns:a16="http://schemas.microsoft.com/office/drawing/2014/main" id="{4C86086A-D8B5-6FE2-C6D2-8A65D180AAC3}"/>
                </a:ext>
              </a:extLst>
            </p:cNvPr>
            <p:cNvGrpSpPr/>
            <p:nvPr/>
          </p:nvGrpSpPr>
          <p:grpSpPr>
            <a:xfrm>
              <a:off x="2848984" y="3355753"/>
              <a:ext cx="5312543" cy="2503182"/>
              <a:chOff x="2848984" y="4159801"/>
              <a:chExt cx="5312543" cy="2503182"/>
            </a:xfrm>
          </p:grpSpPr>
          <p:sp>
            <p:nvSpPr>
              <p:cNvPr id="77" name="Freeform: Shape 76">
                <a:extLst>
                  <a:ext uri="{FF2B5EF4-FFF2-40B4-BE49-F238E27FC236}">
                    <a16:creationId xmlns:a16="http://schemas.microsoft.com/office/drawing/2014/main" id="{1595BFE9-313B-983E-E2EF-C0E36EAC67DE}"/>
                  </a:ext>
                </a:extLst>
              </p:cNvPr>
              <p:cNvSpPr/>
              <p:nvPr/>
            </p:nvSpPr>
            <p:spPr>
              <a:xfrm>
                <a:off x="6187843" y="4159801"/>
                <a:ext cx="1973684" cy="2254138"/>
              </a:xfrm>
              <a:custGeom>
                <a:avLst/>
                <a:gdLst>
                  <a:gd name="connsiteX0" fmla="*/ 240544 w 1973684"/>
                  <a:gd name="connsiteY0" fmla="*/ 1294952 h 2254138"/>
                  <a:gd name="connsiteX1" fmla="*/ 0 w 1973684"/>
                  <a:gd name="connsiteY1" fmla="*/ 2127104 h 2254138"/>
                  <a:gd name="connsiteX2" fmla="*/ 856774 w 1973684"/>
                  <a:gd name="connsiteY2" fmla="*/ 2254139 h 2254138"/>
                  <a:gd name="connsiteX3" fmla="*/ 892140 w 1973684"/>
                  <a:gd name="connsiteY3" fmla="*/ 2012356 h 2254138"/>
                  <a:gd name="connsiteX4" fmla="*/ 495681 w 1973684"/>
                  <a:gd name="connsiteY4" fmla="*/ 1953577 h 2254138"/>
                  <a:gd name="connsiteX5" fmla="*/ 1973685 w 1973684"/>
                  <a:gd name="connsiteY5" fmla="*/ 0 h 2254138"/>
                  <a:gd name="connsiteX6" fmla="*/ 1510751 w 1973684"/>
                  <a:gd name="connsiteY6" fmla="*/ 515141 h 2254138"/>
                  <a:gd name="connsiteX7" fmla="*/ 363303 w 1973684"/>
                  <a:gd name="connsiteY7" fmla="*/ 1748133 h 2254138"/>
                  <a:gd name="connsiteX8" fmla="*/ 474688 w 1973684"/>
                  <a:gd name="connsiteY8" fmla="*/ 1362827 h 2254138"/>
                  <a:gd name="connsiteX9" fmla="*/ 240544 w 1973684"/>
                  <a:gd name="connsiteY9" fmla="*/ 1294952 h 2254138"/>
                  <a:gd name="connsiteX10" fmla="*/ 240544 w 1973684"/>
                  <a:gd name="connsiteY10" fmla="*/ 1294952 h 225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3684" h="2254138">
                    <a:moveTo>
                      <a:pt x="240544" y="1294952"/>
                    </a:moveTo>
                    <a:lnTo>
                      <a:pt x="0" y="2127104"/>
                    </a:lnTo>
                    <a:lnTo>
                      <a:pt x="856774" y="2254139"/>
                    </a:lnTo>
                    <a:lnTo>
                      <a:pt x="892140" y="2012356"/>
                    </a:lnTo>
                    <a:lnTo>
                      <a:pt x="495681" y="1953577"/>
                    </a:lnTo>
                    <a:cubicBezTo>
                      <a:pt x="1229678" y="1451258"/>
                      <a:pt x="1747504" y="822855"/>
                      <a:pt x="1973685" y="0"/>
                    </a:cubicBezTo>
                    <a:cubicBezTo>
                      <a:pt x="1858823" y="203397"/>
                      <a:pt x="1700022" y="379733"/>
                      <a:pt x="1510751" y="515141"/>
                    </a:cubicBezTo>
                    <a:cubicBezTo>
                      <a:pt x="1254300" y="1003982"/>
                      <a:pt x="863279" y="1405157"/>
                      <a:pt x="363303" y="1748133"/>
                    </a:cubicBezTo>
                    <a:lnTo>
                      <a:pt x="474688" y="1362827"/>
                    </a:lnTo>
                    <a:lnTo>
                      <a:pt x="240544" y="1294952"/>
                    </a:lnTo>
                    <a:lnTo>
                      <a:pt x="240544" y="1294952"/>
                    </a:lnTo>
                    <a:close/>
                  </a:path>
                </a:pathLst>
              </a:custGeom>
              <a:solidFill>
                <a:srgbClr val="1DC4AE"/>
              </a:solidFill>
              <a:ln w="9525" cap="flat">
                <a:noFill/>
                <a:prstDash val="solid"/>
                <a:miter/>
              </a:ln>
            </p:spPr>
            <p:txBody>
              <a:bodyPr rtlCol="0" anchor="ctr"/>
              <a:lstStyle/>
              <a:p>
                <a:endParaRPr lang="en-US" dirty="0"/>
              </a:p>
            </p:txBody>
          </p:sp>
          <p:sp>
            <p:nvSpPr>
              <p:cNvPr id="79" name="Rectangle: Rounded Corners 78">
                <a:extLst>
                  <a:ext uri="{FF2B5EF4-FFF2-40B4-BE49-F238E27FC236}">
                    <a16:creationId xmlns:a16="http://schemas.microsoft.com/office/drawing/2014/main" id="{6FAF6F73-10CF-AD2E-87C1-8F5B1325D886}"/>
                  </a:ext>
                </a:extLst>
              </p:cNvPr>
              <p:cNvSpPr/>
              <p:nvPr/>
            </p:nvSpPr>
            <p:spPr>
              <a:xfrm>
                <a:off x="2848984" y="5864200"/>
                <a:ext cx="2840849" cy="798783"/>
              </a:xfrm>
              <a:prstGeom prst="roundRect">
                <a:avLst/>
              </a:prstGeom>
              <a:noFill/>
              <a:ln w="28575">
                <a:solidFill>
                  <a:srgbClr val="1DC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Open Sans" panose="020B0606030504020204" pitchFamily="34" charset="0"/>
                  </a:rPr>
                  <a:t>Commit</a:t>
                </a:r>
                <a:endParaRPr lang="en-US" sz="2200" dirty="0">
                  <a:solidFill>
                    <a:schemeClr val="tx1">
                      <a:lumMod val="75000"/>
                      <a:lumOff val="25000"/>
                    </a:schemeClr>
                  </a:solidFill>
                </a:endParaRPr>
              </a:p>
            </p:txBody>
          </p:sp>
        </p:grpSp>
        <p:grpSp>
          <p:nvGrpSpPr>
            <p:cNvPr id="16" name="Group 15">
              <a:extLst>
                <a:ext uri="{FF2B5EF4-FFF2-40B4-BE49-F238E27FC236}">
                  <a16:creationId xmlns:a16="http://schemas.microsoft.com/office/drawing/2014/main" id="{4D0E22DC-C2BB-BE2C-0FC2-042BA5F233F6}"/>
                </a:ext>
              </a:extLst>
            </p:cNvPr>
            <p:cNvGrpSpPr/>
            <p:nvPr/>
          </p:nvGrpSpPr>
          <p:grpSpPr>
            <a:xfrm>
              <a:off x="6646583" y="3172035"/>
              <a:ext cx="3049916" cy="4260306"/>
              <a:chOff x="6646583" y="3976083"/>
              <a:chExt cx="3049916" cy="4260306"/>
            </a:xfrm>
          </p:grpSpPr>
          <p:sp>
            <p:nvSpPr>
              <p:cNvPr id="70" name="Freeform: Shape 69">
                <a:extLst>
                  <a:ext uri="{FF2B5EF4-FFF2-40B4-BE49-F238E27FC236}">
                    <a16:creationId xmlns:a16="http://schemas.microsoft.com/office/drawing/2014/main" id="{23BF9C76-FB66-61A6-0A67-449558A588C0}"/>
                  </a:ext>
                </a:extLst>
              </p:cNvPr>
              <p:cNvSpPr/>
              <p:nvPr/>
            </p:nvSpPr>
            <p:spPr>
              <a:xfrm>
                <a:off x="7595724" y="3976083"/>
                <a:ext cx="1139590" cy="3303374"/>
              </a:xfrm>
              <a:custGeom>
                <a:avLst/>
                <a:gdLst>
                  <a:gd name="connsiteX0" fmla="*/ 447466 w 1139590"/>
                  <a:gd name="connsiteY0" fmla="*/ 716880 h 3303374"/>
                  <a:gd name="connsiteX1" fmla="*/ 447466 w 1139590"/>
                  <a:gd name="connsiteY1" fmla="*/ 2792968 h 3303374"/>
                  <a:gd name="connsiteX2" fmla="*/ 183490 w 1139590"/>
                  <a:gd name="connsiteY2" fmla="*/ 2490959 h 3303374"/>
                  <a:gd name="connsiteX3" fmla="*/ 0 w 1139590"/>
                  <a:gd name="connsiteY3" fmla="*/ 2651494 h 3303374"/>
                  <a:gd name="connsiteX4" fmla="*/ 569795 w 1139590"/>
                  <a:gd name="connsiteY4" fmla="*/ 3303375 h 3303374"/>
                  <a:gd name="connsiteX5" fmla="*/ 1139590 w 1139590"/>
                  <a:gd name="connsiteY5" fmla="*/ 2651494 h 3303374"/>
                  <a:gd name="connsiteX6" fmla="*/ 956110 w 1139590"/>
                  <a:gd name="connsiteY6" fmla="*/ 2490959 h 3303374"/>
                  <a:gd name="connsiteX7" fmla="*/ 692125 w 1139590"/>
                  <a:gd name="connsiteY7" fmla="*/ 2792968 h 3303374"/>
                  <a:gd name="connsiteX8" fmla="*/ 692125 w 1139590"/>
                  <a:gd name="connsiteY8" fmla="*/ 0 h 3303374"/>
                  <a:gd name="connsiteX9" fmla="*/ 636346 w 1139590"/>
                  <a:gd name="connsiteY9" fmla="*/ 202921 h 3303374"/>
                  <a:gd name="connsiteX10" fmla="*/ 447466 w 1139590"/>
                  <a:gd name="connsiteY10" fmla="*/ 716880 h 3303374"/>
                  <a:gd name="connsiteX11" fmla="*/ 447466 w 1139590"/>
                  <a:gd name="connsiteY11" fmla="*/ 716880 h 330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9590" h="3303374">
                    <a:moveTo>
                      <a:pt x="447466" y="716880"/>
                    </a:moveTo>
                    <a:lnTo>
                      <a:pt x="447466" y="2792968"/>
                    </a:lnTo>
                    <a:lnTo>
                      <a:pt x="183490" y="2490959"/>
                    </a:lnTo>
                    <a:lnTo>
                      <a:pt x="0" y="2651494"/>
                    </a:lnTo>
                    <a:lnTo>
                      <a:pt x="569795" y="3303375"/>
                    </a:lnTo>
                    <a:lnTo>
                      <a:pt x="1139590" y="2651494"/>
                    </a:lnTo>
                    <a:lnTo>
                      <a:pt x="956110" y="2490959"/>
                    </a:lnTo>
                    <a:lnTo>
                      <a:pt x="692125" y="2792968"/>
                    </a:lnTo>
                    <a:lnTo>
                      <a:pt x="692125" y="0"/>
                    </a:lnTo>
                    <a:lnTo>
                      <a:pt x="636346" y="202921"/>
                    </a:lnTo>
                    <a:cubicBezTo>
                      <a:pt x="586683" y="383619"/>
                      <a:pt x="523342" y="554679"/>
                      <a:pt x="447466" y="716880"/>
                    </a:cubicBezTo>
                    <a:lnTo>
                      <a:pt x="447466" y="716880"/>
                    </a:lnTo>
                    <a:close/>
                  </a:path>
                </a:pathLst>
              </a:custGeom>
              <a:solidFill>
                <a:srgbClr val="F6A901"/>
              </a:solidFill>
              <a:ln w="9525" cap="flat">
                <a:noFill/>
                <a:prstDash val="solid"/>
                <a:miter/>
              </a:ln>
            </p:spPr>
            <p:txBody>
              <a:bodyPr rtlCol="0" anchor="ctr"/>
              <a:lstStyle/>
              <a:p>
                <a:endParaRPr lang="en-US" dirty="0"/>
              </a:p>
            </p:txBody>
          </p:sp>
          <p:sp>
            <p:nvSpPr>
              <p:cNvPr id="76" name="Rectangle: Rounded Corners 75">
                <a:extLst>
                  <a:ext uri="{FF2B5EF4-FFF2-40B4-BE49-F238E27FC236}">
                    <a16:creationId xmlns:a16="http://schemas.microsoft.com/office/drawing/2014/main" id="{4DE1C25E-E851-B3FC-A026-E78D4E743105}"/>
                  </a:ext>
                </a:extLst>
              </p:cNvPr>
              <p:cNvSpPr/>
              <p:nvPr/>
            </p:nvSpPr>
            <p:spPr>
              <a:xfrm>
                <a:off x="6646583" y="7400384"/>
                <a:ext cx="3049916" cy="836005"/>
              </a:xfrm>
              <a:prstGeom prst="roundRect">
                <a:avLst/>
              </a:prstGeom>
              <a:noFill/>
              <a:ln w="28575">
                <a:solidFill>
                  <a:srgbClr val="F6A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Open Sans" panose="020B0606030504020204" pitchFamily="34" charset="0"/>
                  </a:rPr>
                  <a:t>Test</a:t>
                </a:r>
                <a:endParaRPr lang="en-US" sz="2200" dirty="0">
                  <a:solidFill>
                    <a:schemeClr val="tx1">
                      <a:lumMod val="75000"/>
                      <a:lumOff val="25000"/>
                    </a:schemeClr>
                  </a:solidFill>
                </a:endParaRPr>
              </a:p>
            </p:txBody>
          </p:sp>
        </p:grpSp>
        <p:grpSp>
          <p:nvGrpSpPr>
            <p:cNvPr id="17" name="Group 16">
              <a:extLst>
                <a:ext uri="{FF2B5EF4-FFF2-40B4-BE49-F238E27FC236}">
                  <a16:creationId xmlns:a16="http://schemas.microsoft.com/office/drawing/2014/main" id="{36B44361-0E85-047B-B829-C094F7F04055}"/>
                </a:ext>
              </a:extLst>
            </p:cNvPr>
            <p:cNvGrpSpPr/>
            <p:nvPr/>
          </p:nvGrpSpPr>
          <p:grpSpPr>
            <a:xfrm>
              <a:off x="8361248" y="3095196"/>
              <a:ext cx="4962752" cy="2763739"/>
              <a:chOff x="8361248" y="3899244"/>
              <a:chExt cx="4962752" cy="2763739"/>
            </a:xfrm>
          </p:grpSpPr>
          <p:sp>
            <p:nvSpPr>
              <p:cNvPr id="48" name="Freeform: Shape 47">
                <a:extLst>
                  <a:ext uri="{FF2B5EF4-FFF2-40B4-BE49-F238E27FC236}">
                    <a16:creationId xmlns:a16="http://schemas.microsoft.com/office/drawing/2014/main" id="{10E98D85-417C-999E-2084-5EAB476E9FCA}"/>
                  </a:ext>
                </a:extLst>
              </p:cNvPr>
              <p:cNvSpPr/>
              <p:nvPr/>
            </p:nvSpPr>
            <p:spPr>
              <a:xfrm>
                <a:off x="8361248" y="3899244"/>
                <a:ext cx="1785346" cy="2514704"/>
              </a:xfrm>
              <a:custGeom>
                <a:avLst/>
                <a:gdLst>
                  <a:gd name="connsiteX0" fmla="*/ 1310649 w 1785346"/>
                  <a:gd name="connsiteY0" fmla="*/ 1623355 h 2514704"/>
                  <a:gd name="connsiteX1" fmla="*/ 1422044 w 1785346"/>
                  <a:gd name="connsiteY1" fmla="*/ 2008689 h 2514704"/>
                  <a:gd name="connsiteX2" fmla="*/ 0 w 1785346"/>
                  <a:gd name="connsiteY2" fmla="*/ 0 h 2514704"/>
                  <a:gd name="connsiteX3" fmla="*/ 0 w 1785346"/>
                  <a:gd name="connsiteY3" fmla="*/ 771039 h 2514704"/>
                  <a:gd name="connsiteX4" fmla="*/ 1289666 w 1785346"/>
                  <a:gd name="connsiteY4" fmla="*/ 2214134 h 2514704"/>
                  <a:gd name="connsiteX5" fmla="*/ 893197 w 1785346"/>
                  <a:gd name="connsiteY5" fmla="*/ 2272941 h 2514704"/>
                  <a:gd name="connsiteX6" fmla="*/ 928583 w 1785346"/>
                  <a:gd name="connsiteY6" fmla="*/ 2514705 h 2514704"/>
                  <a:gd name="connsiteX7" fmla="*/ 1785347 w 1785346"/>
                  <a:gd name="connsiteY7" fmla="*/ 2387699 h 2514704"/>
                  <a:gd name="connsiteX8" fmla="*/ 1544803 w 1785346"/>
                  <a:gd name="connsiteY8" fmla="*/ 1555518 h 2514704"/>
                  <a:gd name="connsiteX9" fmla="*/ 1310649 w 1785346"/>
                  <a:gd name="connsiteY9" fmla="*/ 1623355 h 2514704"/>
                  <a:gd name="connsiteX10" fmla="*/ 1310649 w 1785346"/>
                  <a:gd name="connsiteY10" fmla="*/ 1623355 h 251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85346" h="2514704">
                    <a:moveTo>
                      <a:pt x="1310649" y="1623355"/>
                    </a:moveTo>
                    <a:lnTo>
                      <a:pt x="1422044" y="2008689"/>
                    </a:lnTo>
                    <a:cubicBezTo>
                      <a:pt x="679609" y="1499397"/>
                      <a:pt x="177879" y="862327"/>
                      <a:pt x="0" y="0"/>
                    </a:cubicBezTo>
                    <a:lnTo>
                      <a:pt x="0" y="771039"/>
                    </a:lnTo>
                    <a:cubicBezTo>
                      <a:pt x="273701" y="1350998"/>
                      <a:pt x="715661" y="1821313"/>
                      <a:pt x="1289666" y="2214134"/>
                    </a:cubicBezTo>
                    <a:lnTo>
                      <a:pt x="893197" y="2272941"/>
                    </a:lnTo>
                    <a:lnTo>
                      <a:pt x="928583" y="2514705"/>
                    </a:lnTo>
                    <a:lnTo>
                      <a:pt x="1785347" y="2387699"/>
                    </a:lnTo>
                    <a:lnTo>
                      <a:pt x="1544803" y="1555518"/>
                    </a:lnTo>
                    <a:lnTo>
                      <a:pt x="1310649" y="1623355"/>
                    </a:lnTo>
                    <a:lnTo>
                      <a:pt x="1310649" y="1623355"/>
                    </a:lnTo>
                    <a:close/>
                  </a:path>
                </a:pathLst>
              </a:custGeom>
              <a:solidFill>
                <a:schemeClr val="accent1">
                  <a:lumMod val="75000"/>
                </a:schemeClr>
              </a:solidFill>
              <a:ln w="9525" cap="flat">
                <a:noFill/>
                <a:prstDash val="solid"/>
                <a:miter/>
              </a:ln>
            </p:spPr>
            <p:txBody>
              <a:bodyPr rtlCol="0" anchor="ctr"/>
              <a:lstStyle/>
              <a:p>
                <a:endParaRPr lang="en-US" dirty="0"/>
              </a:p>
            </p:txBody>
          </p:sp>
          <p:sp>
            <p:nvSpPr>
              <p:cNvPr id="63" name="Rectangle: Rounded Corners 62">
                <a:extLst>
                  <a:ext uri="{FF2B5EF4-FFF2-40B4-BE49-F238E27FC236}">
                    <a16:creationId xmlns:a16="http://schemas.microsoft.com/office/drawing/2014/main" id="{4CC4A18F-A067-63BF-C4F9-B939360D5846}"/>
                  </a:ext>
                </a:extLst>
              </p:cNvPr>
              <p:cNvSpPr/>
              <p:nvPr/>
            </p:nvSpPr>
            <p:spPr>
              <a:xfrm>
                <a:off x="10558279" y="5859598"/>
                <a:ext cx="2765721" cy="803385"/>
              </a:xfrm>
              <a:prstGeom prst="roundRect">
                <a:avLst/>
              </a:prstGeom>
              <a:noFill/>
              <a:ln w="28575">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Open Sans" panose="020B0606030504020204" pitchFamily="34" charset="0"/>
                  </a:rPr>
                  <a:t>Stage</a:t>
                </a:r>
                <a:endParaRPr lang="en-IN" sz="2200" b="0" i="0" u="none" strike="noStrike" dirty="0">
                  <a:solidFill>
                    <a:schemeClr val="tx1">
                      <a:lumMod val="75000"/>
                      <a:lumOff val="25000"/>
                    </a:schemeClr>
                  </a:solidFill>
                  <a:effectLst/>
                  <a:latin typeface="Open Sans" panose="020B0606030504020204" pitchFamily="34" charset="0"/>
                </a:endParaRPr>
              </a:p>
            </p:txBody>
          </p:sp>
        </p:grpSp>
        <p:grpSp>
          <p:nvGrpSpPr>
            <p:cNvPr id="26" name="Group 25">
              <a:extLst>
                <a:ext uri="{FF2B5EF4-FFF2-40B4-BE49-F238E27FC236}">
                  <a16:creationId xmlns:a16="http://schemas.microsoft.com/office/drawing/2014/main" id="{37375513-D72D-CB06-E6A8-D836F4586F36}"/>
                </a:ext>
              </a:extLst>
            </p:cNvPr>
            <p:cNvGrpSpPr/>
            <p:nvPr/>
          </p:nvGrpSpPr>
          <p:grpSpPr>
            <a:xfrm>
              <a:off x="8468309" y="3115806"/>
              <a:ext cx="5241200" cy="1211373"/>
              <a:chOff x="8468309" y="3919854"/>
              <a:chExt cx="5241200" cy="1211373"/>
            </a:xfrm>
          </p:grpSpPr>
          <p:sp>
            <p:nvSpPr>
              <p:cNvPr id="30" name="Freeform: Shape 29">
                <a:extLst>
                  <a:ext uri="{FF2B5EF4-FFF2-40B4-BE49-F238E27FC236}">
                    <a16:creationId xmlns:a16="http://schemas.microsoft.com/office/drawing/2014/main" id="{0AF8D5F6-E0AA-01AB-AC13-8CABDDA96AC1}"/>
                  </a:ext>
                </a:extLst>
              </p:cNvPr>
              <p:cNvSpPr/>
              <p:nvPr/>
            </p:nvSpPr>
            <p:spPr>
              <a:xfrm>
                <a:off x="8468309" y="4036481"/>
                <a:ext cx="2238451" cy="1094746"/>
              </a:xfrm>
              <a:custGeom>
                <a:avLst/>
                <a:gdLst>
                  <a:gd name="connsiteX0" fmla="*/ 1766040 w 2238451"/>
                  <a:gd name="connsiteY0" fmla="*/ 425739 h 1094746"/>
                  <a:gd name="connsiteX1" fmla="*/ 1064419 w 2238451"/>
                  <a:gd name="connsiteY1" fmla="*/ 610810 h 1094746"/>
                  <a:gd name="connsiteX2" fmla="*/ 0 w 2238451"/>
                  <a:gd name="connsiteY2" fmla="*/ 0 h 1094746"/>
                  <a:gd name="connsiteX3" fmla="*/ 224552 w 2238451"/>
                  <a:gd name="connsiteY3" fmla="*/ 589017 h 1094746"/>
                  <a:gd name="connsiteX4" fmla="*/ 1064419 w 2238451"/>
                  <a:gd name="connsiteY4" fmla="*/ 855440 h 1094746"/>
                  <a:gd name="connsiteX5" fmla="*/ 1831677 w 2238451"/>
                  <a:gd name="connsiteY5" fmla="*/ 665359 h 1094746"/>
                  <a:gd name="connsiteX6" fmla="*/ 1700717 w 2238451"/>
                  <a:gd name="connsiteY6" fmla="*/ 1007793 h 1094746"/>
                  <a:gd name="connsiteX7" fmla="*/ 1929108 w 2238451"/>
                  <a:gd name="connsiteY7" fmla="*/ 1094746 h 1094746"/>
                  <a:gd name="connsiteX8" fmla="*/ 2238452 w 2238451"/>
                  <a:gd name="connsiteY8" fmla="*/ 285902 h 1094746"/>
                  <a:gd name="connsiteX9" fmla="*/ 1395022 w 2238451"/>
                  <a:gd name="connsiteY9" fmla="*/ 87449 h 1094746"/>
                  <a:gd name="connsiteX10" fmla="*/ 1339596 w 2238451"/>
                  <a:gd name="connsiteY10" fmla="*/ 325403 h 1094746"/>
                  <a:gd name="connsiteX11" fmla="*/ 1766040 w 2238451"/>
                  <a:gd name="connsiteY11" fmla="*/ 425739 h 1094746"/>
                  <a:gd name="connsiteX12" fmla="*/ 1766040 w 2238451"/>
                  <a:gd name="connsiteY12" fmla="*/ 425739 h 109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8451" h="1094746">
                    <a:moveTo>
                      <a:pt x="1766040" y="425739"/>
                    </a:moveTo>
                    <a:cubicBezTo>
                      <a:pt x="1553956" y="531400"/>
                      <a:pt x="1274550" y="610810"/>
                      <a:pt x="1064419" y="610810"/>
                    </a:cubicBezTo>
                    <a:cubicBezTo>
                      <a:pt x="616430" y="610810"/>
                      <a:pt x="218961" y="363150"/>
                      <a:pt x="0" y="0"/>
                    </a:cubicBezTo>
                    <a:cubicBezTo>
                      <a:pt x="54731" y="210417"/>
                      <a:pt x="130121" y="406203"/>
                      <a:pt x="224552" y="589017"/>
                    </a:cubicBezTo>
                    <a:cubicBezTo>
                      <a:pt x="464573" y="756447"/>
                      <a:pt x="754361" y="855440"/>
                      <a:pt x="1064419" y="855440"/>
                    </a:cubicBezTo>
                    <a:cubicBezTo>
                      <a:pt x="1297581" y="855440"/>
                      <a:pt x="1593771" y="776935"/>
                      <a:pt x="1831677" y="665359"/>
                    </a:cubicBezTo>
                    <a:lnTo>
                      <a:pt x="1700717" y="1007793"/>
                    </a:lnTo>
                    <a:lnTo>
                      <a:pt x="1929108" y="1094746"/>
                    </a:lnTo>
                    <a:lnTo>
                      <a:pt x="2238452" y="285902"/>
                    </a:lnTo>
                    <a:lnTo>
                      <a:pt x="1395022" y="87449"/>
                    </a:lnTo>
                    <a:lnTo>
                      <a:pt x="1339596" y="325403"/>
                    </a:lnTo>
                    <a:lnTo>
                      <a:pt x="1766040" y="425739"/>
                    </a:lnTo>
                    <a:lnTo>
                      <a:pt x="1766040" y="425739"/>
                    </a:lnTo>
                    <a:close/>
                  </a:path>
                </a:pathLst>
              </a:custGeom>
              <a:solidFill>
                <a:schemeClr val="accent6">
                  <a:lumMod val="75000"/>
                </a:schemeClr>
              </a:solidFill>
              <a:ln w="9525" cap="flat">
                <a:noFill/>
                <a:prstDash val="solid"/>
                <a:miter/>
              </a:ln>
            </p:spPr>
            <p:txBody>
              <a:bodyPr rtlCol="0" anchor="ctr"/>
              <a:lstStyle/>
              <a:p>
                <a:endParaRPr lang="en-US" dirty="0"/>
              </a:p>
            </p:txBody>
          </p:sp>
          <p:sp>
            <p:nvSpPr>
              <p:cNvPr id="41" name="Rectangle: Rounded Corners 40">
                <a:extLst>
                  <a:ext uri="{FF2B5EF4-FFF2-40B4-BE49-F238E27FC236}">
                    <a16:creationId xmlns:a16="http://schemas.microsoft.com/office/drawing/2014/main" id="{2AFFB77C-289D-C603-36D0-B83F99349BFE}"/>
                  </a:ext>
                </a:extLst>
              </p:cNvPr>
              <p:cNvSpPr/>
              <p:nvPr/>
            </p:nvSpPr>
            <p:spPr>
              <a:xfrm>
                <a:off x="10912118" y="3919854"/>
                <a:ext cx="2797391" cy="803385"/>
              </a:xfrm>
              <a:prstGeom prst="roundRect">
                <a:avLst/>
              </a:prstGeom>
              <a:noFill/>
              <a:ln w="28575">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0" i="0" u="none" strike="noStrike" dirty="0">
                    <a:solidFill>
                      <a:schemeClr val="tx1">
                        <a:lumMod val="75000"/>
                        <a:lumOff val="25000"/>
                      </a:schemeClr>
                    </a:solidFill>
                    <a:effectLst/>
                    <a:latin typeface="Open Sans" panose="020B0606030504020204" pitchFamily="34" charset="0"/>
                  </a:rPr>
                  <a:t>Deploy</a:t>
                </a:r>
                <a:endParaRPr lang="en-IN" sz="2200" b="0" i="0" u="none" strike="noStrike" dirty="0">
                  <a:solidFill>
                    <a:schemeClr val="tx1">
                      <a:lumMod val="75000"/>
                      <a:lumOff val="25000"/>
                    </a:schemeClr>
                  </a:solidFill>
                  <a:effectLst/>
                  <a:latin typeface="Open Sans" panose="020B0606030504020204" pitchFamily="34" charset="0"/>
                </a:endParaRPr>
              </a:p>
            </p:txBody>
          </p:sp>
        </p:grpSp>
      </p:grpSp>
      <p:sp>
        <p:nvSpPr>
          <p:cNvPr id="7" name="Brandline_LVC">
            <a:extLst>
              <a:ext uri="{FF2B5EF4-FFF2-40B4-BE49-F238E27FC236}">
                <a16:creationId xmlns:a16="http://schemas.microsoft.com/office/drawing/2014/main" id="{684695DC-1834-124F-3F68-678BDA907C99}"/>
              </a:ext>
            </a:extLst>
          </p:cNvPr>
          <p:cNvSpPr/>
          <p:nvPr/>
        </p:nvSpPr>
        <p:spPr>
          <a:xfrm>
            <a:off x="3479800" y="816324"/>
            <a:ext cx="929489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491584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EB4BE8-FB61-E9DE-40B9-4EF6EE2F4C85}"/>
              </a:ext>
            </a:extLst>
          </p:cNvPr>
          <p:cNvSpPr>
            <a:spLocks noGrp="1"/>
          </p:cNvSpPr>
          <p:nvPr>
            <p:ph type="body" idx="10"/>
          </p:nvPr>
        </p:nvSpPr>
        <p:spPr/>
        <p:txBody>
          <a:bodyPr>
            <a:normAutofit/>
          </a:bodyPr>
          <a:lstStyle/>
          <a:p>
            <a:r>
              <a:rPr lang="en-US" dirty="0">
                <a:solidFill>
                  <a:srgbClr val="404040"/>
                </a:solidFill>
                <a:latin typeface="Open Sans" pitchFamily="2" charset="0"/>
              </a:rPr>
              <a:t>Continuous deployment simplifies the release process and offers the following advantages:</a:t>
            </a:r>
            <a:endParaRPr lang="en-IN" dirty="0">
              <a:solidFill>
                <a:srgbClr val="404040"/>
              </a:solidFill>
              <a:latin typeface="Open Sans" pitchFamily="2" charset="0"/>
            </a:endParaRPr>
          </a:p>
        </p:txBody>
      </p:sp>
      <p:sp>
        <p:nvSpPr>
          <p:cNvPr id="4" name="Title 3">
            <a:extLst>
              <a:ext uri="{FF2B5EF4-FFF2-40B4-BE49-F238E27FC236}">
                <a16:creationId xmlns:a16="http://schemas.microsoft.com/office/drawing/2014/main" id="{DAB5BB66-E2F2-CCA5-7884-E6C3A993CEE6}"/>
              </a:ext>
            </a:extLst>
          </p:cNvPr>
          <p:cNvSpPr>
            <a:spLocks noGrp="1"/>
          </p:cNvSpPr>
          <p:nvPr>
            <p:ph type="title"/>
          </p:nvPr>
        </p:nvSpPr>
        <p:spPr/>
        <p:txBody>
          <a:bodyPr/>
          <a:lstStyle/>
          <a:p>
            <a:r>
              <a:rPr lang="en-US" dirty="0"/>
              <a:t>Advantages of Continuous Deployment</a:t>
            </a:r>
            <a:endParaRPr lang="en-IN" dirty="0"/>
          </a:p>
        </p:txBody>
      </p:sp>
      <p:sp>
        <p:nvSpPr>
          <p:cNvPr id="5" name="Brandline_LVC">
            <a:extLst>
              <a:ext uri="{FF2B5EF4-FFF2-40B4-BE49-F238E27FC236}">
                <a16:creationId xmlns:a16="http://schemas.microsoft.com/office/drawing/2014/main" id="{F7D9CD81-CA4D-A376-F4EC-DAE9084DFFD6}"/>
              </a:ext>
            </a:extLst>
          </p:cNvPr>
          <p:cNvSpPr/>
          <p:nvPr/>
        </p:nvSpPr>
        <p:spPr>
          <a:xfrm>
            <a:off x="3797300" y="816324"/>
            <a:ext cx="865790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Google Shape;758;g78ea997ca9_0_567">
            <a:extLst>
              <a:ext uri="{FF2B5EF4-FFF2-40B4-BE49-F238E27FC236}">
                <a16:creationId xmlns:a16="http://schemas.microsoft.com/office/drawing/2014/main" id="{689B4AA2-A6F3-3BFC-B3CB-D612B7AE6EFD}"/>
              </a:ext>
            </a:extLst>
          </p:cNvPr>
          <p:cNvSpPr/>
          <p:nvPr/>
        </p:nvSpPr>
        <p:spPr>
          <a:xfrm rot="5400000">
            <a:off x="8874851" y="2656071"/>
            <a:ext cx="617982" cy="557252"/>
          </a:xfrm>
          <a:custGeom>
            <a:avLst/>
            <a:gdLst/>
            <a:ahLst/>
            <a:cxnLst/>
            <a:rect l="l" t="t" r="r" b="b"/>
            <a:pathLst>
              <a:path w="173" h="81" extrusionOk="0">
                <a:moveTo>
                  <a:pt x="173" y="0"/>
                </a:moveTo>
                <a:lnTo>
                  <a:pt x="48" y="0"/>
                </a:lnTo>
                <a:lnTo>
                  <a:pt x="0" y="81"/>
                </a:lnTo>
                <a:lnTo>
                  <a:pt x="173" y="81"/>
                </a:lnTo>
                <a:lnTo>
                  <a:pt x="173" y="0"/>
                </a:lnTo>
                <a:close/>
              </a:path>
            </a:pathLst>
          </a:custGeom>
          <a:solidFill>
            <a:srgbClr val="7B7B7B"/>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dirty="0">
              <a:solidFill>
                <a:srgbClr val="44494E"/>
              </a:solidFill>
              <a:latin typeface="Open Sans"/>
              <a:ea typeface="Open Sans"/>
              <a:cs typeface="Open Sans"/>
              <a:sym typeface="Open Sans"/>
            </a:endParaRPr>
          </a:p>
        </p:txBody>
      </p:sp>
      <p:sp>
        <p:nvSpPr>
          <p:cNvPr id="29" name="Google Shape;759;g78ea997ca9_0_567">
            <a:extLst>
              <a:ext uri="{FF2B5EF4-FFF2-40B4-BE49-F238E27FC236}">
                <a16:creationId xmlns:a16="http://schemas.microsoft.com/office/drawing/2014/main" id="{2F0E5E1B-C2A9-A3E4-ECCF-577C6355ED76}"/>
              </a:ext>
            </a:extLst>
          </p:cNvPr>
          <p:cNvSpPr/>
          <p:nvPr/>
        </p:nvSpPr>
        <p:spPr>
          <a:xfrm rot="5400000">
            <a:off x="8058818" y="2983125"/>
            <a:ext cx="1589605" cy="1217694"/>
          </a:xfrm>
          <a:custGeom>
            <a:avLst/>
            <a:gdLst/>
            <a:ahLst/>
            <a:cxnLst/>
            <a:rect l="l" t="t" r="r" b="b"/>
            <a:pathLst>
              <a:path w="445" h="177" extrusionOk="0">
                <a:moveTo>
                  <a:pt x="445" y="177"/>
                </a:moveTo>
                <a:lnTo>
                  <a:pt x="111" y="177"/>
                </a:lnTo>
                <a:lnTo>
                  <a:pt x="0" y="0"/>
                </a:lnTo>
                <a:lnTo>
                  <a:pt x="445" y="0"/>
                </a:lnTo>
                <a:lnTo>
                  <a:pt x="445" y="177"/>
                </a:lnTo>
                <a:close/>
              </a:path>
            </a:pathLst>
          </a:custGeom>
          <a:solidFill>
            <a:srgbClr val="A5A5A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dirty="0">
              <a:solidFill>
                <a:srgbClr val="434343"/>
              </a:solidFill>
              <a:latin typeface="Open Sans"/>
              <a:ea typeface="Open Sans"/>
              <a:cs typeface="Open Sans"/>
              <a:sym typeface="Open Sans"/>
            </a:endParaRPr>
          </a:p>
        </p:txBody>
      </p:sp>
      <p:sp>
        <p:nvSpPr>
          <p:cNvPr id="30" name="Google Shape;760;g78ea997ca9_0_567">
            <a:extLst>
              <a:ext uri="{FF2B5EF4-FFF2-40B4-BE49-F238E27FC236}">
                <a16:creationId xmlns:a16="http://schemas.microsoft.com/office/drawing/2014/main" id="{DE7CFCE2-1F6C-F58B-8AE8-B75905B4CE50}"/>
              </a:ext>
            </a:extLst>
          </p:cNvPr>
          <p:cNvSpPr/>
          <p:nvPr/>
        </p:nvSpPr>
        <p:spPr>
          <a:xfrm rot="16200000" flipH="1">
            <a:off x="6763171" y="2656071"/>
            <a:ext cx="617982" cy="557252"/>
          </a:xfrm>
          <a:custGeom>
            <a:avLst/>
            <a:gdLst/>
            <a:ahLst/>
            <a:cxnLst/>
            <a:rect l="l" t="t" r="r" b="b"/>
            <a:pathLst>
              <a:path w="173" h="81" extrusionOk="0">
                <a:moveTo>
                  <a:pt x="173" y="0"/>
                </a:moveTo>
                <a:lnTo>
                  <a:pt x="48" y="0"/>
                </a:lnTo>
                <a:lnTo>
                  <a:pt x="0" y="81"/>
                </a:lnTo>
                <a:lnTo>
                  <a:pt x="173" y="81"/>
                </a:lnTo>
                <a:lnTo>
                  <a:pt x="173" y="0"/>
                </a:lnTo>
                <a:close/>
              </a:path>
            </a:pathLst>
          </a:custGeom>
          <a:solidFill>
            <a:srgbClr val="BF900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dirty="0">
              <a:solidFill>
                <a:srgbClr val="44494E"/>
              </a:solidFill>
              <a:latin typeface="Open Sans"/>
              <a:ea typeface="Open Sans"/>
              <a:cs typeface="Open Sans"/>
              <a:sym typeface="Open Sans"/>
            </a:endParaRPr>
          </a:p>
        </p:txBody>
      </p:sp>
      <p:sp>
        <p:nvSpPr>
          <p:cNvPr id="31" name="Google Shape;761;g78ea997ca9_0_567">
            <a:extLst>
              <a:ext uri="{FF2B5EF4-FFF2-40B4-BE49-F238E27FC236}">
                <a16:creationId xmlns:a16="http://schemas.microsoft.com/office/drawing/2014/main" id="{D5E8D822-4FBD-BA74-9AF4-525BF2743299}"/>
              </a:ext>
            </a:extLst>
          </p:cNvPr>
          <p:cNvSpPr/>
          <p:nvPr/>
        </p:nvSpPr>
        <p:spPr>
          <a:xfrm rot="16200000" flipH="1">
            <a:off x="6607580" y="2983125"/>
            <a:ext cx="1589605" cy="1217694"/>
          </a:xfrm>
          <a:custGeom>
            <a:avLst/>
            <a:gdLst/>
            <a:ahLst/>
            <a:cxnLst/>
            <a:rect l="l" t="t" r="r" b="b"/>
            <a:pathLst>
              <a:path w="445" h="177" extrusionOk="0">
                <a:moveTo>
                  <a:pt x="445" y="177"/>
                </a:moveTo>
                <a:lnTo>
                  <a:pt x="111" y="177"/>
                </a:lnTo>
                <a:lnTo>
                  <a:pt x="0" y="0"/>
                </a:lnTo>
                <a:lnTo>
                  <a:pt x="445" y="0"/>
                </a:lnTo>
                <a:lnTo>
                  <a:pt x="445" y="177"/>
                </a:lnTo>
                <a:close/>
              </a:path>
            </a:pathLst>
          </a:custGeom>
          <a:solidFill>
            <a:srgbClr val="FFC00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dirty="0">
              <a:solidFill>
                <a:srgbClr val="434343"/>
              </a:solidFill>
              <a:latin typeface="Open Sans"/>
              <a:ea typeface="Open Sans"/>
              <a:cs typeface="Open Sans"/>
              <a:sym typeface="Open Sans"/>
            </a:endParaRPr>
          </a:p>
        </p:txBody>
      </p:sp>
      <p:sp>
        <p:nvSpPr>
          <p:cNvPr id="32" name="Google Shape;762;g78ea997ca9_0_567">
            <a:extLst>
              <a:ext uri="{FF2B5EF4-FFF2-40B4-BE49-F238E27FC236}">
                <a16:creationId xmlns:a16="http://schemas.microsoft.com/office/drawing/2014/main" id="{2F3F47FB-97C9-25BF-F3A0-9FAABC75A6DD}"/>
              </a:ext>
            </a:extLst>
          </p:cNvPr>
          <p:cNvSpPr/>
          <p:nvPr/>
        </p:nvSpPr>
        <p:spPr>
          <a:xfrm rot="5400000">
            <a:off x="8874851" y="5229938"/>
            <a:ext cx="617982" cy="557252"/>
          </a:xfrm>
          <a:custGeom>
            <a:avLst/>
            <a:gdLst/>
            <a:ahLst/>
            <a:cxnLst/>
            <a:rect l="l" t="t" r="r" b="b"/>
            <a:pathLst>
              <a:path w="173" h="81" extrusionOk="0">
                <a:moveTo>
                  <a:pt x="173" y="0"/>
                </a:moveTo>
                <a:lnTo>
                  <a:pt x="48" y="0"/>
                </a:lnTo>
                <a:lnTo>
                  <a:pt x="0" y="81"/>
                </a:lnTo>
                <a:lnTo>
                  <a:pt x="173" y="81"/>
                </a:lnTo>
                <a:lnTo>
                  <a:pt x="173" y="0"/>
                </a:lnTo>
                <a:close/>
              </a:path>
            </a:pathLst>
          </a:custGeom>
          <a:solidFill>
            <a:srgbClr val="2E75B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dirty="0">
              <a:solidFill>
                <a:srgbClr val="434343"/>
              </a:solidFill>
              <a:latin typeface="Open Sans"/>
              <a:ea typeface="Open Sans"/>
              <a:cs typeface="Open Sans"/>
              <a:sym typeface="Open Sans"/>
            </a:endParaRPr>
          </a:p>
        </p:txBody>
      </p:sp>
      <p:sp>
        <p:nvSpPr>
          <p:cNvPr id="33" name="Google Shape;763;g78ea997ca9_0_567">
            <a:extLst>
              <a:ext uri="{FF2B5EF4-FFF2-40B4-BE49-F238E27FC236}">
                <a16:creationId xmlns:a16="http://schemas.microsoft.com/office/drawing/2014/main" id="{2B8BF9C1-41A9-0862-6BBD-00EBC7753011}"/>
              </a:ext>
            </a:extLst>
          </p:cNvPr>
          <p:cNvSpPr/>
          <p:nvPr/>
        </p:nvSpPr>
        <p:spPr>
          <a:xfrm rot="5400000">
            <a:off x="8058818" y="5556991"/>
            <a:ext cx="1589605" cy="1217694"/>
          </a:xfrm>
          <a:custGeom>
            <a:avLst/>
            <a:gdLst/>
            <a:ahLst/>
            <a:cxnLst/>
            <a:rect l="l" t="t" r="r" b="b"/>
            <a:pathLst>
              <a:path w="445" h="177" extrusionOk="0">
                <a:moveTo>
                  <a:pt x="445" y="177"/>
                </a:moveTo>
                <a:lnTo>
                  <a:pt x="111" y="177"/>
                </a:lnTo>
                <a:lnTo>
                  <a:pt x="0" y="0"/>
                </a:lnTo>
                <a:lnTo>
                  <a:pt x="445" y="0"/>
                </a:lnTo>
                <a:lnTo>
                  <a:pt x="445" y="177"/>
                </a:lnTo>
                <a:close/>
              </a:path>
            </a:pathLst>
          </a:custGeom>
          <a:solidFill>
            <a:srgbClr val="5B9BD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dirty="0">
              <a:solidFill>
                <a:srgbClr val="434343"/>
              </a:solidFill>
              <a:latin typeface="Open Sans"/>
              <a:ea typeface="Open Sans"/>
              <a:cs typeface="Open Sans"/>
              <a:sym typeface="Open Sans"/>
            </a:endParaRPr>
          </a:p>
        </p:txBody>
      </p:sp>
      <p:sp>
        <p:nvSpPr>
          <p:cNvPr id="34" name="Google Shape;764;g78ea997ca9_0_567">
            <a:extLst>
              <a:ext uri="{FF2B5EF4-FFF2-40B4-BE49-F238E27FC236}">
                <a16:creationId xmlns:a16="http://schemas.microsoft.com/office/drawing/2014/main" id="{93A5EDDE-891A-C624-A632-D223337570C5}"/>
              </a:ext>
            </a:extLst>
          </p:cNvPr>
          <p:cNvSpPr/>
          <p:nvPr/>
        </p:nvSpPr>
        <p:spPr>
          <a:xfrm rot="16200000" flipH="1">
            <a:off x="6763171" y="5229938"/>
            <a:ext cx="617982" cy="557252"/>
          </a:xfrm>
          <a:custGeom>
            <a:avLst/>
            <a:gdLst/>
            <a:ahLst/>
            <a:cxnLst/>
            <a:rect l="l" t="t" r="r" b="b"/>
            <a:pathLst>
              <a:path w="173" h="81" extrusionOk="0">
                <a:moveTo>
                  <a:pt x="173" y="0"/>
                </a:moveTo>
                <a:lnTo>
                  <a:pt x="48" y="0"/>
                </a:lnTo>
                <a:lnTo>
                  <a:pt x="0" y="81"/>
                </a:lnTo>
                <a:lnTo>
                  <a:pt x="173" y="81"/>
                </a:lnTo>
                <a:lnTo>
                  <a:pt x="173" y="0"/>
                </a:lnTo>
                <a:close/>
              </a:path>
            </a:pathLst>
          </a:custGeom>
          <a:solidFill>
            <a:srgbClr val="C55A1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dirty="0">
              <a:solidFill>
                <a:srgbClr val="434343"/>
              </a:solidFill>
              <a:latin typeface="Open Sans"/>
              <a:ea typeface="Open Sans"/>
              <a:cs typeface="Open Sans"/>
              <a:sym typeface="Open Sans"/>
            </a:endParaRPr>
          </a:p>
        </p:txBody>
      </p:sp>
      <p:sp>
        <p:nvSpPr>
          <p:cNvPr id="35" name="Google Shape;765;g78ea997ca9_0_567">
            <a:extLst>
              <a:ext uri="{FF2B5EF4-FFF2-40B4-BE49-F238E27FC236}">
                <a16:creationId xmlns:a16="http://schemas.microsoft.com/office/drawing/2014/main" id="{B06714AC-002B-3C22-F700-3AB81A91C24A}"/>
              </a:ext>
            </a:extLst>
          </p:cNvPr>
          <p:cNvSpPr/>
          <p:nvPr/>
        </p:nvSpPr>
        <p:spPr>
          <a:xfrm rot="16200000" flipH="1">
            <a:off x="6607580" y="5556991"/>
            <a:ext cx="1589605" cy="1217694"/>
          </a:xfrm>
          <a:custGeom>
            <a:avLst/>
            <a:gdLst/>
            <a:ahLst/>
            <a:cxnLst/>
            <a:rect l="l" t="t" r="r" b="b"/>
            <a:pathLst>
              <a:path w="445" h="177" extrusionOk="0">
                <a:moveTo>
                  <a:pt x="445" y="177"/>
                </a:moveTo>
                <a:lnTo>
                  <a:pt x="111" y="177"/>
                </a:lnTo>
                <a:lnTo>
                  <a:pt x="0" y="0"/>
                </a:lnTo>
                <a:lnTo>
                  <a:pt x="445" y="0"/>
                </a:lnTo>
                <a:lnTo>
                  <a:pt x="445" y="177"/>
                </a:lnTo>
                <a:close/>
              </a:path>
            </a:pathLst>
          </a:custGeom>
          <a:solidFill>
            <a:srgbClr val="ED7D3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dirty="0">
              <a:solidFill>
                <a:srgbClr val="434343"/>
              </a:solidFill>
              <a:latin typeface="Open Sans"/>
              <a:ea typeface="Open Sans"/>
              <a:cs typeface="Open Sans"/>
              <a:sym typeface="Open Sans"/>
            </a:endParaRPr>
          </a:p>
        </p:txBody>
      </p:sp>
      <p:sp>
        <p:nvSpPr>
          <p:cNvPr id="36" name="Google Shape;766;g78ea997ca9_0_567">
            <a:extLst>
              <a:ext uri="{FF2B5EF4-FFF2-40B4-BE49-F238E27FC236}">
                <a16:creationId xmlns:a16="http://schemas.microsoft.com/office/drawing/2014/main" id="{1647C2C9-5210-FF18-56AD-1F728FD2FC24}"/>
              </a:ext>
            </a:extLst>
          </p:cNvPr>
          <p:cNvSpPr txBox="1"/>
          <p:nvPr/>
        </p:nvSpPr>
        <p:spPr>
          <a:xfrm>
            <a:off x="9740109" y="3017452"/>
            <a:ext cx="5114225" cy="10773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1" i="0" u="none" strike="noStrike" cap="none" dirty="0">
                <a:solidFill>
                  <a:srgbClr val="434343"/>
                </a:solidFill>
                <a:latin typeface="Open Sans"/>
                <a:ea typeface="Open Sans"/>
                <a:cs typeface="Open Sans"/>
                <a:sym typeface="Open Sans"/>
              </a:rPr>
              <a:t>Fast feedback cycle</a:t>
            </a:r>
            <a:endParaRPr lang="en-IN" sz="2200" b="1" i="0" u="none" strike="noStrike" cap="none" dirty="0">
              <a:solidFill>
                <a:srgbClr val="434343"/>
              </a:solidFill>
              <a:latin typeface="Open Sans"/>
              <a:ea typeface="Open Sans"/>
              <a:cs typeface="Open Sans"/>
              <a:sym typeface="Open Sans"/>
            </a:endParaRPr>
          </a:p>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dirty="0">
                <a:solidFill>
                  <a:srgbClr val="404040"/>
                </a:solidFill>
                <a:latin typeface="Open Sans" pitchFamily="2" charset="0"/>
                <a:ea typeface="Open Sans"/>
                <a:cs typeface="Open Sans"/>
                <a:sym typeface="Open Sans"/>
              </a:rPr>
              <a:t>It maintains stability by quickly identifying and resolving bugs.</a:t>
            </a:r>
            <a:endParaRPr lang="en-US" sz="2200" b="1" i="0" u="none" strike="noStrike" cap="none" dirty="0">
              <a:solidFill>
                <a:srgbClr val="404040"/>
              </a:solidFill>
              <a:latin typeface="Open Sans" pitchFamily="2" charset="0"/>
              <a:ea typeface="Open Sans"/>
              <a:cs typeface="Open Sans"/>
              <a:sym typeface="Open Sans"/>
            </a:endParaRPr>
          </a:p>
        </p:txBody>
      </p:sp>
      <p:sp>
        <p:nvSpPr>
          <p:cNvPr id="37" name="Google Shape;767;g78ea997ca9_0_567">
            <a:extLst>
              <a:ext uri="{FF2B5EF4-FFF2-40B4-BE49-F238E27FC236}">
                <a16:creationId xmlns:a16="http://schemas.microsoft.com/office/drawing/2014/main" id="{AA0934E8-7A7A-B43A-C21D-2DE0EEEE3ECC}"/>
              </a:ext>
            </a:extLst>
          </p:cNvPr>
          <p:cNvSpPr txBox="1"/>
          <p:nvPr/>
        </p:nvSpPr>
        <p:spPr>
          <a:xfrm>
            <a:off x="9859563" y="5591319"/>
            <a:ext cx="4890300" cy="10773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1" i="0" u="none" strike="noStrike" cap="none" dirty="0">
                <a:solidFill>
                  <a:srgbClr val="434343"/>
                </a:solidFill>
                <a:latin typeface="Open Sans"/>
                <a:ea typeface="Open Sans"/>
                <a:cs typeface="Open Sans"/>
                <a:sym typeface="Open Sans"/>
              </a:rPr>
              <a:t>Flexible release options</a:t>
            </a:r>
            <a:endParaRPr lang="en-IN" sz="2200" b="1" i="0" u="none" strike="noStrike" cap="none" dirty="0">
              <a:solidFill>
                <a:srgbClr val="434343"/>
              </a:solidFill>
              <a:latin typeface="Open Sans"/>
              <a:ea typeface="Open Sans"/>
              <a:cs typeface="Open Sans"/>
              <a:sym typeface="Open Sans"/>
            </a:endParaRPr>
          </a:p>
          <a:p>
            <a:pPr marL="0" marR="0" lvl="0" indent="0" algn="ctr" rtl="0">
              <a:lnSpc>
                <a:spcPct val="115000"/>
              </a:lnSpc>
              <a:spcBef>
                <a:spcPts val="0"/>
              </a:spcBef>
              <a:spcAft>
                <a:spcPts val="0"/>
              </a:spcAft>
              <a:buClr>
                <a:srgbClr val="000000"/>
              </a:buClr>
              <a:buSzPts val="2200"/>
              <a:buFont typeface="Arial"/>
              <a:buNone/>
            </a:pPr>
            <a:r>
              <a:rPr lang="en-US" sz="2200" b="0" i="0" dirty="0">
                <a:solidFill>
                  <a:srgbClr val="404040"/>
                </a:solidFill>
                <a:effectLst/>
                <a:latin typeface="Open Sans" pitchFamily="2" charset="0"/>
              </a:rPr>
              <a:t>It enables cost-free, instant software deployment.</a:t>
            </a:r>
            <a:endParaRPr lang="en-US" sz="2200" b="1" i="0" u="none" strike="noStrike" cap="none" dirty="0">
              <a:solidFill>
                <a:srgbClr val="404040"/>
              </a:solidFill>
              <a:latin typeface="Open Sans" pitchFamily="2" charset="0"/>
              <a:ea typeface="Open Sans"/>
              <a:cs typeface="Open Sans"/>
              <a:sym typeface="Open Sans"/>
            </a:endParaRPr>
          </a:p>
        </p:txBody>
      </p:sp>
      <p:sp>
        <p:nvSpPr>
          <p:cNvPr id="38" name="Google Shape;768;g78ea997ca9_0_567">
            <a:extLst>
              <a:ext uri="{FF2B5EF4-FFF2-40B4-BE49-F238E27FC236}">
                <a16:creationId xmlns:a16="http://schemas.microsoft.com/office/drawing/2014/main" id="{56C4A63A-AA17-FA04-B19F-10CF900D1123}"/>
              </a:ext>
            </a:extLst>
          </p:cNvPr>
          <p:cNvSpPr txBox="1"/>
          <p:nvPr/>
        </p:nvSpPr>
        <p:spPr>
          <a:xfrm>
            <a:off x="1427556" y="3017452"/>
            <a:ext cx="4904587" cy="10773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1" i="0" u="none" strike="noStrike" cap="none" dirty="0">
                <a:solidFill>
                  <a:srgbClr val="434343"/>
                </a:solidFill>
                <a:latin typeface="Open Sans"/>
                <a:ea typeface="Open Sans"/>
                <a:cs typeface="Open Sans"/>
                <a:sym typeface="Open Sans"/>
              </a:rPr>
              <a:t>Fast delivery</a:t>
            </a:r>
            <a:endParaRPr lang="en-IN" sz="2200" b="1" i="0" u="none" strike="noStrike" cap="none" dirty="0">
              <a:solidFill>
                <a:srgbClr val="434343"/>
              </a:solidFill>
              <a:latin typeface="Open Sans"/>
              <a:ea typeface="Open Sans"/>
              <a:cs typeface="Open Sans"/>
              <a:sym typeface="Open Sans"/>
            </a:endParaRPr>
          </a:p>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dirty="0">
                <a:solidFill>
                  <a:srgbClr val="404040"/>
                </a:solidFill>
                <a:latin typeface="Open Sans" pitchFamily="2" charset="0"/>
                <a:ea typeface="Open Sans"/>
                <a:cs typeface="Open Sans"/>
                <a:sym typeface="Open Sans"/>
              </a:rPr>
              <a:t>It </a:t>
            </a:r>
            <a:r>
              <a:rPr lang="en-US" sz="2200" dirty="0">
                <a:solidFill>
                  <a:srgbClr val="404040"/>
                </a:solidFill>
                <a:latin typeface="Open Sans" pitchFamily="2" charset="0"/>
                <a:ea typeface="Open Sans"/>
                <a:cs typeface="Open Sans"/>
                <a:sym typeface="Open Sans"/>
              </a:rPr>
              <a:t>automatically deploys the changes right after development.</a:t>
            </a:r>
            <a:endParaRPr lang="en-US" sz="2200" b="1" i="0" u="none" strike="noStrike" cap="none" dirty="0">
              <a:solidFill>
                <a:srgbClr val="404040"/>
              </a:solidFill>
              <a:latin typeface="Open Sans" pitchFamily="2" charset="0"/>
              <a:ea typeface="Open Sans"/>
              <a:cs typeface="Open Sans"/>
              <a:sym typeface="Open Sans"/>
            </a:endParaRPr>
          </a:p>
        </p:txBody>
      </p:sp>
      <p:sp>
        <p:nvSpPr>
          <p:cNvPr id="39" name="Google Shape;769;g78ea997ca9_0_567">
            <a:extLst>
              <a:ext uri="{FF2B5EF4-FFF2-40B4-BE49-F238E27FC236}">
                <a16:creationId xmlns:a16="http://schemas.microsoft.com/office/drawing/2014/main" id="{89BFFEFF-5A62-5DA1-F2DE-302197212906}"/>
              </a:ext>
            </a:extLst>
          </p:cNvPr>
          <p:cNvSpPr txBox="1"/>
          <p:nvPr/>
        </p:nvSpPr>
        <p:spPr>
          <a:xfrm>
            <a:off x="1250302" y="5591319"/>
            <a:ext cx="5265598" cy="10773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1" i="0" u="none" strike="noStrike" cap="none" dirty="0">
                <a:solidFill>
                  <a:srgbClr val="434343"/>
                </a:solidFill>
                <a:latin typeface="Open Sans"/>
                <a:ea typeface="Open Sans"/>
                <a:cs typeface="Open Sans"/>
                <a:sym typeface="Open Sans"/>
              </a:rPr>
              <a:t>Low-risk releases</a:t>
            </a:r>
            <a:endParaRPr lang="en-IN" sz="2200" b="1" i="0" u="none" strike="noStrike" cap="none" dirty="0">
              <a:solidFill>
                <a:srgbClr val="434343"/>
              </a:solidFill>
              <a:latin typeface="Open Sans"/>
              <a:ea typeface="Open Sans"/>
              <a:cs typeface="Open Sans"/>
              <a:sym typeface="Open Sans"/>
            </a:endParaRPr>
          </a:p>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dirty="0">
                <a:solidFill>
                  <a:srgbClr val="404040"/>
                </a:solidFill>
                <a:latin typeface="Open Sans" pitchFamily="2" charset="0"/>
                <a:ea typeface="Open Sans"/>
                <a:cs typeface="Open Sans"/>
                <a:sym typeface="Open Sans"/>
              </a:rPr>
              <a:t>It becomes safer and repeatable</a:t>
            </a:r>
          </a:p>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dirty="0">
                <a:solidFill>
                  <a:srgbClr val="404040"/>
                </a:solidFill>
                <a:latin typeface="Open Sans" pitchFamily="2" charset="0"/>
                <a:ea typeface="Open Sans"/>
                <a:cs typeface="Open Sans"/>
                <a:sym typeface="Open Sans"/>
              </a:rPr>
              <a:t>with daily releases.</a:t>
            </a:r>
            <a:endParaRPr lang="en-US" sz="2200" b="1" i="0" u="none" strike="noStrike" cap="none" dirty="0">
              <a:solidFill>
                <a:srgbClr val="404040"/>
              </a:solidFill>
              <a:latin typeface="Open Sans" pitchFamily="2" charset="0"/>
              <a:ea typeface="Open Sans"/>
              <a:cs typeface="Open Sans"/>
              <a:sym typeface="Open Sans"/>
            </a:endParaRPr>
          </a:p>
        </p:txBody>
      </p:sp>
    </p:spTree>
    <p:extLst>
      <p:ext uri="{BB962C8B-B14F-4D97-AF65-F5344CB8AC3E}">
        <p14:creationId xmlns:p14="http://schemas.microsoft.com/office/powerpoint/2010/main" val="1650351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062902C-6A6A-C0FA-592E-CA45B57E7237}"/>
              </a:ext>
            </a:extLst>
          </p:cNvPr>
          <p:cNvSpPr>
            <a:spLocks noGrp="1"/>
          </p:cNvSpPr>
          <p:nvPr>
            <p:ph type="body" idx="10"/>
          </p:nvPr>
        </p:nvSpPr>
        <p:spPr/>
        <p:txBody>
          <a:bodyPr>
            <a:noAutofit/>
          </a:bodyPr>
          <a:lstStyle/>
          <a:p>
            <a:r>
              <a:rPr lang="en-US" b="0" i="0" dirty="0">
                <a:solidFill>
                  <a:srgbClr val="404040"/>
                </a:solidFill>
                <a:effectLst/>
                <a:latin typeface="Open Sans" pitchFamily="2" charset="0"/>
              </a:rPr>
              <a:t>CI/CD enables organizations to develop software quickly and efficiently. </a:t>
            </a:r>
          </a:p>
          <a:p>
            <a:endParaRPr lang="en-US" b="0" i="0" dirty="0">
              <a:solidFill>
                <a:srgbClr val="404040"/>
              </a:solidFill>
              <a:effectLst/>
              <a:latin typeface="Open Sans" pitchFamily="2" charset="0"/>
            </a:endParaRPr>
          </a:p>
          <a:p>
            <a:endParaRPr lang="en-US" b="0" i="0" dirty="0">
              <a:solidFill>
                <a:srgbClr val="404040"/>
              </a:solidFill>
              <a:effectLst/>
              <a:latin typeface="Open Sans" pitchFamily="2" charset="0"/>
            </a:endParaRPr>
          </a:p>
          <a:p>
            <a:r>
              <a:rPr lang="en-US" b="0" i="0" dirty="0">
                <a:solidFill>
                  <a:srgbClr val="404040"/>
                </a:solidFill>
                <a:effectLst/>
                <a:latin typeface="Open Sans" pitchFamily="2" charset="0"/>
              </a:rPr>
              <a:t>Here are the main benefits of implementing CI/CD pipelines:</a:t>
            </a:r>
            <a:endParaRPr lang="en-US" dirty="0">
              <a:solidFill>
                <a:srgbClr val="404040"/>
              </a:solidFill>
              <a:latin typeface="Open Sans" pitchFamily="2" charset="0"/>
            </a:endParaRPr>
          </a:p>
        </p:txBody>
      </p:sp>
      <p:sp>
        <p:nvSpPr>
          <p:cNvPr id="4" name="Title 3">
            <a:extLst>
              <a:ext uri="{FF2B5EF4-FFF2-40B4-BE49-F238E27FC236}">
                <a16:creationId xmlns:a16="http://schemas.microsoft.com/office/drawing/2014/main" id="{8CAB1B5A-9DE2-4A78-EE06-53E0D4988756}"/>
              </a:ext>
            </a:extLst>
          </p:cNvPr>
          <p:cNvSpPr>
            <a:spLocks noGrp="1"/>
          </p:cNvSpPr>
          <p:nvPr>
            <p:ph type="title"/>
          </p:nvPr>
        </p:nvSpPr>
        <p:spPr/>
        <p:txBody>
          <a:bodyPr/>
          <a:lstStyle/>
          <a:p>
            <a:r>
              <a:rPr lang="en-IN" dirty="0"/>
              <a:t>Importance of CI/CD Pipeline</a:t>
            </a:r>
          </a:p>
        </p:txBody>
      </p:sp>
      <p:sp>
        <p:nvSpPr>
          <p:cNvPr id="6" name="Brandline_LVC">
            <a:extLst>
              <a:ext uri="{FF2B5EF4-FFF2-40B4-BE49-F238E27FC236}">
                <a16:creationId xmlns:a16="http://schemas.microsoft.com/office/drawing/2014/main" id="{93DAB697-22AE-3AD9-D925-E33B8912CED6}"/>
              </a:ext>
            </a:extLst>
          </p:cNvPr>
          <p:cNvSpPr/>
          <p:nvPr/>
        </p:nvSpPr>
        <p:spPr>
          <a:xfrm>
            <a:off x="4940300" y="816324"/>
            <a:ext cx="638976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 name="Group 1">
            <a:extLst>
              <a:ext uri="{FF2B5EF4-FFF2-40B4-BE49-F238E27FC236}">
                <a16:creationId xmlns:a16="http://schemas.microsoft.com/office/drawing/2014/main" id="{97BDC8E2-A83F-4AD4-E501-DDE1DA276FF6}"/>
              </a:ext>
            </a:extLst>
          </p:cNvPr>
          <p:cNvGrpSpPr/>
          <p:nvPr/>
        </p:nvGrpSpPr>
        <p:grpSpPr>
          <a:xfrm>
            <a:off x="4051010" y="3601901"/>
            <a:ext cx="8188040" cy="4277797"/>
            <a:chOff x="1102993" y="2645680"/>
            <a:chExt cx="8188040" cy="4277797"/>
          </a:xfrm>
        </p:grpSpPr>
        <p:grpSp>
          <p:nvGrpSpPr>
            <p:cNvPr id="5" name="Group 4">
              <a:extLst>
                <a:ext uri="{FF2B5EF4-FFF2-40B4-BE49-F238E27FC236}">
                  <a16:creationId xmlns:a16="http://schemas.microsoft.com/office/drawing/2014/main" id="{ED9C948B-4401-3D92-43D6-3D2BDDC227DF}"/>
                </a:ext>
              </a:extLst>
            </p:cNvPr>
            <p:cNvGrpSpPr/>
            <p:nvPr/>
          </p:nvGrpSpPr>
          <p:grpSpPr>
            <a:xfrm>
              <a:off x="1102993" y="2645688"/>
              <a:ext cx="2415656" cy="2415649"/>
              <a:chOff x="1102993" y="2645688"/>
              <a:chExt cx="2415656" cy="2415649"/>
            </a:xfrm>
          </p:grpSpPr>
          <p:grpSp>
            <p:nvGrpSpPr>
              <p:cNvPr id="76" name="Graphic 6">
                <a:extLst>
                  <a:ext uri="{FF2B5EF4-FFF2-40B4-BE49-F238E27FC236}">
                    <a16:creationId xmlns:a16="http://schemas.microsoft.com/office/drawing/2014/main" id="{29A0E8E8-DA4E-AAE7-8E4F-06A6F748A981}"/>
                  </a:ext>
                </a:extLst>
              </p:cNvPr>
              <p:cNvGrpSpPr/>
              <p:nvPr/>
            </p:nvGrpSpPr>
            <p:grpSpPr>
              <a:xfrm>
                <a:off x="1102993" y="2645688"/>
                <a:ext cx="2415656" cy="2415649"/>
                <a:chOff x="1102993" y="2645688"/>
                <a:chExt cx="2415656" cy="2415649"/>
              </a:xfrm>
            </p:grpSpPr>
            <p:sp>
              <p:nvSpPr>
                <p:cNvPr id="78" name="Freeform: Shape 77">
                  <a:extLst>
                    <a:ext uri="{FF2B5EF4-FFF2-40B4-BE49-F238E27FC236}">
                      <a16:creationId xmlns:a16="http://schemas.microsoft.com/office/drawing/2014/main" id="{AE24C8A4-3E79-93E6-21A5-9A21DE05A385}"/>
                    </a:ext>
                  </a:extLst>
                </p:cNvPr>
                <p:cNvSpPr/>
                <p:nvPr/>
              </p:nvSpPr>
              <p:spPr>
                <a:xfrm>
                  <a:off x="1102993" y="2645688"/>
                  <a:ext cx="2415656" cy="2415649"/>
                </a:xfrm>
                <a:custGeom>
                  <a:avLst/>
                  <a:gdLst>
                    <a:gd name="connsiteX0" fmla="*/ 1317674 w 2415656"/>
                    <a:gd name="connsiteY0" fmla="*/ 2415649 h 2415649"/>
                    <a:gd name="connsiteX1" fmla="*/ 1098005 w 2415656"/>
                    <a:gd name="connsiteY1" fmla="*/ 2415649 h 2415649"/>
                    <a:gd name="connsiteX2" fmla="*/ 1075614 w 2415656"/>
                    <a:gd name="connsiteY2" fmla="*/ 2394626 h 2415649"/>
                    <a:gd name="connsiteX3" fmla="*/ 1067492 w 2415656"/>
                    <a:gd name="connsiteY3" fmla="*/ 2265631 h 2415649"/>
                    <a:gd name="connsiteX4" fmla="*/ 800325 w 2415656"/>
                    <a:gd name="connsiteY4" fmla="*/ 2194380 h 2415649"/>
                    <a:gd name="connsiteX5" fmla="*/ 728947 w 2415656"/>
                    <a:gd name="connsiteY5" fmla="*/ 2301739 h 2415649"/>
                    <a:gd name="connsiteX6" fmla="*/ 699047 w 2415656"/>
                    <a:gd name="connsiteY6" fmla="*/ 2308747 h 2415649"/>
                    <a:gd name="connsiteX7" fmla="*/ 508808 w 2415656"/>
                    <a:gd name="connsiteY7" fmla="*/ 2198913 h 2415649"/>
                    <a:gd name="connsiteX8" fmla="*/ 499923 w 2415656"/>
                    <a:gd name="connsiteY8" fmla="*/ 2169513 h 2415649"/>
                    <a:gd name="connsiteX9" fmla="*/ 557151 w 2415656"/>
                    <a:gd name="connsiteY9" fmla="*/ 2054130 h 2415649"/>
                    <a:gd name="connsiteX10" fmla="*/ 361093 w 2415656"/>
                    <a:gd name="connsiteY10" fmla="*/ 1858715 h 2415649"/>
                    <a:gd name="connsiteX11" fmla="*/ 246144 w 2415656"/>
                    <a:gd name="connsiteY11" fmla="*/ 1915734 h 2415649"/>
                    <a:gd name="connsiteX12" fmla="*/ 216744 w 2415656"/>
                    <a:gd name="connsiteY12" fmla="*/ 1906849 h 2415649"/>
                    <a:gd name="connsiteX13" fmla="*/ 106910 w 2415656"/>
                    <a:gd name="connsiteY13" fmla="*/ 1716617 h 2415649"/>
                    <a:gd name="connsiteX14" fmla="*/ 113918 w 2415656"/>
                    <a:gd name="connsiteY14" fmla="*/ 1686717 h 2415649"/>
                    <a:gd name="connsiteX15" fmla="*/ 220162 w 2415656"/>
                    <a:gd name="connsiteY15" fmla="*/ 1616079 h 2415649"/>
                    <a:gd name="connsiteX16" fmla="*/ 147887 w 2415656"/>
                    <a:gd name="connsiteY16" fmla="*/ 1348068 h 2415649"/>
                    <a:gd name="connsiteX17" fmla="*/ 21023 w 2415656"/>
                    <a:gd name="connsiteY17" fmla="*/ 1340050 h 2415649"/>
                    <a:gd name="connsiteX18" fmla="*/ 0 w 2415656"/>
                    <a:gd name="connsiteY18" fmla="*/ 1317659 h 2415649"/>
                    <a:gd name="connsiteX19" fmla="*/ 0 w 2415656"/>
                    <a:gd name="connsiteY19" fmla="*/ 1097990 h 2415649"/>
                    <a:gd name="connsiteX20" fmla="*/ 21023 w 2415656"/>
                    <a:gd name="connsiteY20" fmla="*/ 1075599 h 2415649"/>
                    <a:gd name="connsiteX21" fmla="*/ 147228 w 2415656"/>
                    <a:gd name="connsiteY21" fmla="*/ 1067619 h 2415649"/>
                    <a:gd name="connsiteX22" fmla="*/ 218554 w 2415656"/>
                    <a:gd name="connsiteY22" fmla="*/ 798508 h 2415649"/>
                    <a:gd name="connsiteX23" fmla="*/ 113910 w 2415656"/>
                    <a:gd name="connsiteY23" fmla="*/ 728932 h 2415649"/>
                    <a:gd name="connsiteX24" fmla="*/ 106903 w 2415656"/>
                    <a:gd name="connsiteY24" fmla="*/ 699032 h 2415649"/>
                    <a:gd name="connsiteX25" fmla="*/ 216737 w 2415656"/>
                    <a:gd name="connsiteY25" fmla="*/ 508793 h 2415649"/>
                    <a:gd name="connsiteX26" fmla="*/ 246136 w 2415656"/>
                    <a:gd name="connsiteY26" fmla="*/ 499908 h 2415649"/>
                    <a:gd name="connsiteX27" fmla="*/ 358393 w 2415656"/>
                    <a:gd name="connsiteY27" fmla="*/ 555588 h 2415649"/>
                    <a:gd name="connsiteX28" fmla="*/ 555386 w 2415656"/>
                    <a:gd name="connsiteY28" fmla="*/ 357952 h 2415649"/>
                    <a:gd name="connsiteX29" fmla="*/ 499915 w 2415656"/>
                    <a:gd name="connsiteY29" fmla="*/ 246129 h 2415649"/>
                    <a:gd name="connsiteX30" fmla="*/ 508800 w 2415656"/>
                    <a:gd name="connsiteY30" fmla="*/ 216729 h 2415649"/>
                    <a:gd name="connsiteX31" fmla="*/ 699039 w 2415656"/>
                    <a:gd name="connsiteY31" fmla="*/ 106895 h 2415649"/>
                    <a:gd name="connsiteX32" fmla="*/ 728940 w 2415656"/>
                    <a:gd name="connsiteY32" fmla="*/ 113903 h 2415649"/>
                    <a:gd name="connsiteX33" fmla="*/ 797768 w 2415656"/>
                    <a:gd name="connsiteY33" fmla="*/ 217432 h 2415649"/>
                    <a:gd name="connsiteX34" fmla="*/ 1067761 w 2415656"/>
                    <a:gd name="connsiteY34" fmla="*/ 145082 h 2415649"/>
                    <a:gd name="connsiteX35" fmla="*/ 1075606 w 2415656"/>
                    <a:gd name="connsiteY35" fmla="*/ 21016 h 2415649"/>
                    <a:gd name="connsiteX36" fmla="*/ 1097998 w 2415656"/>
                    <a:gd name="connsiteY36" fmla="*/ 0 h 2415649"/>
                    <a:gd name="connsiteX37" fmla="*/ 1317666 w 2415656"/>
                    <a:gd name="connsiteY37" fmla="*/ 0 h 2415649"/>
                    <a:gd name="connsiteX38" fmla="*/ 1340058 w 2415656"/>
                    <a:gd name="connsiteY38" fmla="*/ 21016 h 2415649"/>
                    <a:gd name="connsiteX39" fmla="*/ 1347903 w 2415656"/>
                    <a:gd name="connsiteY39" fmla="*/ 145082 h 2415649"/>
                    <a:gd name="connsiteX40" fmla="*/ 1617927 w 2415656"/>
                    <a:gd name="connsiteY40" fmla="*/ 217440 h 2415649"/>
                    <a:gd name="connsiteX41" fmla="*/ 1686725 w 2415656"/>
                    <a:gd name="connsiteY41" fmla="*/ 113910 h 2415649"/>
                    <a:gd name="connsiteX42" fmla="*/ 1716632 w 2415656"/>
                    <a:gd name="connsiteY42" fmla="*/ 106895 h 2415649"/>
                    <a:gd name="connsiteX43" fmla="*/ 1906879 w 2415656"/>
                    <a:gd name="connsiteY43" fmla="*/ 216729 h 2415649"/>
                    <a:gd name="connsiteX44" fmla="*/ 1915756 w 2415656"/>
                    <a:gd name="connsiteY44" fmla="*/ 246136 h 2415649"/>
                    <a:gd name="connsiteX45" fmla="*/ 1860264 w 2415656"/>
                    <a:gd name="connsiteY45" fmla="*/ 357937 h 2415649"/>
                    <a:gd name="connsiteX46" fmla="*/ 2057294 w 2415656"/>
                    <a:gd name="connsiteY46" fmla="*/ 555618 h 2415649"/>
                    <a:gd name="connsiteX47" fmla="*/ 2169521 w 2415656"/>
                    <a:gd name="connsiteY47" fmla="*/ 499915 h 2415649"/>
                    <a:gd name="connsiteX48" fmla="*/ 2198928 w 2415656"/>
                    <a:gd name="connsiteY48" fmla="*/ 508793 h 2415649"/>
                    <a:gd name="connsiteX49" fmla="*/ 2308762 w 2415656"/>
                    <a:gd name="connsiteY49" fmla="*/ 699032 h 2415649"/>
                    <a:gd name="connsiteX50" fmla="*/ 2301747 w 2415656"/>
                    <a:gd name="connsiteY50" fmla="*/ 728940 h 2415649"/>
                    <a:gd name="connsiteX51" fmla="*/ 2197095 w 2415656"/>
                    <a:gd name="connsiteY51" fmla="*/ 798478 h 2415649"/>
                    <a:gd name="connsiteX52" fmla="*/ 2268436 w 2415656"/>
                    <a:gd name="connsiteY52" fmla="*/ 1067664 h 2415649"/>
                    <a:gd name="connsiteX53" fmla="*/ 2394634 w 2415656"/>
                    <a:gd name="connsiteY53" fmla="*/ 1075606 h 2415649"/>
                    <a:gd name="connsiteX54" fmla="*/ 2415657 w 2415656"/>
                    <a:gd name="connsiteY54" fmla="*/ 1097998 h 2415649"/>
                    <a:gd name="connsiteX55" fmla="*/ 2415657 w 2415656"/>
                    <a:gd name="connsiteY55" fmla="*/ 1317666 h 2415649"/>
                    <a:gd name="connsiteX56" fmla="*/ 2394634 w 2415656"/>
                    <a:gd name="connsiteY56" fmla="*/ 1340058 h 2415649"/>
                    <a:gd name="connsiteX57" fmla="*/ 2267785 w 2415656"/>
                    <a:gd name="connsiteY57" fmla="*/ 1348045 h 2415649"/>
                    <a:gd name="connsiteX58" fmla="*/ 2195495 w 2415656"/>
                    <a:gd name="connsiteY58" fmla="*/ 1616124 h 2415649"/>
                    <a:gd name="connsiteX59" fmla="*/ 2301747 w 2415656"/>
                    <a:gd name="connsiteY59" fmla="*/ 1686725 h 2415649"/>
                    <a:gd name="connsiteX60" fmla="*/ 2308762 w 2415656"/>
                    <a:gd name="connsiteY60" fmla="*/ 1716632 h 2415649"/>
                    <a:gd name="connsiteX61" fmla="*/ 2198928 w 2415656"/>
                    <a:gd name="connsiteY61" fmla="*/ 1906872 h 2415649"/>
                    <a:gd name="connsiteX62" fmla="*/ 2169521 w 2415656"/>
                    <a:gd name="connsiteY62" fmla="*/ 1915749 h 2415649"/>
                    <a:gd name="connsiteX63" fmla="*/ 2054601 w 2415656"/>
                    <a:gd name="connsiteY63" fmla="*/ 1858708 h 2415649"/>
                    <a:gd name="connsiteX64" fmla="*/ 1858491 w 2415656"/>
                    <a:gd name="connsiteY64" fmla="*/ 2054167 h 2415649"/>
                    <a:gd name="connsiteX65" fmla="*/ 1915749 w 2415656"/>
                    <a:gd name="connsiteY65" fmla="*/ 2169521 h 2415649"/>
                    <a:gd name="connsiteX66" fmla="*/ 1906872 w 2415656"/>
                    <a:gd name="connsiteY66" fmla="*/ 2198928 h 2415649"/>
                    <a:gd name="connsiteX67" fmla="*/ 1716625 w 2415656"/>
                    <a:gd name="connsiteY67" fmla="*/ 2308762 h 2415649"/>
                    <a:gd name="connsiteX68" fmla="*/ 1686717 w 2415656"/>
                    <a:gd name="connsiteY68" fmla="*/ 2301747 h 2415649"/>
                    <a:gd name="connsiteX69" fmla="*/ 1615376 w 2415656"/>
                    <a:gd name="connsiteY69" fmla="*/ 2194380 h 2415649"/>
                    <a:gd name="connsiteX70" fmla="*/ 1348173 w 2415656"/>
                    <a:gd name="connsiteY70" fmla="*/ 2265646 h 2415649"/>
                    <a:gd name="connsiteX71" fmla="*/ 1340051 w 2415656"/>
                    <a:gd name="connsiteY71" fmla="*/ 2394641 h 2415649"/>
                    <a:gd name="connsiteX72" fmla="*/ 1317674 w 2415656"/>
                    <a:gd name="connsiteY72" fmla="*/ 2415649 h 2415649"/>
                    <a:gd name="connsiteX73" fmla="*/ 1119073 w 2415656"/>
                    <a:gd name="connsiteY73" fmla="*/ 2370776 h 2415649"/>
                    <a:gd name="connsiteX74" fmla="*/ 1296606 w 2415656"/>
                    <a:gd name="connsiteY74" fmla="*/ 2370776 h 2415649"/>
                    <a:gd name="connsiteX75" fmla="*/ 1304578 w 2415656"/>
                    <a:gd name="connsiteY75" fmla="*/ 2244212 h 2415649"/>
                    <a:gd name="connsiteX76" fmla="*/ 1324442 w 2415656"/>
                    <a:gd name="connsiteY76" fmla="*/ 2223331 h 2415649"/>
                    <a:gd name="connsiteX77" fmla="*/ 1614860 w 2415656"/>
                    <a:gd name="connsiteY77" fmla="*/ 2145873 h 2415649"/>
                    <a:gd name="connsiteX78" fmla="*/ 1642465 w 2415656"/>
                    <a:gd name="connsiteY78" fmla="*/ 2154040 h 2415649"/>
                    <a:gd name="connsiteX79" fmla="*/ 1712444 w 2415656"/>
                    <a:gd name="connsiteY79" fmla="*/ 2259357 h 2415649"/>
                    <a:gd name="connsiteX80" fmla="*/ 1866194 w 2415656"/>
                    <a:gd name="connsiteY80" fmla="*/ 2170590 h 2415649"/>
                    <a:gd name="connsiteX81" fmla="*/ 1810021 w 2415656"/>
                    <a:gd name="connsiteY81" fmla="*/ 2057428 h 2415649"/>
                    <a:gd name="connsiteX82" fmla="*/ 1816767 w 2415656"/>
                    <a:gd name="connsiteY82" fmla="*/ 2029420 h 2415649"/>
                    <a:gd name="connsiteX83" fmla="*/ 2029951 w 2415656"/>
                    <a:gd name="connsiteY83" fmla="*/ 1816946 h 2415649"/>
                    <a:gd name="connsiteX84" fmla="*/ 2057922 w 2415656"/>
                    <a:gd name="connsiteY84" fmla="*/ 1810252 h 2415649"/>
                    <a:gd name="connsiteX85" fmla="*/ 2170598 w 2415656"/>
                    <a:gd name="connsiteY85" fmla="*/ 1866179 h 2415649"/>
                    <a:gd name="connsiteX86" fmla="*/ 2259364 w 2415656"/>
                    <a:gd name="connsiteY86" fmla="*/ 1712429 h 2415649"/>
                    <a:gd name="connsiteX87" fmla="*/ 2155117 w 2415656"/>
                    <a:gd name="connsiteY87" fmla="*/ 1643160 h 2415649"/>
                    <a:gd name="connsiteX88" fmla="*/ 2146980 w 2415656"/>
                    <a:gd name="connsiteY88" fmla="*/ 1615481 h 2415649"/>
                    <a:gd name="connsiteX89" fmla="*/ 2225530 w 2415656"/>
                    <a:gd name="connsiteY89" fmla="*/ 1324240 h 2415649"/>
                    <a:gd name="connsiteX90" fmla="*/ 2246411 w 2415656"/>
                    <a:gd name="connsiteY90" fmla="*/ 1304421 h 2415649"/>
                    <a:gd name="connsiteX91" fmla="*/ 2370792 w 2415656"/>
                    <a:gd name="connsiteY91" fmla="*/ 1296591 h 2415649"/>
                    <a:gd name="connsiteX92" fmla="*/ 2370792 w 2415656"/>
                    <a:gd name="connsiteY92" fmla="*/ 1119058 h 2415649"/>
                    <a:gd name="connsiteX93" fmla="*/ 2246972 w 2415656"/>
                    <a:gd name="connsiteY93" fmla="*/ 1111265 h 2415649"/>
                    <a:gd name="connsiteX94" fmla="*/ 2226084 w 2415656"/>
                    <a:gd name="connsiteY94" fmla="*/ 1091342 h 2415649"/>
                    <a:gd name="connsiteX95" fmla="*/ 2148610 w 2415656"/>
                    <a:gd name="connsiteY95" fmla="*/ 798979 h 2415649"/>
                    <a:gd name="connsiteX96" fmla="*/ 2156784 w 2415656"/>
                    <a:gd name="connsiteY96" fmla="*/ 771390 h 2415649"/>
                    <a:gd name="connsiteX97" fmla="*/ 2259364 w 2415656"/>
                    <a:gd name="connsiteY97" fmla="*/ 703227 h 2415649"/>
                    <a:gd name="connsiteX98" fmla="*/ 2170598 w 2415656"/>
                    <a:gd name="connsiteY98" fmla="*/ 549478 h 2415649"/>
                    <a:gd name="connsiteX99" fmla="*/ 2060539 w 2415656"/>
                    <a:gd name="connsiteY99" fmla="*/ 604103 h 2415649"/>
                    <a:gd name="connsiteX100" fmla="*/ 2032516 w 2415656"/>
                    <a:gd name="connsiteY100" fmla="*/ 597335 h 2415649"/>
                    <a:gd name="connsiteX101" fmla="*/ 1818509 w 2415656"/>
                    <a:gd name="connsiteY101" fmla="*/ 382617 h 2415649"/>
                    <a:gd name="connsiteX102" fmla="*/ 1811801 w 2415656"/>
                    <a:gd name="connsiteY102" fmla="*/ 354631 h 2415649"/>
                    <a:gd name="connsiteX103" fmla="*/ 1866187 w 2415656"/>
                    <a:gd name="connsiteY103" fmla="*/ 245059 h 2415649"/>
                    <a:gd name="connsiteX104" fmla="*/ 1712429 w 2415656"/>
                    <a:gd name="connsiteY104" fmla="*/ 156293 h 2415649"/>
                    <a:gd name="connsiteX105" fmla="*/ 1644970 w 2415656"/>
                    <a:gd name="connsiteY105" fmla="*/ 257810 h 2415649"/>
                    <a:gd name="connsiteX106" fmla="*/ 1617306 w 2415656"/>
                    <a:gd name="connsiteY106" fmla="*/ 265955 h 2415649"/>
                    <a:gd name="connsiteX107" fmla="*/ 1324158 w 2415656"/>
                    <a:gd name="connsiteY107" fmla="*/ 187390 h 2415649"/>
                    <a:gd name="connsiteX108" fmla="*/ 1304287 w 2415656"/>
                    <a:gd name="connsiteY108" fmla="*/ 166516 h 2415649"/>
                    <a:gd name="connsiteX109" fmla="*/ 1296599 w 2415656"/>
                    <a:gd name="connsiteY109" fmla="*/ 44866 h 2415649"/>
                    <a:gd name="connsiteX110" fmla="*/ 1119058 w 2415656"/>
                    <a:gd name="connsiteY110" fmla="*/ 44866 h 2415649"/>
                    <a:gd name="connsiteX111" fmla="*/ 1111370 w 2415656"/>
                    <a:gd name="connsiteY111" fmla="*/ 166516 h 2415649"/>
                    <a:gd name="connsiteX112" fmla="*/ 1091499 w 2415656"/>
                    <a:gd name="connsiteY112" fmla="*/ 187390 h 2415649"/>
                    <a:gd name="connsiteX113" fmla="*/ 798381 w 2415656"/>
                    <a:gd name="connsiteY113" fmla="*/ 265940 h 2415649"/>
                    <a:gd name="connsiteX114" fmla="*/ 770724 w 2415656"/>
                    <a:gd name="connsiteY114" fmla="*/ 257803 h 2415649"/>
                    <a:gd name="connsiteX115" fmla="*/ 703235 w 2415656"/>
                    <a:gd name="connsiteY115" fmla="*/ 156293 h 2415649"/>
                    <a:gd name="connsiteX116" fmla="*/ 549478 w 2415656"/>
                    <a:gd name="connsiteY116" fmla="*/ 245066 h 2415649"/>
                    <a:gd name="connsiteX117" fmla="*/ 603841 w 2415656"/>
                    <a:gd name="connsiteY117" fmla="*/ 354661 h 2415649"/>
                    <a:gd name="connsiteX118" fmla="*/ 597133 w 2415656"/>
                    <a:gd name="connsiteY118" fmla="*/ 382632 h 2415649"/>
                    <a:gd name="connsiteX119" fmla="*/ 383178 w 2415656"/>
                    <a:gd name="connsiteY119" fmla="*/ 597305 h 2415649"/>
                    <a:gd name="connsiteX120" fmla="*/ 355162 w 2415656"/>
                    <a:gd name="connsiteY120" fmla="*/ 604073 h 2415649"/>
                    <a:gd name="connsiteX121" fmla="*/ 245082 w 2415656"/>
                    <a:gd name="connsiteY121" fmla="*/ 549470 h 2415649"/>
                    <a:gd name="connsiteX122" fmla="*/ 156308 w 2415656"/>
                    <a:gd name="connsiteY122" fmla="*/ 703227 h 2415649"/>
                    <a:gd name="connsiteX123" fmla="*/ 258887 w 2415656"/>
                    <a:gd name="connsiteY123" fmla="*/ 771427 h 2415649"/>
                    <a:gd name="connsiteX124" fmla="*/ 267054 w 2415656"/>
                    <a:gd name="connsiteY124" fmla="*/ 799016 h 2415649"/>
                    <a:gd name="connsiteX125" fmla="*/ 189596 w 2415656"/>
                    <a:gd name="connsiteY125" fmla="*/ 1091304 h 2415649"/>
                    <a:gd name="connsiteX126" fmla="*/ 168708 w 2415656"/>
                    <a:gd name="connsiteY126" fmla="*/ 1111228 h 2415649"/>
                    <a:gd name="connsiteX127" fmla="*/ 44880 w 2415656"/>
                    <a:gd name="connsiteY127" fmla="*/ 1119058 h 2415649"/>
                    <a:gd name="connsiteX128" fmla="*/ 44880 w 2415656"/>
                    <a:gd name="connsiteY128" fmla="*/ 1296598 h 2415649"/>
                    <a:gd name="connsiteX129" fmla="*/ 169276 w 2415656"/>
                    <a:gd name="connsiteY129" fmla="*/ 1304466 h 2415649"/>
                    <a:gd name="connsiteX130" fmla="*/ 190149 w 2415656"/>
                    <a:gd name="connsiteY130" fmla="*/ 1324285 h 2415649"/>
                    <a:gd name="connsiteX131" fmla="*/ 268677 w 2415656"/>
                    <a:gd name="connsiteY131" fmla="*/ 1615459 h 2415649"/>
                    <a:gd name="connsiteX132" fmla="*/ 260548 w 2415656"/>
                    <a:gd name="connsiteY132" fmla="*/ 1643130 h 2415649"/>
                    <a:gd name="connsiteX133" fmla="*/ 156308 w 2415656"/>
                    <a:gd name="connsiteY133" fmla="*/ 1712437 h 2415649"/>
                    <a:gd name="connsiteX134" fmla="*/ 245082 w 2415656"/>
                    <a:gd name="connsiteY134" fmla="*/ 1866194 h 2415649"/>
                    <a:gd name="connsiteX135" fmla="*/ 357788 w 2415656"/>
                    <a:gd name="connsiteY135" fmla="*/ 1810290 h 2415649"/>
                    <a:gd name="connsiteX136" fmla="*/ 385751 w 2415656"/>
                    <a:gd name="connsiteY136" fmla="*/ 1816983 h 2415649"/>
                    <a:gd name="connsiteX137" fmla="*/ 598890 w 2415656"/>
                    <a:gd name="connsiteY137" fmla="*/ 2029405 h 2415649"/>
                    <a:gd name="connsiteX138" fmla="*/ 605636 w 2415656"/>
                    <a:gd name="connsiteY138" fmla="*/ 2057406 h 2415649"/>
                    <a:gd name="connsiteX139" fmla="*/ 549493 w 2415656"/>
                    <a:gd name="connsiteY139" fmla="*/ 2170598 h 2415649"/>
                    <a:gd name="connsiteX140" fmla="*/ 703250 w 2415656"/>
                    <a:gd name="connsiteY140" fmla="*/ 2259372 h 2415649"/>
                    <a:gd name="connsiteX141" fmla="*/ 773259 w 2415656"/>
                    <a:gd name="connsiteY141" fmla="*/ 2154069 h 2415649"/>
                    <a:gd name="connsiteX142" fmla="*/ 800864 w 2415656"/>
                    <a:gd name="connsiteY142" fmla="*/ 2145910 h 2415649"/>
                    <a:gd name="connsiteX143" fmla="*/ 1091245 w 2415656"/>
                    <a:gd name="connsiteY143" fmla="*/ 2223346 h 2415649"/>
                    <a:gd name="connsiteX144" fmla="*/ 1111108 w 2415656"/>
                    <a:gd name="connsiteY144" fmla="*/ 2244227 h 2415649"/>
                    <a:gd name="connsiteX145" fmla="*/ 1119073 w 2415656"/>
                    <a:gd name="connsiteY145" fmla="*/ 2370776 h 241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2415656" h="2415649">
                      <a:moveTo>
                        <a:pt x="1317674" y="2415649"/>
                      </a:moveTo>
                      <a:lnTo>
                        <a:pt x="1098005" y="2415649"/>
                      </a:lnTo>
                      <a:cubicBezTo>
                        <a:pt x="1086167" y="2415649"/>
                        <a:pt x="1076354" y="2406443"/>
                        <a:pt x="1075614" y="2394626"/>
                      </a:cubicBezTo>
                      <a:lnTo>
                        <a:pt x="1067492" y="2265631"/>
                      </a:lnTo>
                      <a:cubicBezTo>
                        <a:pt x="975532" y="2253576"/>
                        <a:pt x="885838" y="2229651"/>
                        <a:pt x="800325" y="2194380"/>
                      </a:cubicBezTo>
                      <a:lnTo>
                        <a:pt x="728947" y="2301739"/>
                      </a:lnTo>
                      <a:cubicBezTo>
                        <a:pt x="722388" y="2311604"/>
                        <a:pt x="709300" y="2314663"/>
                        <a:pt x="699047" y="2308747"/>
                      </a:cubicBezTo>
                      <a:lnTo>
                        <a:pt x="508808" y="2198913"/>
                      </a:lnTo>
                      <a:cubicBezTo>
                        <a:pt x="498554" y="2192989"/>
                        <a:pt x="494665" y="2180118"/>
                        <a:pt x="499923" y="2169513"/>
                      </a:cubicBezTo>
                      <a:lnTo>
                        <a:pt x="557151" y="2054130"/>
                      </a:lnTo>
                      <a:cubicBezTo>
                        <a:pt x="483574" y="1997650"/>
                        <a:pt x="417745" y="1932045"/>
                        <a:pt x="361093" y="1858715"/>
                      </a:cubicBezTo>
                      <a:lnTo>
                        <a:pt x="246144" y="1915734"/>
                      </a:lnTo>
                      <a:cubicBezTo>
                        <a:pt x="235553" y="1920992"/>
                        <a:pt x="222667" y="1917110"/>
                        <a:pt x="216744" y="1906849"/>
                      </a:cubicBezTo>
                      <a:lnTo>
                        <a:pt x="106910" y="1716617"/>
                      </a:lnTo>
                      <a:cubicBezTo>
                        <a:pt x="100987" y="1706364"/>
                        <a:pt x="104061" y="1693276"/>
                        <a:pt x="113918" y="1686717"/>
                      </a:cubicBezTo>
                      <a:lnTo>
                        <a:pt x="220162" y="1616079"/>
                      </a:lnTo>
                      <a:cubicBezTo>
                        <a:pt x="184466" y="1530327"/>
                        <a:pt x="160197" y="1440334"/>
                        <a:pt x="147887" y="1348068"/>
                      </a:cubicBezTo>
                      <a:lnTo>
                        <a:pt x="21023" y="1340050"/>
                      </a:lnTo>
                      <a:cubicBezTo>
                        <a:pt x="9206" y="1339303"/>
                        <a:pt x="0" y="1329498"/>
                        <a:pt x="0" y="1317659"/>
                      </a:cubicBezTo>
                      <a:lnTo>
                        <a:pt x="0" y="1097990"/>
                      </a:lnTo>
                      <a:cubicBezTo>
                        <a:pt x="0" y="1086151"/>
                        <a:pt x="9199" y="1076347"/>
                        <a:pt x="21023" y="1075599"/>
                      </a:cubicBezTo>
                      <a:lnTo>
                        <a:pt x="147228" y="1067619"/>
                      </a:lnTo>
                      <a:cubicBezTo>
                        <a:pt x="159142" y="974986"/>
                        <a:pt x="183097" y="884642"/>
                        <a:pt x="218554" y="798508"/>
                      </a:cubicBezTo>
                      <a:lnTo>
                        <a:pt x="113910" y="728932"/>
                      </a:lnTo>
                      <a:cubicBezTo>
                        <a:pt x="104053" y="722381"/>
                        <a:pt x="100979" y="709285"/>
                        <a:pt x="106903" y="699032"/>
                      </a:cubicBezTo>
                      <a:lnTo>
                        <a:pt x="216737" y="508793"/>
                      </a:lnTo>
                      <a:cubicBezTo>
                        <a:pt x="222660" y="498539"/>
                        <a:pt x="235546" y="494658"/>
                        <a:pt x="246136" y="499908"/>
                      </a:cubicBezTo>
                      <a:lnTo>
                        <a:pt x="358393" y="555588"/>
                      </a:lnTo>
                      <a:cubicBezTo>
                        <a:pt x="415262" y="481345"/>
                        <a:pt x="481390" y="415001"/>
                        <a:pt x="555386" y="357952"/>
                      </a:cubicBezTo>
                      <a:lnTo>
                        <a:pt x="499915" y="246129"/>
                      </a:lnTo>
                      <a:cubicBezTo>
                        <a:pt x="494650" y="235524"/>
                        <a:pt x="498539" y="222645"/>
                        <a:pt x="508800" y="216729"/>
                      </a:cubicBezTo>
                      <a:lnTo>
                        <a:pt x="699039" y="106895"/>
                      </a:lnTo>
                      <a:cubicBezTo>
                        <a:pt x="709293" y="100972"/>
                        <a:pt x="722381" y="104046"/>
                        <a:pt x="728940" y="113903"/>
                      </a:cubicBezTo>
                      <a:lnTo>
                        <a:pt x="797768" y="217432"/>
                      </a:lnTo>
                      <a:cubicBezTo>
                        <a:pt x="884156" y="181541"/>
                        <a:pt x="974807" y="157250"/>
                        <a:pt x="1067761" y="145082"/>
                      </a:cubicBezTo>
                      <a:lnTo>
                        <a:pt x="1075606" y="21016"/>
                      </a:lnTo>
                      <a:cubicBezTo>
                        <a:pt x="1076354" y="9199"/>
                        <a:pt x="1086159" y="0"/>
                        <a:pt x="1097998" y="0"/>
                      </a:cubicBezTo>
                      <a:lnTo>
                        <a:pt x="1317666" y="0"/>
                      </a:lnTo>
                      <a:cubicBezTo>
                        <a:pt x="1329505" y="0"/>
                        <a:pt x="1339310" y="9199"/>
                        <a:pt x="1340058" y="21016"/>
                      </a:cubicBezTo>
                      <a:lnTo>
                        <a:pt x="1347903" y="145082"/>
                      </a:lnTo>
                      <a:cubicBezTo>
                        <a:pt x="1440880" y="157250"/>
                        <a:pt x="1531546" y="181549"/>
                        <a:pt x="1617927" y="217440"/>
                      </a:cubicBezTo>
                      <a:lnTo>
                        <a:pt x="1686725" y="113910"/>
                      </a:lnTo>
                      <a:cubicBezTo>
                        <a:pt x="1693276" y="104046"/>
                        <a:pt x="1706364" y="100979"/>
                        <a:pt x="1716632" y="106895"/>
                      </a:cubicBezTo>
                      <a:lnTo>
                        <a:pt x="1906879" y="216729"/>
                      </a:lnTo>
                      <a:cubicBezTo>
                        <a:pt x="1917133" y="222652"/>
                        <a:pt x="1921022" y="235524"/>
                        <a:pt x="1915756" y="246136"/>
                      </a:cubicBezTo>
                      <a:lnTo>
                        <a:pt x="1860264" y="357937"/>
                      </a:lnTo>
                      <a:cubicBezTo>
                        <a:pt x="1934274" y="414993"/>
                        <a:pt x="2000432" y="481368"/>
                        <a:pt x="2057294" y="555618"/>
                      </a:cubicBezTo>
                      <a:lnTo>
                        <a:pt x="2169521" y="499915"/>
                      </a:lnTo>
                      <a:cubicBezTo>
                        <a:pt x="2180133" y="494650"/>
                        <a:pt x="2193005" y="498532"/>
                        <a:pt x="2198928" y="508793"/>
                      </a:cubicBezTo>
                      <a:lnTo>
                        <a:pt x="2308762" y="699032"/>
                      </a:lnTo>
                      <a:cubicBezTo>
                        <a:pt x="2314685" y="709293"/>
                        <a:pt x="2311612" y="722381"/>
                        <a:pt x="2301747" y="728940"/>
                      </a:cubicBezTo>
                      <a:lnTo>
                        <a:pt x="2197095" y="798478"/>
                      </a:lnTo>
                      <a:cubicBezTo>
                        <a:pt x="2232568" y="884642"/>
                        <a:pt x="2256522" y="975016"/>
                        <a:pt x="2268436" y="1067664"/>
                      </a:cubicBezTo>
                      <a:lnTo>
                        <a:pt x="2394634" y="1075606"/>
                      </a:lnTo>
                      <a:cubicBezTo>
                        <a:pt x="2406458" y="1076354"/>
                        <a:pt x="2415657" y="1086159"/>
                        <a:pt x="2415657" y="1097998"/>
                      </a:cubicBezTo>
                      <a:lnTo>
                        <a:pt x="2415657" y="1317666"/>
                      </a:lnTo>
                      <a:cubicBezTo>
                        <a:pt x="2415657" y="1329505"/>
                        <a:pt x="2406451" y="1339318"/>
                        <a:pt x="2394634" y="1340058"/>
                      </a:cubicBezTo>
                      <a:lnTo>
                        <a:pt x="2267785" y="1348045"/>
                      </a:lnTo>
                      <a:cubicBezTo>
                        <a:pt x="2255475" y="1440342"/>
                        <a:pt x="2231199" y="1530364"/>
                        <a:pt x="2195495" y="1616124"/>
                      </a:cubicBezTo>
                      <a:lnTo>
                        <a:pt x="2301747" y="1686725"/>
                      </a:lnTo>
                      <a:cubicBezTo>
                        <a:pt x="2311612" y="1693276"/>
                        <a:pt x="2314685" y="1706371"/>
                        <a:pt x="2308762" y="1716632"/>
                      </a:cubicBezTo>
                      <a:lnTo>
                        <a:pt x="2198928" y="1906872"/>
                      </a:lnTo>
                      <a:cubicBezTo>
                        <a:pt x="2192997" y="1917132"/>
                        <a:pt x="2180119" y="1921014"/>
                        <a:pt x="2169521" y="1915749"/>
                      </a:cubicBezTo>
                      <a:lnTo>
                        <a:pt x="2054601" y="1858708"/>
                      </a:lnTo>
                      <a:cubicBezTo>
                        <a:pt x="1997934" y="1932045"/>
                        <a:pt x="1932083" y="1997672"/>
                        <a:pt x="1858491" y="2054167"/>
                      </a:cubicBezTo>
                      <a:lnTo>
                        <a:pt x="1915749" y="2169521"/>
                      </a:lnTo>
                      <a:cubicBezTo>
                        <a:pt x="1921014" y="2180126"/>
                        <a:pt x="1917125" y="2193004"/>
                        <a:pt x="1906872" y="2198928"/>
                      </a:cubicBezTo>
                      <a:lnTo>
                        <a:pt x="1716625" y="2308762"/>
                      </a:lnTo>
                      <a:cubicBezTo>
                        <a:pt x="1706372" y="2314685"/>
                        <a:pt x="1693269" y="2311604"/>
                        <a:pt x="1686717" y="2301747"/>
                      </a:cubicBezTo>
                      <a:lnTo>
                        <a:pt x="1615376" y="2194380"/>
                      </a:lnTo>
                      <a:cubicBezTo>
                        <a:pt x="1529856" y="2229658"/>
                        <a:pt x="1440155" y="2253583"/>
                        <a:pt x="1348173" y="2265646"/>
                      </a:cubicBezTo>
                      <a:lnTo>
                        <a:pt x="1340051" y="2394641"/>
                      </a:lnTo>
                      <a:cubicBezTo>
                        <a:pt x="1339318" y="2406443"/>
                        <a:pt x="1329513" y="2415649"/>
                        <a:pt x="1317674" y="2415649"/>
                      </a:cubicBezTo>
                      <a:close/>
                      <a:moveTo>
                        <a:pt x="1119073" y="2370776"/>
                      </a:moveTo>
                      <a:lnTo>
                        <a:pt x="1296606" y="2370776"/>
                      </a:lnTo>
                      <a:lnTo>
                        <a:pt x="1304578" y="2244212"/>
                      </a:lnTo>
                      <a:cubicBezTo>
                        <a:pt x="1305259" y="2233353"/>
                        <a:pt x="1313635" y="2224550"/>
                        <a:pt x="1324442" y="2223331"/>
                      </a:cubicBezTo>
                      <a:cubicBezTo>
                        <a:pt x="1424786" y="2211963"/>
                        <a:pt x="1522497" y="2185899"/>
                        <a:pt x="1614860" y="2145873"/>
                      </a:cubicBezTo>
                      <a:cubicBezTo>
                        <a:pt x="1624830" y="2141550"/>
                        <a:pt x="1636459" y="2144990"/>
                        <a:pt x="1642465" y="2154040"/>
                      </a:cubicBezTo>
                      <a:lnTo>
                        <a:pt x="1712444" y="2259357"/>
                      </a:lnTo>
                      <a:lnTo>
                        <a:pt x="1866194" y="2170590"/>
                      </a:lnTo>
                      <a:lnTo>
                        <a:pt x="1810021" y="2057428"/>
                      </a:lnTo>
                      <a:cubicBezTo>
                        <a:pt x="1805189" y="2047690"/>
                        <a:pt x="1808031" y="2035889"/>
                        <a:pt x="1816767" y="2029420"/>
                      </a:cubicBezTo>
                      <a:cubicBezTo>
                        <a:pt x="1897949" y="1969320"/>
                        <a:pt x="1969679" y="1897837"/>
                        <a:pt x="2029951" y="1816946"/>
                      </a:cubicBezTo>
                      <a:cubicBezTo>
                        <a:pt x="2036435" y="1808248"/>
                        <a:pt x="2048199" y="1805436"/>
                        <a:pt x="2057922" y="1810252"/>
                      </a:cubicBezTo>
                      <a:lnTo>
                        <a:pt x="2170598" y="1866179"/>
                      </a:lnTo>
                      <a:lnTo>
                        <a:pt x="2259364" y="1712429"/>
                      </a:lnTo>
                      <a:lnTo>
                        <a:pt x="2155117" y="1643160"/>
                      </a:lnTo>
                      <a:cubicBezTo>
                        <a:pt x="2146045" y="1637132"/>
                        <a:pt x="2142612" y="1625465"/>
                        <a:pt x="2146980" y="1615481"/>
                      </a:cubicBezTo>
                      <a:cubicBezTo>
                        <a:pt x="2187470" y="1522893"/>
                        <a:pt x="2213901" y="1424905"/>
                        <a:pt x="2225530" y="1324240"/>
                      </a:cubicBezTo>
                      <a:cubicBezTo>
                        <a:pt x="2226779" y="1313456"/>
                        <a:pt x="2235567" y="1305102"/>
                        <a:pt x="2246411" y="1304421"/>
                      </a:cubicBezTo>
                      <a:lnTo>
                        <a:pt x="2370792" y="1296591"/>
                      </a:lnTo>
                      <a:lnTo>
                        <a:pt x="2370792" y="1119058"/>
                      </a:lnTo>
                      <a:lnTo>
                        <a:pt x="2246972" y="1111265"/>
                      </a:lnTo>
                      <a:cubicBezTo>
                        <a:pt x="2236098" y="1110577"/>
                        <a:pt x="2227280" y="1102179"/>
                        <a:pt x="2226084" y="1091342"/>
                      </a:cubicBezTo>
                      <a:cubicBezTo>
                        <a:pt x="2214903" y="990348"/>
                        <a:pt x="2188839" y="891978"/>
                        <a:pt x="2148610" y="798979"/>
                      </a:cubicBezTo>
                      <a:cubicBezTo>
                        <a:pt x="2144302" y="789010"/>
                        <a:pt x="2147743" y="777395"/>
                        <a:pt x="2156784" y="771390"/>
                      </a:cubicBezTo>
                      <a:lnTo>
                        <a:pt x="2259364" y="703227"/>
                      </a:lnTo>
                      <a:lnTo>
                        <a:pt x="2170598" y="549478"/>
                      </a:lnTo>
                      <a:lnTo>
                        <a:pt x="2060539" y="604103"/>
                      </a:lnTo>
                      <a:cubicBezTo>
                        <a:pt x="2050794" y="608934"/>
                        <a:pt x="2038978" y="606092"/>
                        <a:pt x="2032516" y="597335"/>
                      </a:cubicBezTo>
                      <a:cubicBezTo>
                        <a:pt x="1972072" y="515501"/>
                        <a:pt x="1900073" y="443256"/>
                        <a:pt x="1818509" y="382617"/>
                      </a:cubicBezTo>
                      <a:cubicBezTo>
                        <a:pt x="1809804" y="376141"/>
                        <a:pt x="1806977" y="364361"/>
                        <a:pt x="1811801" y="354631"/>
                      </a:cubicBezTo>
                      <a:lnTo>
                        <a:pt x="1866187" y="245059"/>
                      </a:lnTo>
                      <a:lnTo>
                        <a:pt x="1712429" y="156293"/>
                      </a:lnTo>
                      <a:lnTo>
                        <a:pt x="1644970" y="257810"/>
                      </a:lnTo>
                      <a:cubicBezTo>
                        <a:pt x="1638942" y="266875"/>
                        <a:pt x="1627290" y="270308"/>
                        <a:pt x="1617306" y="265955"/>
                      </a:cubicBezTo>
                      <a:cubicBezTo>
                        <a:pt x="1524120" y="225277"/>
                        <a:pt x="1425489" y="198840"/>
                        <a:pt x="1324158" y="187390"/>
                      </a:cubicBezTo>
                      <a:cubicBezTo>
                        <a:pt x="1313351" y="186171"/>
                        <a:pt x="1304975" y="177368"/>
                        <a:pt x="1304287" y="166516"/>
                      </a:cubicBezTo>
                      <a:lnTo>
                        <a:pt x="1296599" y="44866"/>
                      </a:lnTo>
                      <a:lnTo>
                        <a:pt x="1119058" y="44866"/>
                      </a:lnTo>
                      <a:lnTo>
                        <a:pt x="1111370" y="166516"/>
                      </a:lnTo>
                      <a:cubicBezTo>
                        <a:pt x="1110682" y="177376"/>
                        <a:pt x="1102306" y="186171"/>
                        <a:pt x="1091499" y="187390"/>
                      </a:cubicBezTo>
                      <a:cubicBezTo>
                        <a:pt x="990198" y="198832"/>
                        <a:pt x="891582" y="225263"/>
                        <a:pt x="798381" y="265940"/>
                      </a:cubicBezTo>
                      <a:cubicBezTo>
                        <a:pt x="788404" y="270285"/>
                        <a:pt x="776745" y="266852"/>
                        <a:pt x="770724" y="257803"/>
                      </a:cubicBezTo>
                      <a:lnTo>
                        <a:pt x="703235" y="156293"/>
                      </a:lnTo>
                      <a:lnTo>
                        <a:pt x="549478" y="245066"/>
                      </a:lnTo>
                      <a:lnTo>
                        <a:pt x="603841" y="354661"/>
                      </a:lnTo>
                      <a:cubicBezTo>
                        <a:pt x="608665" y="364384"/>
                        <a:pt x="605838" y="376155"/>
                        <a:pt x="597133" y="382632"/>
                      </a:cubicBezTo>
                      <a:cubicBezTo>
                        <a:pt x="515599" y="443256"/>
                        <a:pt x="443615" y="515486"/>
                        <a:pt x="383178" y="597305"/>
                      </a:cubicBezTo>
                      <a:cubicBezTo>
                        <a:pt x="376717" y="606055"/>
                        <a:pt x="364900" y="608912"/>
                        <a:pt x="355162" y="604073"/>
                      </a:cubicBezTo>
                      <a:lnTo>
                        <a:pt x="245082" y="549470"/>
                      </a:lnTo>
                      <a:lnTo>
                        <a:pt x="156308" y="703227"/>
                      </a:lnTo>
                      <a:lnTo>
                        <a:pt x="258887" y="771427"/>
                      </a:lnTo>
                      <a:cubicBezTo>
                        <a:pt x="267922" y="777433"/>
                        <a:pt x="271362" y="789055"/>
                        <a:pt x="267054" y="799016"/>
                      </a:cubicBezTo>
                      <a:cubicBezTo>
                        <a:pt x="226841" y="891978"/>
                        <a:pt x="200784" y="990318"/>
                        <a:pt x="189596" y="1091304"/>
                      </a:cubicBezTo>
                      <a:cubicBezTo>
                        <a:pt x="188392" y="1102134"/>
                        <a:pt x="179589" y="1110533"/>
                        <a:pt x="168708" y="1111228"/>
                      </a:cubicBezTo>
                      <a:lnTo>
                        <a:pt x="44880" y="1119058"/>
                      </a:lnTo>
                      <a:lnTo>
                        <a:pt x="44880" y="1296598"/>
                      </a:lnTo>
                      <a:lnTo>
                        <a:pt x="169276" y="1304466"/>
                      </a:lnTo>
                      <a:cubicBezTo>
                        <a:pt x="180113" y="1305154"/>
                        <a:pt x="188900" y="1313493"/>
                        <a:pt x="190149" y="1324285"/>
                      </a:cubicBezTo>
                      <a:cubicBezTo>
                        <a:pt x="201779" y="1424913"/>
                        <a:pt x="228202" y="1522878"/>
                        <a:pt x="268677" y="1615459"/>
                      </a:cubicBezTo>
                      <a:cubicBezTo>
                        <a:pt x="273045" y="1625435"/>
                        <a:pt x="269612" y="1637110"/>
                        <a:pt x="260548" y="1643130"/>
                      </a:cubicBezTo>
                      <a:lnTo>
                        <a:pt x="156308" y="1712437"/>
                      </a:lnTo>
                      <a:lnTo>
                        <a:pt x="245082" y="1866194"/>
                      </a:lnTo>
                      <a:lnTo>
                        <a:pt x="357788" y="1810290"/>
                      </a:lnTo>
                      <a:cubicBezTo>
                        <a:pt x="367503" y="1805466"/>
                        <a:pt x="379267" y="1808286"/>
                        <a:pt x="385751" y="1816983"/>
                      </a:cubicBezTo>
                      <a:cubicBezTo>
                        <a:pt x="446015" y="1897859"/>
                        <a:pt x="517722" y="1969327"/>
                        <a:pt x="598890" y="2029405"/>
                      </a:cubicBezTo>
                      <a:cubicBezTo>
                        <a:pt x="607626" y="2035874"/>
                        <a:pt x="610468" y="2047668"/>
                        <a:pt x="605636" y="2057406"/>
                      </a:cubicBezTo>
                      <a:lnTo>
                        <a:pt x="549493" y="2170598"/>
                      </a:lnTo>
                      <a:lnTo>
                        <a:pt x="703250" y="2259372"/>
                      </a:lnTo>
                      <a:lnTo>
                        <a:pt x="773259" y="2154069"/>
                      </a:lnTo>
                      <a:cubicBezTo>
                        <a:pt x="779272" y="2145028"/>
                        <a:pt x="790887" y="2141587"/>
                        <a:pt x="800864" y="2145910"/>
                      </a:cubicBezTo>
                      <a:cubicBezTo>
                        <a:pt x="893220" y="2185929"/>
                        <a:pt x="990916" y="2211986"/>
                        <a:pt x="1091245" y="2223346"/>
                      </a:cubicBezTo>
                      <a:cubicBezTo>
                        <a:pt x="1102052" y="2224572"/>
                        <a:pt x="1110428" y="2233375"/>
                        <a:pt x="1111108" y="2244227"/>
                      </a:cubicBezTo>
                      <a:lnTo>
                        <a:pt x="1119073" y="2370776"/>
                      </a:lnTo>
                      <a:close/>
                    </a:path>
                  </a:pathLst>
                </a:custGeom>
                <a:solidFill>
                  <a:srgbClr val="C4C4C4"/>
                </a:solidFill>
                <a:ln w="7476"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3DAC4B38-0989-E756-1780-D2C90BDC15BD}"/>
                    </a:ext>
                  </a:extLst>
                </p:cNvPr>
                <p:cNvSpPr/>
                <p:nvPr/>
              </p:nvSpPr>
              <p:spPr>
                <a:xfrm>
                  <a:off x="1357842" y="2900514"/>
                  <a:ext cx="1905981" cy="1905981"/>
                </a:xfrm>
                <a:custGeom>
                  <a:avLst/>
                  <a:gdLst>
                    <a:gd name="connsiteX0" fmla="*/ 952991 w 1905981"/>
                    <a:gd name="connsiteY0" fmla="*/ 0 h 1905981"/>
                    <a:gd name="connsiteX1" fmla="*/ 1626857 w 1905981"/>
                    <a:gd name="connsiteY1" fmla="*/ 279125 h 1905981"/>
                    <a:gd name="connsiteX2" fmla="*/ 1905982 w 1905981"/>
                    <a:gd name="connsiteY2" fmla="*/ 952991 h 1905981"/>
                    <a:gd name="connsiteX3" fmla="*/ 1626857 w 1905981"/>
                    <a:gd name="connsiteY3" fmla="*/ 1626856 h 1905981"/>
                    <a:gd name="connsiteX4" fmla="*/ 952991 w 1905981"/>
                    <a:gd name="connsiteY4" fmla="*/ 1905981 h 1905981"/>
                    <a:gd name="connsiteX5" fmla="*/ 279125 w 1905981"/>
                    <a:gd name="connsiteY5" fmla="*/ 1626856 h 1905981"/>
                    <a:gd name="connsiteX6" fmla="*/ 0 w 1905981"/>
                    <a:gd name="connsiteY6" fmla="*/ 952991 h 1905981"/>
                    <a:gd name="connsiteX7" fmla="*/ 279125 w 1905981"/>
                    <a:gd name="connsiteY7" fmla="*/ 279125 h 1905981"/>
                    <a:gd name="connsiteX8" fmla="*/ 952991 w 1905981"/>
                    <a:gd name="connsiteY8" fmla="*/ 0 h 190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81" h="1905981">
                      <a:moveTo>
                        <a:pt x="952991" y="0"/>
                      </a:moveTo>
                      <a:cubicBezTo>
                        <a:pt x="1207548" y="0"/>
                        <a:pt x="1446863" y="99132"/>
                        <a:pt x="1626857" y="279125"/>
                      </a:cubicBezTo>
                      <a:cubicBezTo>
                        <a:pt x="1806857" y="459118"/>
                        <a:pt x="1905982" y="698441"/>
                        <a:pt x="1905982" y="952991"/>
                      </a:cubicBezTo>
                      <a:cubicBezTo>
                        <a:pt x="1905982" y="1207541"/>
                        <a:pt x="1806857" y="1446863"/>
                        <a:pt x="1626857" y="1626856"/>
                      </a:cubicBezTo>
                      <a:cubicBezTo>
                        <a:pt x="1446863" y="1806857"/>
                        <a:pt x="1207541" y="1905981"/>
                        <a:pt x="952991" y="1905981"/>
                      </a:cubicBezTo>
                      <a:cubicBezTo>
                        <a:pt x="698434" y="1905981"/>
                        <a:pt x="459118" y="1806857"/>
                        <a:pt x="279125" y="1626856"/>
                      </a:cubicBezTo>
                      <a:cubicBezTo>
                        <a:pt x="99132" y="1446863"/>
                        <a:pt x="0" y="1207541"/>
                        <a:pt x="0" y="952991"/>
                      </a:cubicBezTo>
                      <a:cubicBezTo>
                        <a:pt x="0" y="698441"/>
                        <a:pt x="99132" y="459118"/>
                        <a:pt x="279125" y="279125"/>
                      </a:cubicBezTo>
                      <a:cubicBezTo>
                        <a:pt x="459118" y="99124"/>
                        <a:pt x="698434" y="0"/>
                        <a:pt x="952991" y="0"/>
                      </a:cubicBezTo>
                      <a:close/>
                    </a:path>
                  </a:pathLst>
                </a:custGeom>
                <a:solidFill>
                  <a:schemeClr val="bg1">
                    <a:lumMod val="95000"/>
                  </a:schemeClr>
                </a:solidFill>
                <a:ln w="7476" cap="flat">
                  <a:noFill/>
                  <a:prstDash val="solid"/>
                  <a:miter/>
                </a:ln>
                <a:effectLst/>
              </p:spPr>
              <p:txBody>
                <a:bodyPr rtlCol="0" anchor="ctr"/>
                <a:lstStyle/>
                <a:p>
                  <a:endParaRPr lang="en-US" dirty="0"/>
                </a:p>
              </p:txBody>
            </p:sp>
          </p:grpSp>
          <p:sp>
            <p:nvSpPr>
              <p:cNvPr id="77" name="TextBox 76">
                <a:extLst>
                  <a:ext uri="{FF2B5EF4-FFF2-40B4-BE49-F238E27FC236}">
                    <a16:creationId xmlns:a16="http://schemas.microsoft.com/office/drawing/2014/main" id="{EBEF7857-052E-369C-EB06-3A076305FBDB}"/>
                  </a:ext>
                </a:extLst>
              </p:cNvPr>
              <p:cNvSpPr txBox="1"/>
              <p:nvPr/>
            </p:nvSpPr>
            <p:spPr>
              <a:xfrm>
                <a:off x="1344064" y="3431697"/>
                <a:ext cx="1889002" cy="846514"/>
              </a:xfrm>
              <a:prstGeom prst="rect">
                <a:avLst/>
              </a:prstGeom>
              <a:noFill/>
            </p:spPr>
            <p:txBody>
              <a:bodyPr wrap="square">
                <a:spAutoFit/>
              </a:bodyPr>
              <a:lstStyle/>
              <a:p>
                <a:pPr algn="ctr">
                  <a:lnSpc>
                    <a:spcPct val="115000"/>
                  </a:lnSpc>
                </a:pPr>
                <a:r>
                  <a:rPr lang="en-US" sz="2200" dirty="0">
                    <a:solidFill>
                      <a:schemeClr val="tx1">
                        <a:lumMod val="75000"/>
                        <a:lumOff val="25000"/>
                      </a:schemeClr>
                    </a:solidFill>
                    <a:latin typeface="Open Sans" pitchFamily="2" charset="0"/>
                    <a:ea typeface="Open Sans" panose="020B0606030504020204" pitchFamily="34" charset="0"/>
                    <a:cs typeface="Open Sans" panose="020B0606030504020204" pitchFamily="34" charset="0"/>
                  </a:rPr>
                  <a:t>Build automation</a:t>
                </a:r>
                <a:endParaRPr lang="en-US" sz="2200" i="0" u="none" strike="noStrike" dirty="0">
                  <a:solidFill>
                    <a:schemeClr val="tx1">
                      <a:lumMod val="75000"/>
                      <a:lumOff val="25000"/>
                    </a:schemeClr>
                  </a:solidFill>
                  <a:effectLst/>
                  <a:latin typeface="Open Sans" pitchFamily="2" charset="0"/>
                </a:endParaRPr>
              </a:p>
            </p:txBody>
          </p:sp>
        </p:grpSp>
        <p:grpSp>
          <p:nvGrpSpPr>
            <p:cNvPr id="7" name="Group 6">
              <a:extLst>
                <a:ext uri="{FF2B5EF4-FFF2-40B4-BE49-F238E27FC236}">
                  <a16:creationId xmlns:a16="http://schemas.microsoft.com/office/drawing/2014/main" id="{4109DB42-F0A1-E8D4-69DD-249D031FAE37}"/>
                </a:ext>
              </a:extLst>
            </p:cNvPr>
            <p:cNvGrpSpPr/>
            <p:nvPr/>
          </p:nvGrpSpPr>
          <p:grpSpPr>
            <a:xfrm>
              <a:off x="2560641" y="4507813"/>
              <a:ext cx="2415671" cy="2415664"/>
              <a:chOff x="2560641" y="4507813"/>
              <a:chExt cx="2415671" cy="2415664"/>
            </a:xfrm>
          </p:grpSpPr>
          <p:grpSp>
            <p:nvGrpSpPr>
              <p:cNvPr id="43" name="Graphic 6">
                <a:extLst>
                  <a:ext uri="{FF2B5EF4-FFF2-40B4-BE49-F238E27FC236}">
                    <a16:creationId xmlns:a16="http://schemas.microsoft.com/office/drawing/2014/main" id="{1EA0E110-3758-662F-C1D7-B3FCB6CFBAA5}"/>
                  </a:ext>
                </a:extLst>
              </p:cNvPr>
              <p:cNvGrpSpPr/>
              <p:nvPr/>
            </p:nvGrpSpPr>
            <p:grpSpPr>
              <a:xfrm>
                <a:off x="2560641" y="4507813"/>
                <a:ext cx="2415671" cy="2415664"/>
                <a:chOff x="2560641" y="4507813"/>
                <a:chExt cx="2415671" cy="2415664"/>
              </a:xfrm>
            </p:grpSpPr>
            <p:sp>
              <p:nvSpPr>
                <p:cNvPr id="45" name="Freeform: Shape 44">
                  <a:extLst>
                    <a:ext uri="{FF2B5EF4-FFF2-40B4-BE49-F238E27FC236}">
                      <a16:creationId xmlns:a16="http://schemas.microsoft.com/office/drawing/2014/main" id="{41BB02B1-267B-C7CA-3C3D-E4605ED455A8}"/>
                    </a:ext>
                  </a:extLst>
                </p:cNvPr>
                <p:cNvSpPr/>
                <p:nvPr/>
              </p:nvSpPr>
              <p:spPr>
                <a:xfrm>
                  <a:off x="2560641" y="4507813"/>
                  <a:ext cx="2415671" cy="2415664"/>
                </a:xfrm>
                <a:custGeom>
                  <a:avLst/>
                  <a:gdLst>
                    <a:gd name="connsiteX0" fmla="*/ 1317674 w 2415671"/>
                    <a:gd name="connsiteY0" fmla="*/ 2415664 h 2415664"/>
                    <a:gd name="connsiteX1" fmla="*/ 1097998 w 2415671"/>
                    <a:gd name="connsiteY1" fmla="*/ 2415664 h 2415664"/>
                    <a:gd name="connsiteX2" fmla="*/ 1075606 w 2415671"/>
                    <a:gd name="connsiteY2" fmla="*/ 2394641 h 2415664"/>
                    <a:gd name="connsiteX3" fmla="*/ 1067492 w 2415671"/>
                    <a:gd name="connsiteY3" fmla="*/ 2265646 h 2415664"/>
                    <a:gd name="connsiteX4" fmla="*/ 800318 w 2415671"/>
                    <a:gd name="connsiteY4" fmla="*/ 2194395 h 2415664"/>
                    <a:gd name="connsiteX5" fmla="*/ 728940 w 2415671"/>
                    <a:gd name="connsiteY5" fmla="*/ 2301754 h 2415664"/>
                    <a:gd name="connsiteX6" fmla="*/ 699039 w 2415671"/>
                    <a:gd name="connsiteY6" fmla="*/ 2308762 h 2415664"/>
                    <a:gd name="connsiteX7" fmla="*/ 508800 w 2415671"/>
                    <a:gd name="connsiteY7" fmla="*/ 2198928 h 2415664"/>
                    <a:gd name="connsiteX8" fmla="*/ 499915 w 2415671"/>
                    <a:gd name="connsiteY8" fmla="*/ 2169528 h 2415664"/>
                    <a:gd name="connsiteX9" fmla="*/ 557143 w 2415671"/>
                    <a:gd name="connsiteY9" fmla="*/ 2054145 h 2415664"/>
                    <a:gd name="connsiteX10" fmla="*/ 361086 w 2415671"/>
                    <a:gd name="connsiteY10" fmla="*/ 1858730 h 2415664"/>
                    <a:gd name="connsiteX11" fmla="*/ 246136 w 2415671"/>
                    <a:gd name="connsiteY11" fmla="*/ 1915749 h 2415664"/>
                    <a:gd name="connsiteX12" fmla="*/ 216737 w 2415671"/>
                    <a:gd name="connsiteY12" fmla="*/ 1906864 h 2415664"/>
                    <a:gd name="connsiteX13" fmla="*/ 106902 w 2415671"/>
                    <a:gd name="connsiteY13" fmla="*/ 1716625 h 2415664"/>
                    <a:gd name="connsiteX14" fmla="*/ 113910 w 2415671"/>
                    <a:gd name="connsiteY14" fmla="*/ 1686724 h 2415664"/>
                    <a:gd name="connsiteX15" fmla="*/ 220155 w 2415671"/>
                    <a:gd name="connsiteY15" fmla="*/ 1616087 h 2415664"/>
                    <a:gd name="connsiteX16" fmla="*/ 147879 w 2415671"/>
                    <a:gd name="connsiteY16" fmla="*/ 1348075 h 2415664"/>
                    <a:gd name="connsiteX17" fmla="*/ 21023 w 2415671"/>
                    <a:gd name="connsiteY17" fmla="*/ 1340058 h 2415664"/>
                    <a:gd name="connsiteX18" fmla="*/ 0 w 2415671"/>
                    <a:gd name="connsiteY18" fmla="*/ 1317666 h 2415664"/>
                    <a:gd name="connsiteX19" fmla="*/ 0 w 2415671"/>
                    <a:gd name="connsiteY19" fmla="*/ 1097998 h 2415664"/>
                    <a:gd name="connsiteX20" fmla="*/ 21023 w 2415671"/>
                    <a:gd name="connsiteY20" fmla="*/ 1075606 h 2415664"/>
                    <a:gd name="connsiteX21" fmla="*/ 147228 w 2415671"/>
                    <a:gd name="connsiteY21" fmla="*/ 1067626 h 2415664"/>
                    <a:gd name="connsiteX22" fmla="*/ 218554 w 2415671"/>
                    <a:gd name="connsiteY22" fmla="*/ 798515 h 2415664"/>
                    <a:gd name="connsiteX23" fmla="*/ 113903 w 2415671"/>
                    <a:gd name="connsiteY23" fmla="*/ 728947 h 2415664"/>
                    <a:gd name="connsiteX24" fmla="*/ 106895 w 2415671"/>
                    <a:gd name="connsiteY24" fmla="*/ 699039 h 2415664"/>
                    <a:gd name="connsiteX25" fmla="*/ 216729 w 2415671"/>
                    <a:gd name="connsiteY25" fmla="*/ 508800 h 2415664"/>
                    <a:gd name="connsiteX26" fmla="*/ 246128 w 2415671"/>
                    <a:gd name="connsiteY26" fmla="*/ 499915 h 2415664"/>
                    <a:gd name="connsiteX27" fmla="*/ 358386 w 2415671"/>
                    <a:gd name="connsiteY27" fmla="*/ 555595 h 2415664"/>
                    <a:gd name="connsiteX28" fmla="*/ 555371 w 2415671"/>
                    <a:gd name="connsiteY28" fmla="*/ 357959 h 2415664"/>
                    <a:gd name="connsiteX29" fmla="*/ 499900 w 2415671"/>
                    <a:gd name="connsiteY29" fmla="*/ 246136 h 2415664"/>
                    <a:gd name="connsiteX30" fmla="*/ 508785 w 2415671"/>
                    <a:gd name="connsiteY30" fmla="*/ 216737 h 2415664"/>
                    <a:gd name="connsiteX31" fmla="*/ 699024 w 2415671"/>
                    <a:gd name="connsiteY31" fmla="*/ 106902 h 2415664"/>
                    <a:gd name="connsiteX32" fmla="*/ 728925 w 2415671"/>
                    <a:gd name="connsiteY32" fmla="*/ 113910 h 2415664"/>
                    <a:gd name="connsiteX33" fmla="*/ 797760 w 2415671"/>
                    <a:gd name="connsiteY33" fmla="*/ 217440 h 2415664"/>
                    <a:gd name="connsiteX34" fmla="*/ 1067754 w 2415671"/>
                    <a:gd name="connsiteY34" fmla="*/ 145089 h 2415664"/>
                    <a:gd name="connsiteX35" fmla="*/ 1075592 w 2415671"/>
                    <a:gd name="connsiteY35" fmla="*/ 21023 h 2415664"/>
                    <a:gd name="connsiteX36" fmla="*/ 1097983 w 2415671"/>
                    <a:gd name="connsiteY36" fmla="*/ 0 h 2415664"/>
                    <a:gd name="connsiteX37" fmla="*/ 1317659 w 2415671"/>
                    <a:gd name="connsiteY37" fmla="*/ 0 h 2415664"/>
                    <a:gd name="connsiteX38" fmla="*/ 1340051 w 2415671"/>
                    <a:gd name="connsiteY38" fmla="*/ 21023 h 2415664"/>
                    <a:gd name="connsiteX39" fmla="*/ 1347896 w 2415671"/>
                    <a:gd name="connsiteY39" fmla="*/ 145089 h 2415664"/>
                    <a:gd name="connsiteX40" fmla="*/ 1617919 w 2415671"/>
                    <a:gd name="connsiteY40" fmla="*/ 217447 h 2415664"/>
                    <a:gd name="connsiteX41" fmla="*/ 1686717 w 2415671"/>
                    <a:gd name="connsiteY41" fmla="*/ 113918 h 2415664"/>
                    <a:gd name="connsiteX42" fmla="*/ 1716625 w 2415671"/>
                    <a:gd name="connsiteY42" fmla="*/ 106902 h 2415664"/>
                    <a:gd name="connsiteX43" fmla="*/ 1906864 w 2415671"/>
                    <a:gd name="connsiteY43" fmla="*/ 216737 h 2415664"/>
                    <a:gd name="connsiteX44" fmla="*/ 1915741 w 2415671"/>
                    <a:gd name="connsiteY44" fmla="*/ 246143 h 2415664"/>
                    <a:gd name="connsiteX45" fmla="*/ 1860256 w 2415671"/>
                    <a:gd name="connsiteY45" fmla="*/ 357945 h 2415664"/>
                    <a:gd name="connsiteX46" fmla="*/ 2057286 w 2415671"/>
                    <a:gd name="connsiteY46" fmla="*/ 555625 h 2415664"/>
                    <a:gd name="connsiteX47" fmla="*/ 2169521 w 2415671"/>
                    <a:gd name="connsiteY47" fmla="*/ 499923 h 2415664"/>
                    <a:gd name="connsiteX48" fmla="*/ 2198928 w 2415671"/>
                    <a:gd name="connsiteY48" fmla="*/ 508800 h 2415664"/>
                    <a:gd name="connsiteX49" fmla="*/ 2308762 w 2415671"/>
                    <a:gd name="connsiteY49" fmla="*/ 699039 h 2415664"/>
                    <a:gd name="connsiteX50" fmla="*/ 2301747 w 2415671"/>
                    <a:gd name="connsiteY50" fmla="*/ 728947 h 2415664"/>
                    <a:gd name="connsiteX51" fmla="*/ 2197095 w 2415671"/>
                    <a:gd name="connsiteY51" fmla="*/ 798485 h 2415664"/>
                    <a:gd name="connsiteX52" fmla="*/ 2268436 w 2415671"/>
                    <a:gd name="connsiteY52" fmla="*/ 1067671 h 2415664"/>
                    <a:gd name="connsiteX53" fmla="*/ 2394641 w 2415671"/>
                    <a:gd name="connsiteY53" fmla="*/ 1075614 h 2415664"/>
                    <a:gd name="connsiteX54" fmla="*/ 2415672 w 2415671"/>
                    <a:gd name="connsiteY54" fmla="*/ 1098005 h 2415664"/>
                    <a:gd name="connsiteX55" fmla="*/ 2415672 w 2415671"/>
                    <a:gd name="connsiteY55" fmla="*/ 1317674 h 2415664"/>
                    <a:gd name="connsiteX56" fmla="*/ 2394641 w 2415671"/>
                    <a:gd name="connsiteY56" fmla="*/ 1340065 h 2415664"/>
                    <a:gd name="connsiteX57" fmla="*/ 2267793 w 2415671"/>
                    <a:gd name="connsiteY57" fmla="*/ 1348053 h 2415664"/>
                    <a:gd name="connsiteX58" fmla="*/ 2195510 w 2415671"/>
                    <a:gd name="connsiteY58" fmla="*/ 1616132 h 2415664"/>
                    <a:gd name="connsiteX59" fmla="*/ 2301754 w 2415671"/>
                    <a:gd name="connsiteY59" fmla="*/ 1686732 h 2415664"/>
                    <a:gd name="connsiteX60" fmla="*/ 2308769 w 2415671"/>
                    <a:gd name="connsiteY60" fmla="*/ 1716640 h 2415664"/>
                    <a:gd name="connsiteX61" fmla="*/ 2198935 w 2415671"/>
                    <a:gd name="connsiteY61" fmla="*/ 1906879 h 2415664"/>
                    <a:gd name="connsiteX62" fmla="*/ 2169529 w 2415671"/>
                    <a:gd name="connsiteY62" fmla="*/ 1915756 h 2415664"/>
                    <a:gd name="connsiteX63" fmla="*/ 2054608 w 2415671"/>
                    <a:gd name="connsiteY63" fmla="*/ 1858715 h 2415664"/>
                    <a:gd name="connsiteX64" fmla="*/ 1858498 w 2415671"/>
                    <a:gd name="connsiteY64" fmla="*/ 2054175 h 2415664"/>
                    <a:gd name="connsiteX65" fmla="*/ 1915749 w 2415671"/>
                    <a:gd name="connsiteY65" fmla="*/ 2169528 h 2415664"/>
                    <a:gd name="connsiteX66" fmla="*/ 1906872 w 2415671"/>
                    <a:gd name="connsiteY66" fmla="*/ 2198935 h 2415664"/>
                    <a:gd name="connsiteX67" fmla="*/ 1716632 w 2415671"/>
                    <a:gd name="connsiteY67" fmla="*/ 2308769 h 2415664"/>
                    <a:gd name="connsiteX68" fmla="*/ 1686725 w 2415671"/>
                    <a:gd name="connsiteY68" fmla="*/ 2301754 h 2415664"/>
                    <a:gd name="connsiteX69" fmla="*/ 1615384 w 2415671"/>
                    <a:gd name="connsiteY69" fmla="*/ 2194388 h 2415664"/>
                    <a:gd name="connsiteX70" fmla="*/ 1348180 w 2415671"/>
                    <a:gd name="connsiteY70" fmla="*/ 2265654 h 2415664"/>
                    <a:gd name="connsiteX71" fmla="*/ 1340058 w 2415671"/>
                    <a:gd name="connsiteY71" fmla="*/ 2394649 h 2415664"/>
                    <a:gd name="connsiteX72" fmla="*/ 1317674 w 2415671"/>
                    <a:gd name="connsiteY72" fmla="*/ 2415664 h 2415664"/>
                    <a:gd name="connsiteX73" fmla="*/ 1119066 w 2415671"/>
                    <a:gd name="connsiteY73" fmla="*/ 2370791 h 2415664"/>
                    <a:gd name="connsiteX74" fmla="*/ 1296606 w 2415671"/>
                    <a:gd name="connsiteY74" fmla="*/ 2370791 h 2415664"/>
                    <a:gd name="connsiteX75" fmla="*/ 1304571 w 2415671"/>
                    <a:gd name="connsiteY75" fmla="*/ 2244227 h 2415664"/>
                    <a:gd name="connsiteX76" fmla="*/ 1324435 w 2415671"/>
                    <a:gd name="connsiteY76" fmla="*/ 2223346 h 2415664"/>
                    <a:gd name="connsiteX77" fmla="*/ 1614853 w 2415671"/>
                    <a:gd name="connsiteY77" fmla="*/ 2145888 h 2415664"/>
                    <a:gd name="connsiteX78" fmla="*/ 1642457 w 2415671"/>
                    <a:gd name="connsiteY78" fmla="*/ 2154055 h 2415664"/>
                    <a:gd name="connsiteX79" fmla="*/ 1712429 w 2415671"/>
                    <a:gd name="connsiteY79" fmla="*/ 2259371 h 2415664"/>
                    <a:gd name="connsiteX80" fmla="*/ 1866179 w 2415671"/>
                    <a:gd name="connsiteY80" fmla="*/ 2170605 h 2415664"/>
                    <a:gd name="connsiteX81" fmla="*/ 1810013 w 2415671"/>
                    <a:gd name="connsiteY81" fmla="*/ 2057443 h 2415664"/>
                    <a:gd name="connsiteX82" fmla="*/ 1816759 w 2415671"/>
                    <a:gd name="connsiteY82" fmla="*/ 2029435 h 2415664"/>
                    <a:gd name="connsiteX83" fmla="*/ 2029943 w 2415671"/>
                    <a:gd name="connsiteY83" fmla="*/ 1816961 h 2415664"/>
                    <a:gd name="connsiteX84" fmla="*/ 2057914 w 2415671"/>
                    <a:gd name="connsiteY84" fmla="*/ 1810275 h 2415664"/>
                    <a:gd name="connsiteX85" fmla="*/ 2170598 w 2415671"/>
                    <a:gd name="connsiteY85" fmla="*/ 1866202 h 2415664"/>
                    <a:gd name="connsiteX86" fmla="*/ 2259364 w 2415671"/>
                    <a:gd name="connsiteY86" fmla="*/ 1712451 h 2415664"/>
                    <a:gd name="connsiteX87" fmla="*/ 2155124 w 2415671"/>
                    <a:gd name="connsiteY87" fmla="*/ 1643183 h 2415664"/>
                    <a:gd name="connsiteX88" fmla="*/ 2146987 w 2415671"/>
                    <a:gd name="connsiteY88" fmla="*/ 1615504 h 2415664"/>
                    <a:gd name="connsiteX89" fmla="*/ 2225538 w 2415671"/>
                    <a:gd name="connsiteY89" fmla="*/ 1324263 h 2415664"/>
                    <a:gd name="connsiteX90" fmla="*/ 2246418 w 2415671"/>
                    <a:gd name="connsiteY90" fmla="*/ 1304444 h 2415664"/>
                    <a:gd name="connsiteX91" fmla="*/ 2370799 w 2415671"/>
                    <a:gd name="connsiteY91" fmla="*/ 1296613 h 2415664"/>
                    <a:gd name="connsiteX92" fmla="*/ 2370799 w 2415671"/>
                    <a:gd name="connsiteY92" fmla="*/ 1119081 h 2415664"/>
                    <a:gd name="connsiteX93" fmla="*/ 2246979 w 2415671"/>
                    <a:gd name="connsiteY93" fmla="*/ 1111288 h 2415664"/>
                    <a:gd name="connsiteX94" fmla="*/ 2226091 w 2415671"/>
                    <a:gd name="connsiteY94" fmla="*/ 1091364 h 2415664"/>
                    <a:gd name="connsiteX95" fmla="*/ 2148618 w 2415671"/>
                    <a:gd name="connsiteY95" fmla="*/ 799001 h 2415664"/>
                    <a:gd name="connsiteX96" fmla="*/ 2156792 w 2415671"/>
                    <a:gd name="connsiteY96" fmla="*/ 771412 h 2415664"/>
                    <a:gd name="connsiteX97" fmla="*/ 2259379 w 2415671"/>
                    <a:gd name="connsiteY97" fmla="*/ 703250 h 2415664"/>
                    <a:gd name="connsiteX98" fmla="*/ 2170613 w 2415671"/>
                    <a:gd name="connsiteY98" fmla="*/ 549500 h 2415664"/>
                    <a:gd name="connsiteX99" fmla="*/ 2060554 w 2415671"/>
                    <a:gd name="connsiteY99" fmla="*/ 604125 h 2415664"/>
                    <a:gd name="connsiteX100" fmla="*/ 2032531 w 2415671"/>
                    <a:gd name="connsiteY100" fmla="*/ 597357 h 2415664"/>
                    <a:gd name="connsiteX101" fmla="*/ 1818524 w 2415671"/>
                    <a:gd name="connsiteY101" fmla="*/ 382640 h 2415664"/>
                    <a:gd name="connsiteX102" fmla="*/ 1811816 w 2415671"/>
                    <a:gd name="connsiteY102" fmla="*/ 354654 h 2415664"/>
                    <a:gd name="connsiteX103" fmla="*/ 1866202 w 2415671"/>
                    <a:gd name="connsiteY103" fmla="*/ 245081 h 2415664"/>
                    <a:gd name="connsiteX104" fmla="*/ 1712452 w 2415671"/>
                    <a:gd name="connsiteY104" fmla="*/ 156315 h 2415664"/>
                    <a:gd name="connsiteX105" fmla="*/ 1644993 w 2415671"/>
                    <a:gd name="connsiteY105" fmla="*/ 257833 h 2415664"/>
                    <a:gd name="connsiteX106" fmla="*/ 1617328 w 2415671"/>
                    <a:gd name="connsiteY106" fmla="*/ 265977 h 2415664"/>
                    <a:gd name="connsiteX107" fmla="*/ 1324180 w 2415671"/>
                    <a:gd name="connsiteY107" fmla="*/ 187412 h 2415664"/>
                    <a:gd name="connsiteX108" fmla="*/ 1304309 w 2415671"/>
                    <a:gd name="connsiteY108" fmla="*/ 166539 h 2415664"/>
                    <a:gd name="connsiteX109" fmla="*/ 1296621 w 2415671"/>
                    <a:gd name="connsiteY109" fmla="*/ 44888 h 2415664"/>
                    <a:gd name="connsiteX110" fmla="*/ 1119073 w 2415671"/>
                    <a:gd name="connsiteY110" fmla="*/ 44888 h 2415664"/>
                    <a:gd name="connsiteX111" fmla="*/ 1111385 w 2415671"/>
                    <a:gd name="connsiteY111" fmla="*/ 166539 h 2415664"/>
                    <a:gd name="connsiteX112" fmla="*/ 1091514 w 2415671"/>
                    <a:gd name="connsiteY112" fmla="*/ 187412 h 2415664"/>
                    <a:gd name="connsiteX113" fmla="*/ 798396 w 2415671"/>
                    <a:gd name="connsiteY113" fmla="*/ 265962 h 2415664"/>
                    <a:gd name="connsiteX114" fmla="*/ 770739 w 2415671"/>
                    <a:gd name="connsiteY114" fmla="*/ 257825 h 2415664"/>
                    <a:gd name="connsiteX115" fmla="*/ 703250 w 2415671"/>
                    <a:gd name="connsiteY115" fmla="*/ 156315 h 2415664"/>
                    <a:gd name="connsiteX116" fmla="*/ 549493 w 2415671"/>
                    <a:gd name="connsiteY116" fmla="*/ 245089 h 2415664"/>
                    <a:gd name="connsiteX117" fmla="*/ 603856 w 2415671"/>
                    <a:gd name="connsiteY117" fmla="*/ 354684 h 2415664"/>
                    <a:gd name="connsiteX118" fmla="*/ 597140 w 2415671"/>
                    <a:gd name="connsiteY118" fmla="*/ 382662 h 2415664"/>
                    <a:gd name="connsiteX119" fmla="*/ 383186 w 2415671"/>
                    <a:gd name="connsiteY119" fmla="*/ 597327 h 2415664"/>
                    <a:gd name="connsiteX120" fmla="*/ 355170 w 2415671"/>
                    <a:gd name="connsiteY120" fmla="*/ 604095 h 2415664"/>
                    <a:gd name="connsiteX121" fmla="*/ 245082 w 2415671"/>
                    <a:gd name="connsiteY121" fmla="*/ 549493 h 2415664"/>
                    <a:gd name="connsiteX122" fmla="*/ 156308 w 2415671"/>
                    <a:gd name="connsiteY122" fmla="*/ 703250 h 2415664"/>
                    <a:gd name="connsiteX123" fmla="*/ 258887 w 2415671"/>
                    <a:gd name="connsiteY123" fmla="*/ 771449 h 2415664"/>
                    <a:gd name="connsiteX124" fmla="*/ 267054 w 2415671"/>
                    <a:gd name="connsiteY124" fmla="*/ 799039 h 2415664"/>
                    <a:gd name="connsiteX125" fmla="*/ 189596 w 2415671"/>
                    <a:gd name="connsiteY125" fmla="*/ 1091319 h 2415664"/>
                    <a:gd name="connsiteX126" fmla="*/ 168715 w 2415671"/>
                    <a:gd name="connsiteY126" fmla="*/ 1111243 h 2415664"/>
                    <a:gd name="connsiteX127" fmla="*/ 44888 w 2415671"/>
                    <a:gd name="connsiteY127" fmla="*/ 1119073 h 2415664"/>
                    <a:gd name="connsiteX128" fmla="*/ 44888 w 2415671"/>
                    <a:gd name="connsiteY128" fmla="*/ 1296613 h 2415664"/>
                    <a:gd name="connsiteX129" fmla="*/ 169276 w 2415671"/>
                    <a:gd name="connsiteY129" fmla="*/ 1304481 h 2415664"/>
                    <a:gd name="connsiteX130" fmla="*/ 190142 w 2415671"/>
                    <a:gd name="connsiteY130" fmla="*/ 1324300 h 2415664"/>
                    <a:gd name="connsiteX131" fmla="*/ 268670 w 2415671"/>
                    <a:gd name="connsiteY131" fmla="*/ 1615473 h 2415664"/>
                    <a:gd name="connsiteX132" fmla="*/ 260540 w 2415671"/>
                    <a:gd name="connsiteY132" fmla="*/ 1643145 h 2415664"/>
                    <a:gd name="connsiteX133" fmla="*/ 156300 w 2415671"/>
                    <a:gd name="connsiteY133" fmla="*/ 1712451 h 2415664"/>
                    <a:gd name="connsiteX134" fmla="*/ 245074 w 2415671"/>
                    <a:gd name="connsiteY134" fmla="*/ 1866209 h 2415664"/>
                    <a:gd name="connsiteX135" fmla="*/ 357780 w 2415671"/>
                    <a:gd name="connsiteY135" fmla="*/ 1810305 h 2415664"/>
                    <a:gd name="connsiteX136" fmla="*/ 385743 w 2415671"/>
                    <a:gd name="connsiteY136" fmla="*/ 1816998 h 2415664"/>
                    <a:gd name="connsiteX137" fmla="*/ 598883 w 2415671"/>
                    <a:gd name="connsiteY137" fmla="*/ 2029420 h 2415664"/>
                    <a:gd name="connsiteX138" fmla="*/ 605629 w 2415671"/>
                    <a:gd name="connsiteY138" fmla="*/ 2057420 h 2415664"/>
                    <a:gd name="connsiteX139" fmla="*/ 549485 w 2415671"/>
                    <a:gd name="connsiteY139" fmla="*/ 2170613 h 2415664"/>
                    <a:gd name="connsiteX140" fmla="*/ 703242 w 2415671"/>
                    <a:gd name="connsiteY140" fmla="*/ 2259387 h 2415664"/>
                    <a:gd name="connsiteX141" fmla="*/ 773252 w 2415671"/>
                    <a:gd name="connsiteY141" fmla="*/ 2154077 h 2415664"/>
                    <a:gd name="connsiteX142" fmla="*/ 800856 w 2415671"/>
                    <a:gd name="connsiteY142" fmla="*/ 2145918 h 2415664"/>
                    <a:gd name="connsiteX143" fmla="*/ 1091245 w 2415671"/>
                    <a:gd name="connsiteY143" fmla="*/ 2223354 h 2415664"/>
                    <a:gd name="connsiteX144" fmla="*/ 1111108 w 2415671"/>
                    <a:gd name="connsiteY144" fmla="*/ 2244234 h 2415664"/>
                    <a:gd name="connsiteX145" fmla="*/ 1119066 w 2415671"/>
                    <a:gd name="connsiteY145" fmla="*/ 2370791 h 241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2415671" h="2415664">
                      <a:moveTo>
                        <a:pt x="1317674" y="2415664"/>
                      </a:moveTo>
                      <a:lnTo>
                        <a:pt x="1097998" y="2415664"/>
                      </a:lnTo>
                      <a:cubicBezTo>
                        <a:pt x="1086159" y="2415664"/>
                        <a:pt x="1076347" y="2406458"/>
                        <a:pt x="1075606" y="2394641"/>
                      </a:cubicBezTo>
                      <a:lnTo>
                        <a:pt x="1067492" y="2265646"/>
                      </a:lnTo>
                      <a:cubicBezTo>
                        <a:pt x="975532" y="2253590"/>
                        <a:pt x="885831" y="2229673"/>
                        <a:pt x="800318" y="2194395"/>
                      </a:cubicBezTo>
                      <a:lnTo>
                        <a:pt x="728940" y="2301754"/>
                      </a:lnTo>
                      <a:cubicBezTo>
                        <a:pt x="722388" y="2311619"/>
                        <a:pt x="709293" y="2314678"/>
                        <a:pt x="699039" y="2308762"/>
                      </a:cubicBezTo>
                      <a:lnTo>
                        <a:pt x="508800" y="2198928"/>
                      </a:lnTo>
                      <a:cubicBezTo>
                        <a:pt x="498547" y="2193004"/>
                        <a:pt x="494658" y="2180133"/>
                        <a:pt x="499915" y="2169528"/>
                      </a:cubicBezTo>
                      <a:lnTo>
                        <a:pt x="557143" y="2054145"/>
                      </a:lnTo>
                      <a:cubicBezTo>
                        <a:pt x="483567" y="1997665"/>
                        <a:pt x="417738" y="1932053"/>
                        <a:pt x="361086" y="1858730"/>
                      </a:cubicBezTo>
                      <a:lnTo>
                        <a:pt x="246136" y="1915749"/>
                      </a:lnTo>
                      <a:cubicBezTo>
                        <a:pt x="235539" y="1921014"/>
                        <a:pt x="222660" y="1917125"/>
                        <a:pt x="216737" y="1906864"/>
                      </a:cubicBezTo>
                      <a:lnTo>
                        <a:pt x="106902" y="1716625"/>
                      </a:lnTo>
                      <a:cubicBezTo>
                        <a:pt x="100979" y="1706371"/>
                        <a:pt x="104053" y="1693276"/>
                        <a:pt x="113910" y="1686724"/>
                      </a:cubicBezTo>
                      <a:lnTo>
                        <a:pt x="220155" y="1616087"/>
                      </a:lnTo>
                      <a:cubicBezTo>
                        <a:pt x="184458" y="1530342"/>
                        <a:pt x="160189" y="1440349"/>
                        <a:pt x="147879" y="1348075"/>
                      </a:cubicBezTo>
                      <a:lnTo>
                        <a:pt x="21023" y="1340058"/>
                      </a:lnTo>
                      <a:cubicBezTo>
                        <a:pt x="9206" y="1339310"/>
                        <a:pt x="0" y="1329505"/>
                        <a:pt x="0" y="1317666"/>
                      </a:cubicBezTo>
                      <a:lnTo>
                        <a:pt x="0" y="1097998"/>
                      </a:lnTo>
                      <a:cubicBezTo>
                        <a:pt x="0" y="1086151"/>
                        <a:pt x="9199" y="1076354"/>
                        <a:pt x="21023" y="1075606"/>
                      </a:cubicBezTo>
                      <a:lnTo>
                        <a:pt x="147228" y="1067626"/>
                      </a:lnTo>
                      <a:cubicBezTo>
                        <a:pt x="159142" y="975008"/>
                        <a:pt x="183089" y="884657"/>
                        <a:pt x="218554" y="798515"/>
                      </a:cubicBezTo>
                      <a:lnTo>
                        <a:pt x="113903" y="728947"/>
                      </a:lnTo>
                      <a:cubicBezTo>
                        <a:pt x="104046" y="722388"/>
                        <a:pt x="100972" y="709293"/>
                        <a:pt x="106895" y="699039"/>
                      </a:cubicBezTo>
                      <a:lnTo>
                        <a:pt x="216729" y="508800"/>
                      </a:lnTo>
                      <a:cubicBezTo>
                        <a:pt x="222652" y="498547"/>
                        <a:pt x="235539" y="494665"/>
                        <a:pt x="246128" y="499915"/>
                      </a:cubicBezTo>
                      <a:lnTo>
                        <a:pt x="358386" y="555595"/>
                      </a:lnTo>
                      <a:cubicBezTo>
                        <a:pt x="415247" y="481353"/>
                        <a:pt x="481383" y="415008"/>
                        <a:pt x="555371" y="357959"/>
                      </a:cubicBezTo>
                      <a:lnTo>
                        <a:pt x="499900" y="246136"/>
                      </a:lnTo>
                      <a:cubicBezTo>
                        <a:pt x="494635" y="235531"/>
                        <a:pt x="498524" y="222652"/>
                        <a:pt x="508785" y="216737"/>
                      </a:cubicBezTo>
                      <a:lnTo>
                        <a:pt x="699024" y="106902"/>
                      </a:lnTo>
                      <a:cubicBezTo>
                        <a:pt x="709278" y="100979"/>
                        <a:pt x="722373" y="104053"/>
                        <a:pt x="728925" y="113910"/>
                      </a:cubicBezTo>
                      <a:lnTo>
                        <a:pt x="797760" y="217440"/>
                      </a:lnTo>
                      <a:cubicBezTo>
                        <a:pt x="884141" y="181549"/>
                        <a:pt x="974799" y="157257"/>
                        <a:pt x="1067754" y="145089"/>
                      </a:cubicBezTo>
                      <a:lnTo>
                        <a:pt x="1075592" y="21023"/>
                      </a:lnTo>
                      <a:cubicBezTo>
                        <a:pt x="1076339" y="9206"/>
                        <a:pt x="1086144" y="0"/>
                        <a:pt x="1097983" y="0"/>
                      </a:cubicBezTo>
                      <a:lnTo>
                        <a:pt x="1317659" y="0"/>
                      </a:lnTo>
                      <a:cubicBezTo>
                        <a:pt x="1329498" y="0"/>
                        <a:pt x="1339303" y="9199"/>
                        <a:pt x="1340051" y="21023"/>
                      </a:cubicBezTo>
                      <a:lnTo>
                        <a:pt x="1347896" y="145089"/>
                      </a:lnTo>
                      <a:cubicBezTo>
                        <a:pt x="1440873" y="157257"/>
                        <a:pt x="1531539" y="181556"/>
                        <a:pt x="1617919" y="217447"/>
                      </a:cubicBezTo>
                      <a:lnTo>
                        <a:pt x="1686717" y="113918"/>
                      </a:lnTo>
                      <a:cubicBezTo>
                        <a:pt x="1693269" y="104053"/>
                        <a:pt x="1706371" y="100987"/>
                        <a:pt x="1716625" y="106902"/>
                      </a:cubicBezTo>
                      <a:lnTo>
                        <a:pt x="1906864" y="216737"/>
                      </a:lnTo>
                      <a:cubicBezTo>
                        <a:pt x="1917125" y="222660"/>
                        <a:pt x="1921007" y="235531"/>
                        <a:pt x="1915741" y="246143"/>
                      </a:cubicBezTo>
                      <a:lnTo>
                        <a:pt x="1860256" y="357945"/>
                      </a:lnTo>
                      <a:cubicBezTo>
                        <a:pt x="1934274" y="415001"/>
                        <a:pt x="2000424" y="481375"/>
                        <a:pt x="2057286" y="555625"/>
                      </a:cubicBezTo>
                      <a:lnTo>
                        <a:pt x="2169521" y="499923"/>
                      </a:lnTo>
                      <a:cubicBezTo>
                        <a:pt x="2180133" y="494650"/>
                        <a:pt x="2193012" y="498547"/>
                        <a:pt x="2198928" y="508800"/>
                      </a:cubicBezTo>
                      <a:lnTo>
                        <a:pt x="2308762" y="699039"/>
                      </a:lnTo>
                      <a:cubicBezTo>
                        <a:pt x="2314685" y="709300"/>
                        <a:pt x="2311611" y="722388"/>
                        <a:pt x="2301747" y="728947"/>
                      </a:cubicBezTo>
                      <a:lnTo>
                        <a:pt x="2197095" y="798485"/>
                      </a:lnTo>
                      <a:cubicBezTo>
                        <a:pt x="2232568" y="884642"/>
                        <a:pt x="2256522" y="975016"/>
                        <a:pt x="2268436" y="1067671"/>
                      </a:cubicBezTo>
                      <a:lnTo>
                        <a:pt x="2394641" y="1075614"/>
                      </a:lnTo>
                      <a:cubicBezTo>
                        <a:pt x="2406465" y="1076362"/>
                        <a:pt x="2415672" y="1086166"/>
                        <a:pt x="2415672" y="1098005"/>
                      </a:cubicBezTo>
                      <a:lnTo>
                        <a:pt x="2415672" y="1317674"/>
                      </a:lnTo>
                      <a:cubicBezTo>
                        <a:pt x="2415672" y="1329513"/>
                        <a:pt x="2406465" y="1339325"/>
                        <a:pt x="2394641" y="1340065"/>
                      </a:cubicBezTo>
                      <a:lnTo>
                        <a:pt x="2267793" y="1348053"/>
                      </a:lnTo>
                      <a:cubicBezTo>
                        <a:pt x="2255490" y="1440342"/>
                        <a:pt x="2231214" y="1530357"/>
                        <a:pt x="2195510" y="1616132"/>
                      </a:cubicBezTo>
                      <a:lnTo>
                        <a:pt x="2301754" y="1686732"/>
                      </a:lnTo>
                      <a:cubicBezTo>
                        <a:pt x="2311619" y="1693291"/>
                        <a:pt x="2314693" y="1706379"/>
                        <a:pt x="2308769" y="1716640"/>
                      </a:cubicBezTo>
                      <a:lnTo>
                        <a:pt x="2198935" y="1906879"/>
                      </a:lnTo>
                      <a:cubicBezTo>
                        <a:pt x="2193012" y="1917140"/>
                        <a:pt x="2180126" y="1921021"/>
                        <a:pt x="2169529" y="1915756"/>
                      </a:cubicBezTo>
                      <a:lnTo>
                        <a:pt x="2054608" y="1858715"/>
                      </a:lnTo>
                      <a:cubicBezTo>
                        <a:pt x="1997941" y="1932053"/>
                        <a:pt x="1932090" y="1997679"/>
                        <a:pt x="1858498" y="2054175"/>
                      </a:cubicBezTo>
                      <a:lnTo>
                        <a:pt x="1915749" y="2169528"/>
                      </a:lnTo>
                      <a:cubicBezTo>
                        <a:pt x="1921014" y="2180141"/>
                        <a:pt x="1917133" y="2193012"/>
                        <a:pt x="1906872" y="2198935"/>
                      </a:cubicBezTo>
                      <a:lnTo>
                        <a:pt x="1716632" y="2308769"/>
                      </a:lnTo>
                      <a:cubicBezTo>
                        <a:pt x="1706379" y="2314692"/>
                        <a:pt x="1693276" y="2311619"/>
                        <a:pt x="1686725" y="2301754"/>
                      </a:cubicBezTo>
                      <a:lnTo>
                        <a:pt x="1615384" y="2194388"/>
                      </a:lnTo>
                      <a:cubicBezTo>
                        <a:pt x="1529864" y="2229666"/>
                        <a:pt x="1440162" y="2253590"/>
                        <a:pt x="1348180" y="2265654"/>
                      </a:cubicBezTo>
                      <a:lnTo>
                        <a:pt x="1340058" y="2394649"/>
                      </a:lnTo>
                      <a:cubicBezTo>
                        <a:pt x="1339325" y="2406458"/>
                        <a:pt x="1329513" y="2415664"/>
                        <a:pt x="1317674" y="2415664"/>
                      </a:cubicBezTo>
                      <a:close/>
                      <a:moveTo>
                        <a:pt x="1119066" y="2370791"/>
                      </a:moveTo>
                      <a:lnTo>
                        <a:pt x="1296606" y="2370791"/>
                      </a:lnTo>
                      <a:lnTo>
                        <a:pt x="1304571" y="2244227"/>
                      </a:lnTo>
                      <a:cubicBezTo>
                        <a:pt x="1305251" y="2233368"/>
                        <a:pt x="1313628" y="2224565"/>
                        <a:pt x="1324435" y="2223346"/>
                      </a:cubicBezTo>
                      <a:cubicBezTo>
                        <a:pt x="1424778" y="2211978"/>
                        <a:pt x="1522489" y="2185914"/>
                        <a:pt x="1614853" y="2145888"/>
                      </a:cubicBezTo>
                      <a:cubicBezTo>
                        <a:pt x="1624822" y="2141565"/>
                        <a:pt x="1636452" y="2145005"/>
                        <a:pt x="1642457" y="2154055"/>
                      </a:cubicBezTo>
                      <a:lnTo>
                        <a:pt x="1712429" y="2259371"/>
                      </a:lnTo>
                      <a:lnTo>
                        <a:pt x="1866179" y="2170605"/>
                      </a:lnTo>
                      <a:lnTo>
                        <a:pt x="1810013" y="2057443"/>
                      </a:lnTo>
                      <a:cubicBezTo>
                        <a:pt x="1805174" y="2047705"/>
                        <a:pt x="1808024" y="2035904"/>
                        <a:pt x="1816759" y="2029435"/>
                      </a:cubicBezTo>
                      <a:cubicBezTo>
                        <a:pt x="1897942" y="1969335"/>
                        <a:pt x="1969671" y="1897852"/>
                        <a:pt x="2029943" y="1816961"/>
                      </a:cubicBezTo>
                      <a:cubicBezTo>
                        <a:pt x="2036428" y="1808263"/>
                        <a:pt x="2048192" y="1805451"/>
                        <a:pt x="2057914" y="1810275"/>
                      </a:cubicBezTo>
                      <a:lnTo>
                        <a:pt x="2170598" y="1866202"/>
                      </a:lnTo>
                      <a:lnTo>
                        <a:pt x="2259364" y="1712451"/>
                      </a:lnTo>
                      <a:lnTo>
                        <a:pt x="2155124" y="1643183"/>
                      </a:lnTo>
                      <a:cubicBezTo>
                        <a:pt x="2146052" y="1637155"/>
                        <a:pt x="2142619" y="1625488"/>
                        <a:pt x="2146987" y="1615504"/>
                      </a:cubicBezTo>
                      <a:cubicBezTo>
                        <a:pt x="2187485" y="1522900"/>
                        <a:pt x="2213908" y="1424913"/>
                        <a:pt x="2225538" y="1324263"/>
                      </a:cubicBezTo>
                      <a:cubicBezTo>
                        <a:pt x="2226787" y="1313478"/>
                        <a:pt x="2235574" y="1305124"/>
                        <a:pt x="2246418" y="1304444"/>
                      </a:cubicBezTo>
                      <a:lnTo>
                        <a:pt x="2370799" y="1296613"/>
                      </a:lnTo>
                      <a:lnTo>
                        <a:pt x="2370799" y="1119081"/>
                      </a:lnTo>
                      <a:lnTo>
                        <a:pt x="2246979" y="1111288"/>
                      </a:lnTo>
                      <a:cubicBezTo>
                        <a:pt x="2236098" y="1110600"/>
                        <a:pt x="2227287" y="1102201"/>
                        <a:pt x="2226091" y="1091364"/>
                      </a:cubicBezTo>
                      <a:cubicBezTo>
                        <a:pt x="2214910" y="990355"/>
                        <a:pt x="2188846" y="891993"/>
                        <a:pt x="2148618" y="799001"/>
                      </a:cubicBezTo>
                      <a:cubicBezTo>
                        <a:pt x="2144310" y="789040"/>
                        <a:pt x="2147750" y="777417"/>
                        <a:pt x="2156792" y="771412"/>
                      </a:cubicBezTo>
                      <a:lnTo>
                        <a:pt x="2259379" y="703250"/>
                      </a:lnTo>
                      <a:lnTo>
                        <a:pt x="2170613" y="549500"/>
                      </a:lnTo>
                      <a:lnTo>
                        <a:pt x="2060554" y="604125"/>
                      </a:lnTo>
                      <a:cubicBezTo>
                        <a:pt x="2050802" y="608957"/>
                        <a:pt x="2038993" y="606115"/>
                        <a:pt x="2032531" y="597357"/>
                      </a:cubicBezTo>
                      <a:cubicBezTo>
                        <a:pt x="1972095" y="515524"/>
                        <a:pt x="1900088" y="443278"/>
                        <a:pt x="1818524" y="382640"/>
                      </a:cubicBezTo>
                      <a:cubicBezTo>
                        <a:pt x="1809819" y="376163"/>
                        <a:pt x="1806992" y="364384"/>
                        <a:pt x="1811816" y="354654"/>
                      </a:cubicBezTo>
                      <a:lnTo>
                        <a:pt x="1866202" y="245081"/>
                      </a:lnTo>
                      <a:lnTo>
                        <a:pt x="1712452" y="156315"/>
                      </a:lnTo>
                      <a:lnTo>
                        <a:pt x="1644993" y="257833"/>
                      </a:lnTo>
                      <a:cubicBezTo>
                        <a:pt x="1638965" y="266897"/>
                        <a:pt x="1627305" y="270330"/>
                        <a:pt x="1617328" y="265977"/>
                      </a:cubicBezTo>
                      <a:cubicBezTo>
                        <a:pt x="1524135" y="225292"/>
                        <a:pt x="1425504" y="198862"/>
                        <a:pt x="1324180" y="187412"/>
                      </a:cubicBezTo>
                      <a:cubicBezTo>
                        <a:pt x="1313373" y="186193"/>
                        <a:pt x="1304997" y="177390"/>
                        <a:pt x="1304309" y="166539"/>
                      </a:cubicBezTo>
                      <a:lnTo>
                        <a:pt x="1296621" y="44888"/>
                      </a:lnTo>
                      <a:lnTo>
                        <a:pt x="1119073" y="44888"/>
                      </a:lnTo>
                      <a:lnTo>
                        <a:pt x="1111385" y="166539"/>
                      </a:lnTo>
                      <a:cubicBezTo>
                        <a:pt x="1110697" y="177398"/>
                        <a:pt x="1102321" y="186193"/>
                        <a:pt x="1091514" y="187412"/>
                      </a:cubicBezTo>
                      <a:cubicBezTo>
                        <a:pt x="990205" y="198855"/>
                        <a:pt x="891589" y="225285"/>
                        <a:pt x="798396" y="265962"/>
                      </a:cubicBezTo>
                      <a:cubicBezTo>
                        <a:pt x="788411" y="270315"/>
                        <a:pt x="776760" y="266882"/>
                        <a:pt x="770739" y="257825"/>
                      </a:cubicBezTo>
                      <a:lnTo>
                        <a:pt x="703250" y="156315"/>
                      </a:lnTo>
                      <a:lnTo>
                        <a:pt x="549493" y="245089"/>
                      </a:lnTo>
                      <a:lnTo>
                        <a:pt x="603856" y="354684"/>
                      </a:lnTo>
                      <a:cubicBezTo>
                        <a:pt x="608680" y="364406"/>
                        <a:pt x="605853" y="376185"/>
                        <a:pt x="597140" y="382662"/>
                      </a:cubicBezTo>
                      <a:cubicBezTo>
                        <a:pt x="515598" y="443286"/>
                        <a:pt x="443615" y="515509"/>
                        <a:pt x="383186" y="597327"/>
                      </a:cubicBezTo>
                      <a:cubicBezTo>
                        <a:pt x="376724" y="606077"/>
                        <a:pt x="364915" y="608934"/>
                        <a:pt x="355170" y="604095"/>
                      </a:cubicBezTo>
                      <a:lnTo>
                        <a:pt x="245082" y="549493"/>
                      </a:lnTo>
                      <a:lnTo>
                        <a:pt x="156308" y="703250"/>
                      </a:lnTo>
                      <a:lnTo>
                        <a:pt x="258887" y="771449"/>
                      </a:lnTo>
                      <a:cubicBezTo>
                        <a:pt x="267922" y="777455"/>
                        <a:pt x="271362" y="789077"/>
                        <a:pt x="267054" y="799039"/>
                      </a:cubicBezTo>
                      <a:cubicBezTo>
                        <a:pt x="226840" y="892016"/>
                        <a:pt x="200777" y="990355"/>
                        <a:pt x="189596" y="1091319"/>
                      </a:cubicBezTo>
                      <a:cubicBezTo>
                        <a:pt x="188392" y="1102149"/>
                        <a:pt x="179589" y="1110555"/>
                        <a:pt x="168715" y="1111243"/>
                      </a:cubicBezTo>
                      <a:lnTo>
                        <a:pt x="44888" y="1119073"/>
                      </a:lnTo>
                      <a:lnTo>
                        <a:pt x="44888" y="1296613"/>
                      </a:lnTo>
                      <a:lnTo>
                        <a:pt x="169276" y="1304481"/>
                      </a:lnTo>
                      <a:cubicBezTo>
                        <a:pt x="180113" y="1305169"/>
                        <a:pt x="188900" y="1313515"/>
                        <a:pt x="190142" y="1324300"/>
                      </a:cubicBezTo>
                      <a:cubicBezTo>
                        <a:pt x="201771" y="1424935"/>
                        <a:pt x="228194" y="1522900"/>
                        <a:pt x="268670" y="1615473"/>
                      </a:cubicBezTo>
                      <a:cubicBezTo>
                        <a:pt x="273030" y="1625450"/>
                        <a:pt x="269605" y="1637125"/>
                        <a:pt x="260540" y="1643145"/>
                      </a:cubicBezTo>
                      <a:lnTo>
                        <a:pt x="156300" y="1712451"/>
                      </a:lnTo>
                      <a:lnTo>
                        <a:pt x="245074" y="1866209"/>
                      </a:lnTo>
                      <a:lnTo>
                        <a:pt x="357780" y="1810305"/>
                      </a:lnTo>
                      <a:cubicBezTo>
                        <a:pt x="367495" y="1805481"/>
                        <a:pt x="379259" y="1808300"/>
                        <a:pt x="385743" y="1816998"/>
                      </a:cubicBezTo>
                      <a:cubicBezTo>
                        <a:pt x="446008" y="1897867"/>
                        <a:pt x="517722" y="1969342"/>
                        <a:pt x="598883" y="2029420"/>
                      </a:cubicBezTo>
                      <a:cubicBezTo>
                        <a:pt x="607618" y="2035889"/>
                        <a:pt x="610460" y="2047683"/>
                        <a:pt x="605629" y="2057420"/>
                      </a:cubicBezTo>
                      <a:lnTo>
                        <a:pt x="549485" y="2170613"/>
                      </a:lnTo>
                      <a:lnTo>
                        <a:pt x="703242" y="2259387"/>
                      </a:lnTo>
                      <a:lnTo>
                        <a:pt x="773252" y="2154077"/>
                      </a:lnTo>
                      <a:cubicBezTo>
                        <a:pt x="779265" y="2145035"/>
                        <a:pt x="790872" y="2141595"/>
                        <a:pt x="800856" y="2145918"/>
                      </a:cubicBezTo>
                      <a:cubicBezTo>
                        <a:pt x="893212" y="2185937"/>
                        <a:pt x="990908" y="2211993"/>
                        <a:pt x="1091245" y="2223354"/>
                      </a:cubicBezTo>
                      <a:cubicBezTo>
                        <a:pt x="1102052" y="2224572"/>
                        <a:pt x="1110428" y="2233383"/>
                        <a:pt x="1111108" y="2244234"/>
                      </a:cubicBezTo>
                      <a:lnTo>
                        <a:pt x="1119066" y="2370791"/>
                      </a:lnTo>
                      <a:close/>
                    </a:path>
                  </a:pathLst>
                </a:custGeom>
                <a:solidFill>
                  <a:srgbClr val="90B877"/>
                </a:solidFill>
                <a:ln w="7476"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9ECE014D-CF8F-5FC5-ED5F-E24C7C5A8A55}"/>
                    </a:ext>
                  </a:extLst>
                </p:cNvPr>
                <p:cNvSpPr/>
                <p:nvPr/>
              </p:nvSpPr>
              <p:spPr>
                <a:xfrm>
                  <a:off x="2815490" y="4762647"/>
                  <a:ext cx="1905981" cy="1905981"/>
                </a:xfrm>
                <a:custGeom>
                  <a:avLst/>
                  <a:gdLst>
                    <a:gd name="connsiteX0" fmla="*/ 952991 w 1905981"/>
                    <a:gd name="connsiteY0" fmla="*/ 0 h 1905981"/>
                    <a:gd name="connsiteX1" fmla="*/ 1626856 w 1905981"/>
                    <a:gd name="connsiteY1" fmla="*/ 279125 h 1905981"/>
                    <a:gd name="connsiteX2" fmla="*/ 1905982 w 1905981"/>
                    <a:gd name="connsiteY2" fmla="*/ 952991 h 1905981"/>
                    <a:gd name="connsiteX3" fmla="*/ 1626856 w 1905981"/>
                    <a:gd name="connsiteY3" fmla="*/ 1626857 h 1905981"/>
                    <a:gd name="connsiteX4" fmla="*/ 952991 w 1905981"/>
                    <a:gd name="connsiteY4" fmla="*/ 1905982 h 1905981"/>
                    <a:gd name="connsiteX5" fmla="*/ 279125 w 1905981"/>
                    <a:gd name="connsiteY5" fmla="*/ 1626857 h 1905981"/>
                    <a:gd name="connsiteX6" fmla="*/ 0 w 1905981"/>
                    <a:gd name="connsiteY6" fmla="*/ 952991 h 1905981"/>
                    <a:gd name="connsiteX7" fmla="*/ 279125 w 1905981"/>
                    <a:gd name="connsiteY7" fmla="*/ 279125 h 1905981"/>
                    <a:gd name="connsiteX8" fmla="*/ 952991 w 1905981"/>
                    <a:gd name="connsiteY8" fmla="*/ 0 h 190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81" h="1905981">
                      <a:moveTo>
                        <a:pt x="952991" y="0"/>
                      </a:moveTo>
                      <a:cubicBezTo>
                        <a:pt x="1207548" y="0"/>
                        <a:pt x="1446863" y="99125"/>
                        <a:pt x="1626856" y="279125"/>
                      </a:cubicBezTo>
                      <a:cubicBezTo>
                        <a:pt x="1806849" y="459118"/>
                        <a:pt x="1905982" y="698441"/>
                        <a:pt x="1905982" y="952991"/>
                      </a:cubicBezTo>
                      <a:cubicBezTo>
                        <a:pt x="1905982" y="1207548"/>
                        <a:pt x="1806849" y="1446863"/>
                        <a:pt x="1626856" y="1626857"/>
                      </a:cubicBezTo>
                      <a:cubicBezTo>
                        <a:pt x="1446856" y="1806857"/>
                        <a:pt x="1207541" y="1905982"/>
                        <a:pt x="952991" y="1905982"/>
                      </a:cubicBezTo>
                      <a:cubicBezTo>
                        <a:pt x="698434" y="1905982"/>
                        <a:pt x="459118" y="1806850"/>
                        <a:pt x="279125" y="1626857"/>
                      </a:cubicBezTo>
                      <a:cubicBezTo>
                        <a:pt x="99132" y="1446856"/>
                        <a:pt x="0" y="1207540"/>
                        <a:pt x="0" y="952991"/>
                      </a:cubicBezTo>
                      <a:cubicBezTo>
                        <a:pt x="0" y="698434"/>
                        <a:pt x="99124" y="459118"/>
                        <a:pt x="279125" y="279125"/>
                      </a:cubicBezTo>
                      <a:cubicBezTo>
                        <a:pt x="459118" y="99132"/>
                        <a:pt x="698434" y="0"/>
                        <a:pt x="952991" y="0"/>
                      </a:cubicBezTo>
                      <a:close/>
                    </a:path>
                  </a:pathLst>
                </a:custGeom>
                <a:solidFill>
                  <a:schemeClr val="bg1">
                    <a:lumMod val="95000"/>
                  </a:schemeClr>
                </a:solidFill>
                <a:ln w="7476" cap="flat">
                  <a:noFill/>
                  <a:prstDash val="solid"/>
                  <a:miter/>
                </a:ln>
                <a:effectLst/>
              </p:spPr>
              <p:txBody>
                <a:bodyPr rtlCol="0" anchor="ctr"/>
                <a:lstStyle/>
                <a:p>
                  <a:endParaRPr lang="en-US" dirty="0"/>
                </a:p>
              </p:txBody>
            </p:sp>
          </p:grpSp>
          <p:sp>
            <p:nvSpPr>
              <p:cNvPr id="44" name="TextBox 43">
                <a:extLst>
                  <a:ext uri="{FF2B5EF4-FFF2-40B4-BE49-F238E27FC236}">
                    <a16:creationId xmlns:a16="http://schemas.microsoft.com/office/drawing/2014/main" id="{B0A6530D-FBB6-A997-3ED2-036B526DB643}"/>
                  </a:ext>
                </a:extLst>
              </p:cNvPr>
              <p:cNvSpPr txBox="1"/>
              <p:nvPr/>
            </p:nvSpPr>
            <p:spPr>
              <a:xfrm>
                <a:off x="2782768" y="5291155"/>
                <a:ext cx="1869258" cy="846514"/>
              </a:xfrm>
              <a:prstGeom prst="rect">
                <a:avLst/>
              </a:prstGeom>
              <a:noFill/>
            </p:spPr>
            <p:txBody>
              <a:bodyPr wrap="square">
                <a:spAutoFit/>
              </a:bodyPr>
              <a:lstStyle/>
              <a:p>
                <a:pPr algn="ctr">
                  <a:lnSpc>
                    <a:spcPct val="115000"/>
                  </a:lnSpc>
                </a:pPr>
                <a:r>
                  <a:rPr lang="en-US" sz="2200" b="0" i="0" u="none" strike="noStrike" dirty="0">
                    <a:solidFill>
                      <a:schemeClr val="tx1">
                        <a:lumMod val="75000"/>
                        <a:lumOff val="25000"/>
                      </a:schemeClr>
                    </a:solidFill>
                    <a:effectLst/>
                    <a:latin typeface="Open Sans" pitchFamily="2" charset="0"/>
                  </a:rPr>
                  <a:t>End-to-end pipelines</a:t>
                </a:r>
                <a:endParaRPr lang="en-US" sz="2200" dirty="0">
                  <a:solidFill>
                    <a:schemeClr val="tx1">
                      <a:lumMod val="75000"/>
                      <a:lumOff val="25000"/>
                    </a:schemeClr>
                  </a:solidFill>
                  <a:latin typeface="Open Sans" pitchFamily="2" charset="0"/>
                </a:endParaRPr>
              </a:p>
            </p:txBody>
          </p:sp>
        </p:grpSp>
        <p:grpSp>
          <p:nvGrpSpPr>
            <p:cNvPr id="8" name="Group 7">
              <a:extLst>
                <a:ext uri="{FF2B5EF4-FFF2-40B4-BE49-F238E27FC236}">
                  <a16:creationId xmlns:a16="http://schemas.microsoft.com/office/drawing/2014/main" id="{C6DBC093-0B61-0937-B893-2CB091B7B3FD}"/>
                </a:ext>
              </a:extLst>
            </p:cNvPr>
            <p:cNvGrpSpPr/>
            <p:nvPr/>
          </p:nvGrpSpPr>
          <p:grpSpPr>
            <a:xfrm>
              <a:off x="3992435" y="2645680"/>
              <a:ext cx="2415679" cy="2415656"/>
              <a:chOff x="3992435" y="2645680"/>
              <a:chExt cx="2415679" cy="2415656"/>
            </a:xfrm>
          </p:grpSpPr>
          <p:grpSp>
            <p:nvGrpSpPr>
              <p:cNvPr id="39" name="Graphic 6">
                <a:extLst>
                  <a:ext uri="{FF2B5EF4-FFF2-40B4-BE49-F238E27FC236}">
                    <a16:creationId xmlns:a16="http://schemas.microsoft.com/office/drawing/2014/main" id="{F2B52781-AF26-8BDE-3383-72BD26FC3A13}"/>
                  </a:ext>
                </a:extLst>
              </p:cNvPr>
              <p:cNvGrpSpPr/>
              <p:nvPr/>
            </p:nvGrpSpPr>
            <p:grpSpPr>
              <a:xfrm>
                <a:off x="3992435" y="2645680"/>
                <a:ext cx="2415679" cy="2415656"/>
                <a:chOff x="3992435" y="2645680"/>
                <a:chExt cx="2415679" cy="2415656"/>
              </a:xfrm>
            </p:grpSpPr>
            <p:sp>
              <p:nvSpPr>
                <p:cNvPr id="41" name="Freeform: Shape 40">
                  <a:extLst>
                    <a:ext uri="{FF2B5EF4-FFF2-40B4-BE49-F238E27FC236}">
                      <a16:creationId xmlns:a16="http://schemas.microsoft.com/office/drawing/2014/main" id="{E46E8D69-B87D-C409-D909-3FD1BB4096A4}"/>
                    </a:ext>
                  </a:extLst>
                </p:cNvPr>
                <p:cNvSpPr/>
                <p:nvPr/>
              </p:nvSpPr>
              <p:spPr>
                <a:xfrm>
                  <a:off x="3992435" y="2645680"/>
                  <a:ext cx="2415679" cy="2415656"/>
                </a:xfrm>
                <a:custGeom>
                  <a:avLst/>
                  <a:gdLst>
                    <a:gd name="connsiteX0" fmla="*/ 1317674 w 2415679"/>
                    <a:gd name="connsiteY0" fmla="*/ 2415657 h 2415656"/>
                    <a:gd name="connsiteX1" fmla="*/ 1098006 w 2415679"/>
                    <a:gd name="connsiteY1" fmla="*/ 2415657 h 2415656"/>
                    <a:gd name="connsiteX2" fmla="*/ 1075614 w 2415679"/>
                    <a:gd name="connsiteY2" fmla="*/ 2394634 h 2415656"/>
                    <a:gd name="connsiteX3" fmla="*/ 1067492 w 2415679"/>
                    <a:gd name="connsiteY3" fmla="*/ 2265639 h 2415656"/>
                    <a:gd name="connsiteX4" fmla="*/ 800318 w 2415679"/>
                    <a:gd name="connsiteY4" fmla="*/ 2194388 h 2415656"/>
                    <a:gd name="connsiteX5" fmla="*/ 728940 w 2415679"/>
                    <a:gd name="connsiteY5" fmla="*/ 2301747 h 2415656"/>
                    <a:gd name="connsiteX6" fmla="*/ 699039 w 2415679"/>
                    <a:gd name="connsiteY6" fmla="*/ 2308754 h 2415656"/>
                    <a:gd name="connsiteX7" fmla="*/ 508800 w 2415679"/>
                    <a:gd name="connsiteY7" fmla="*/ 2198920 h 2415656"/>
                    <a:gd name="connsiteX8" fmla="*/ 499915 w 2415679"/>
                    <a:gd name="connsiteY8" fmla="*/ 2169521 h 2415656"/>
                    <a:gd name="connsiteX9" fmla="*/ 557143 w 2415679"/>
                    <a:gd name="connsiteY9" fmla="*/ 2054137 h 2415656"/>
                    <a:gd name="connsiteX10" fmla="*/ 361086 w 2415679"/>
                    <a:gd name="connsiteY10" fmla="*/ 1858723 h 2415656"/>
                    <a:gd name="connsiteX11" fmla="*/ 246136 w 2415679"/>
                    <a:gd name="connsiteY11" fmla="*/ 1915741 h 2415656"/>
                    <a:gd name="connsiteX12" fmla="*/ 216737 w 2415679"/>
                    <a:gd name="connsiteY12" fmla="*/ 1906856 h 2415656"/>
                    <a:gd name="connsiteX13" fmla="*/ 106903 w 2415679"/>
                    <a:gd name="connsiteY13" fmla="*/ 1716617 h 2415656"/>
                    <a:gd name="connsiteX14" fmla="*/ 113910 w 2415679"/>
                    <a:gd name="connsiteY14" fmla="*/ 1686717 h 2415656"/>
                    <a:gd name="connsiteX15" fmla="*/ 220154 w 2415679"/>
                    <a:gd name="connsiteY15" fmla="*/ 1616079 h 2415656"/>
                    <a:gd name="connsiteX16" fmla="*/ 147879 w 2415679"/>
                    <a:gd name="connsiteY16" fmla="*/ 1348068 h 2415656"/>
                    <a:gd name="connsiteX17" fmla="*/ 21023 w 2415679"/>
                    <a:gd name="connsiteY17" fmla="*/ 1340050 h 2415656"/>
                    <a:gd name="connsiteX18" fmla="*/ 0 w 2415679"/>
                    <a:gd name="connsiteY18" fmla="*/ 1317659 h 2415656"/>
                    <a:gd name="connsiteX19" fmla="*/ 0 w 2415679"/>
                    <a:gd name="connsiteY19" fmla="*/ 1097990 h 2415656"/>
                    <a:gd name="connsiteX20" fmla="*/ 21023 w 2415679"/>
                    <a:gd name="connsiteY20" fmla="*/ 1075599 h 2415656"/>
                    <a:gd name="connsiteX21" fmla="*/ 147236 w 2415679"/>
                    <a:gd name="connsiteY21" fmla="*/ 1067619 h 2415656"/>
                    <a:gd name="connsiteX22" fmla="*/ 218562 w 2415679"/>
                    <a:gd name="connsiteY22" fmla="*/ 798508 h 2415656"/>
                    <a:gd name="connsiteX23" fmla="*/ 113910 w 2415679"/>
                    <a:gd name="connsiteY23" fmla="*/ 728940 h 2415656"/>
                    <a:gd name="connsiteX24" fmla="*/ 106903 w 2415679"/>
                    <a:gd name="connsiteY24" fmla="*/ 699032 h 2415656"/>
                    <a:gd name="connsiteX25" fmla="*/ 216737 w 2415679"/>
                    <a:gd name="connsiteY25" fmla="*/ 508793 h 2415656"/>
                    <a:gd name="connsiteX26" fmla="*/ 246136 w 2415679"/>
                    <a:gd name="connsiteY26" fmla="*/ 499908 h 2415656"/>
                    <a:gd name="connsiteX27" fmla="*/ 358393 w 2415679"/>
                    <a:gd name="connsiteY27" fmla="*/ 555588 h 2415656"/>
                    <a:gd name="connsiteX28" fmla="*/ 555378 w 2415679"/>
                    <a:gd name="connsiteY28" fmla="*/ 357952 h 2415656"/>
                    <a:gd name="connsiteX29" fmla="*/ 499908 w 2415679"/>
                    <a:gd name="connsiteY29" fmla="*/ 246128 h 2415656"/>
                    <a:gd name="connsiteX30" fmla="*/ 508793 w 2415679"/>
                    <a:gd name="connsiteY30" fmla="*/ 216729 h 2415656"/>
                    <a:gd name="connsiteX31" fmla="*/ 699032 w 2415679"/>
                    <a:gd name="connsiteY31" fmla="*/ 106895 h 2415656"/>
                    <a:gd name="connsiteX32" fmla="*/ 728932 w 2415679"/>
                    <a:gd name="connsiteY32" fmla="*/ 113903 h 2415656"/>
                    <a:gd name="connsiteX33" fmla="*/ 797767 w 2415679"/>
                    <a:gd name="connsiteY33" fmla="*/ 217432 h 2415656"/>
                    <a:gd name="connsiteX34" fmla="*/ 1067761 w 2415679"/>
                    <a:gd name="connsiteY34" fmla="*/ 145082 h 2415656"/>
                    <a:gd name="connsiteX35" fmla="*/ 1075606 w 2415679"/>
                    <a:gd name="connsiteY35" fmla="*/ 21016 h 2415656"/>
                    <a:gd name="connsiteX36" fmla="*/ 1097998 w 2415679"/>
                    <a:gd name="connsiteY36" fmla="*/ 0 h 2415656"/>
                    <a:gd name="connsiteX37" fmla="*/ 1317666 w 2415679"/>
                    <a:gd name="connsiteY37" fmla="*/ 0 h 2415656"/>
                    <a:gd name="connsiteX38" fmla="*/ 1340058 w 2415679"/>
                    <a:gd name="connsiteY38" fmla="*/ 21016 h 2415656"/>
                    <a:gd name="connsiteX39" fmla="*/ 1347903 w 2415679"/>
                    <a:gd name="connsiteY39" fmla="*/ 145082 h 2415656"/>
                    <a:gd name="connsiteX40" fmla="*/ 1617927 w 2415679"/>
                    <a:gd name="connsiteY40" fmla="*/ 217440 h 2415656"/>
                    <a:gd name="connsiteX41" fmla="*/ 1686725 w 2415679"/>
                    <a:gd name="connsiteY41" fmla="*/ 113910 h 2415656"/>
                    <a:gd name="connsiteX42" fmla="*/ 1716632 w 2415679"/>
                    <a:gd name="connsiteY42" fmla="*/ 106895 h 2415656"/>
                    <a:gd name="connsiteX43" fmla="*/ 1906872 w 2415679"/>
                    <a:gd name="connsiteY43" fmla="*/ 216729 h 2415656"/>
                    <a:gd name="connsiteX44" fmla="*/ 1915749 w 2415679"/>
                    <a:gd name="connsiteY44" fmla="*/ 246136 h 2415656"/>
                    <a:gd name="connsiteX45" fmla="*/ 1860264 w 2415679"/>
                    <a:gd name="connsiteY45" fmla="*/ 357937 h 2415656"/>
                    <a:gd name="connsiteX46" fmla="*/ 2057301 w 2415679"/>
                    <a:gd name="connsiteY46" fmla="*/ 555618 h 2415656"/>
                    <a:gd name="connsiteX47" fmla="*/ 2169528 w 2415679"/>
                    <a:gd name="connsiteY47" fmla="*/ 499915 h 2415656"/>
                    <a:gd name="connsiteX48" fmla="*/ 2198935 w 2415679"/>
                    <a:gd name="connsiteY48" fmla="*/ 508793 h 2415656"/>
                    <a:gd name="connsiteX49" fmla="*/ 2308769 w 2415679"/>
                    <a:gd name="connsiteY49" fmla="*/ 699032 h 2415656"/>
                    <a:gd name="connsiteX50" fmla="*/ 2301754 w 2415679"/>
                    <a:gd name="connsiteY50" fmla="*/ 728940 h 2415656"/>
                    <a:gd name="connsiteX51" fmla="*/ 2197103 w 2415679"/>
                    <a:gd name="connsiteY51" fmla="*/ 798478 h 2415656"/>
                    <a:gd name="connsiteX52" fmla="*/ 2268451 w 2415679"/>
                    <a:gd name="connsiteY52" fmla="*/ 1067664 h 2415656"/>
                    <a:gd name="connsiteX53" fmla="*/ 2394649 w 2415679"/>
                    <a:gd name="connsiteY53" fmla="*/ 1075606 h 2415656"/>
                    <a:gd name="connsiteX54" fmla="*/ 2415680 w 2415679"/>
                    <a:gd name="connsiteY54" fmla="*/ 1097998 h 2415656"/>
                    <a:gd name="connsiteX55" fmla="*/ 2415680 w 2415679"/>
                    <a:gd name="connsiteY55" fmla="*/ 1317666 h 2415656"/>
                    <a:gd name="connsiteX56" fmla="*/ 2394649 w 2415679"/>
                    <a:gd name="connsiteY56" fmla="*/ 1340058 h 2415656"/>
                    <a:gd name="connsiteX57" fmla="*/ 2267800 w 2415679"/>
                    <a:gd name="connsiteY57" fmla="*/ 1348045 h 2415656"/>
                    <a:gd name="connsiteX58" fmla="*/ 2195510 w 2415679"/>
                    <a:gd name="connsiteY58" fmla="*/ 1616124 h 2415656"/>
                    <a:gd name="connsiteX59" fmla="*/ 2301762 w 2415679"/>
                    <a:gd name="connsiteY59" fmla="*/ 1686724 h 2415656"/>
                    <a:gd name="connsiteX60" fmla="*/ 2308777 w 2415679"/>
                    <a:gd name="connsiteY60" fmla="*/ 1716632 h 2415656"/>
                    <a:gd name="connsiteX61" fmla="*/ 2198943 w 2415679"/>
                    <a:gd name="connsiteY61" fmla="*/ 1906872 h 2415656"/>
                    <a:gd name="connsiteX62" fmla="*/ 2169536 w 2415679"/>
                    <a:gd name="connsiteY62" fmla="*/ 1915749 h 2415656"/>
                    <a:gd name="connsiteX63" fmla="*/ 2054616 w 2415679"/>
                    <a:gd name="connsiteY63" fmla="*/ 1858708 h 2415656"/>
                    <a:gd name="connsiteX64" fmla="*/ 1858506 w 2415679"/>
                    <a:gd name="connsiteY64" fmla="*/ 2054167 h 2415656"/>
                    <a:gd name="connsiteX65" fmla="*/ 1915756 w 2415679"/>
                    <a:gd name="connsiteY65" fmla="*/ 2169521 h 2415656"/>
                    <a:gd name="connsiteX66" fmla="*/ 1906879 w 2415679"/>
                    <a:gd name="connsiteY66" fmla="*/ 2198928 h 2415656"/>
                    <a:gd name="connsiteX67" fmla="*/ 1716640 w 2415679"/>
                    <a:gd name="connsiteY67" fmla="*/ 2308762 h 2415656"/>
                    <a:gd name="connsiteX68" fmla="*/ 1686732 w 2415679"/>
                    <a:gd name="connsiteY68" fmla="*/ 2301747 h 2415656"/>
                    <a:gd name="connsiteX69" fmla="*/ 1615391 w 2415679"/>
                    <a:gd name="connsiteY69" fmla="*/ 2194380 h 2415656"/>
                    <a:gd name="connsiteX70" fmla="*/ 1348187 w 2415679"/>
                    <a:gd name="connsiteY70" fmla="*/ 2265646 h 2415656"/>
                    <a:gd name="connsiteX71" fmla="*/ 1340065 w 2415679"/>
                    <a:gd name="connsiteY71" fmla="*/ 2394641 h 2415656"/>
                    <a:gd name="connsiteX72" fmla="*/ 1317674 w 2415679"/>
                    <a:gd name="connsiteY72" fmla="*/ 2415657 h 2415656"/>
                    <a:gd name="connsiteX73" fmla="*/ 1119074 w 2415679"/>
                    <a:gd name="connsiteY73" fmla="*/ 2370784 h 2415656"/>
                    <a:gd name="connsiteX74" fmla="*/ 1296606 w 2415679"/>
                    <a:gd name="connsiteY74" fmla="*/ 2370784 h 2415656"/>
                    <a:gd name="connsiteX75" fmla="*/ 1304571 w 2415679"/>
                    <a:gd name="connsiteY75" fmla="*/ 2244219 h 2415656"/>
                    <a:gd name="connsiteX76" fmla="*/ 1324435 w 2415679"/>
                    <a:gd name="connsiteY76" fmla="*/ 2223339 h 2415656"/>
                    <a:gd name="connsiteX77" fmla="*/ 1614853 w 2415679"/>
                    <a:gd name="connsiteY77" fmla="*/ 2145880 h 2415656"/>
                    <a:gd name="connsiteX78" fmla="*/ 1642457 w 2415679"/>
                    <a:gd name="connsiteY78" fmla="*/ 2154047 h 2415656"/>
                    <a:gd name="connsiteX79" fmla="*/ 1712429 w 2415679"/>
                    <a:gd name="connsiteY79" fmla="*/ 2259364 h 2415656"/>
                    <a:gd name="connsiteX80" fmla="*/ 1866179 w 2415679"/>
                    <a:gd name="connsiteY80" fmla="*/ 2170598 h 2415656"/>
                    <a:gd name="connsiteX81" fmla="*/ 1810013 w 2415679"/>
                    <a:gd name="connsiteY81" fmla="*/ 2057435 h 2415656"/>
                    <a:gd name="connsiteX82" fmla="*/ 1816759 w 2415679"/>
                    <a:gd name="connsiteY82" fmla="*/ 2029427 h 2415656"/>
                    <a:gd name="connsiteX83" fmla="*/ 2029943 w 2415679"/>
                    <a:gd name="connsiteY83" fmla="*/ 1816953 h 2415656"/>
                    <a:gd name="connsiteX84" fmla="*/ 2057914 w 2415679"/>
                    <a:gd name="connsiteY84" fmla="*/ 1810260 h 2415656"/>
                    <a:gd name="connsiteX85" fmla="*/ 2170591 w 2415679"/>
                    <a:gd name="connsiteY85" fmla="*/ 1866187 h 2415656"/>
                    <a:gd name="connsiteX86" fmla="*/ 2259357 w 2415679"/>
                    <a:gd name="connsiteY86" fmla="*/ 1712437 h 2415656"/>
                    <a:gd name="connsiteX87" fmla="*/ 2155117 w 2415679"/>
                    <a:gd name="connsiteY87" fmla="*/ 1643168 h 2415656"/>
                    <a:gd name="connsiteX88" fmla="*/ 2146980 w 2415679"/>
                    <a:gd name="connsiteY88" fmla="*/ 1615489 h 2415656"/>
                    <a:gd name="connsiteX89" fmla="*/ 2225530 w 2415679"/>
                    <a:gd name="connsiteY89" fmla="*/ 1324248 h 2415656"/>
                    <a:gd name="connsiteX90" fmla="*/ 2246403 w 2415679"/>
                    <a:gd name="connsiteY90" fmla="*/ 1304429 h 2415656"/>
                    <a:gd name="connsiteX91" fmla="*/ 2370784 w 2415679"/>
                    <a:gd name="connsiteY91" fmla="*/ 1296598 h 2415656"/>
                    <a:gd name="connsiteX92" fmla="*/ 2370784 w 2415679"/>
                    <a:gd name="connsiteY92" fmla="*/ 1119066 h 2415656"/>
                    <a:gd name="connsiteX93" fmla="*/ 2246964 w 2415679"/>
                    <a:gd name="connsiteY93" fmla="*/ 1111273 h 2415656"/>
                    <a:gd name="connsiteX94" fmla="*/ 2226068 w 2415679"/>
                    <a:gd name="connsiteY94" fmla="*/ 1091349 h 2415656"/>
                    <a:gd name="connsiteX95" fmla="*/ 2148588 w 2415679"/>
                    <a:gd name="connsiteY95" fmla="*/ 798987 h 2415656"/>
                    <a:gd name="connsiteX96" fmla="*/ 2156762 w 2415679"/>
                    <a:gd name="connsiteY96" fmla="*/ 771397 h 2415656"/>
                    <a:gd name="connsiteX97" fmla="*/ 2259349 w 2415679"/>
                    <a:gd name="connsiteY97" fmla="*/ 703235 h 2415656"/>
                    <a:gd name="connsiteX98" fmla="*/ 2170583 w 2415679"/>
                    <a:gd name="connsiteY98" fmla="*/ 549485 h 2415656"/>
                    <a:gd name="connsiteX99" fmla="*/ 2060524 w 2415679"/>
                    <a:gd name="connsiteY99" fmla="*/ 604110 h 2415656"/>
                    <a:gd name="connsiteX100" fmla="*/ 2032501 w 2415679"/>
                    <a:gd name="connsiteY100" fmla="*/ 597342 h 2415656"/>
                    <a:gd name="connsiteX101" fmla="*/ 1818487 w 2415679"/>
                    <a:gd name="connsiteY101" fmla="*/ 382625 h 2415656"/>
                    <a:gd name="connsiteX102" fmla="*/ 1811778 w 2415679"/>
                    <a:gd name="connsiteY102" fmla="*/ 354639 h 2415656"/>
                    <a:gd name="connsiteX103" fmla="*/ 1866164 w 2415679"/>
                    <a:gd name="connsiteY103" fmla="*/ 245067 h 2415656"/>
                    <a:gd name="connsiteX104" fmla="*/ 1712415 w 2415679"/>
                    <a:gd name="connsiteY104" fmla="*/ 156300 h 2415656"/>
                    <a:gd name="connsiteX105" fmla="*/ 1644955 w 2415679"/>
                    <a:gd name="connsiteY105" fmla="*/ 257818 h 2415656"/>
                    <a:gd name="connsiteX106" fmla="*/ 1617291 w 2415679"/>
                    <a:gd name="connsiteY106" fmla="*/ 265962 h 2415656"/>
                    <a:gd name="connsiteX107" fmla="*/ 1324143 w 2415679"/>
                    <a:gd name="connsiteY107" fmla="*/ 187397 h 2415656"/>
                    <a:gd name="connsiteX108" fmla="*/ 1304272 w 2415679"/>
                    <a:gd name="connsiteY108" fmla="*/ 166524 h 2415656"/>
                    <a:gd name="connsiteX109" fmla="*/ 1296584 w 2415679"/>
                    <a:gd name="connsiteY109" fmla="*/ 44873 h 2415656"/>
                    <a:gd name="connsiteX110" fmla="*/ 1119043 w 2415679"/>
                    <a:gd name="connsiteY110" fmla="*/ 44873 h 2415656"/>
                    <a:gd name="connsiteX111" fmla="*/ 1111355 w 2415679"/>
                    <a:gd name="connsiteY111" fmla="*/ 166524 h 2415656"/>
                    <a:gd name="connsiteX112" fmla="*/ 1091484 w 2415679"/>
                    <a:gd name="connsiteY112" fmla="*/ 187397 h 2415656"/>
                    <a:gd name="connsiteX113" fmla="*/ 798366 w 2415679"/>
                    <a:gd name="connsiteY113" fmla="*/ 265947 h 2415656"/>
                    <a:gd name="connsiteX114" fmla="*/ 770709 w 2415679"/>
                    <a:gd name="connsiteY114" fmla="*/ 257810 h 2415656"/>
                    <a:gd name="connsiteX115" fmla="*/ 703220 w 2415679"/>
                    <a:gd name="connsiteY115" fmla="*/ 156300 h 2415656"/>
                    <a:gd name="connsiteX116" fmla="*/ 549463 w 2415679"/>
                    <a:gd name="connsiteY116" fmla="*/ 245074 h 2415656"/>
                    <a:gd name="connsiteX117" fmla="*/ 603826 w 2415679"/>
                    <a:gd name="connsiteY117" fmla="*/ 354669 h 2415656"/>
                    <a:gd name="connsiteX118" fmla="*/ 597118 w 2415679"/>
                    <a:gd name="connsiteY118" fmla="*/ 382647 h 2415656"/>
                    <a:gd name="connsiteX119" fmla="*/ 383163 w 2415679"/>
                    <a:gd name="connsiteY119" fmla="*/ 597312 h 2415656"/>
                    <a:gd name="connsiteX120" fmla="*/ 355148 w 2415679"/>
                    <a:gd name="connsiteY120" fmla="*/ 604081 h 2415656"/>
                    <a:gd name="connsiteX121" fmla="*/ 245067 w 2415679"/>
                    <a:gd name="connsiteY121" fmla="*/ 549478 h 2415656"/>
                    <a:gd name="connsiteX122" fmla="*/ 156293 w 2415679"/>
                    <a:gd name="connsiteY122" fmla="*/ 703235 h 2415656"/>
                    <a:gd name="connsiteX123" fmla="*/ 258872 w 2415679"/>
                    <a:gd name="connsiteY123" fmla="*/ 771434 h 2415656"/>
                    <a:gd name="connsiteX124" fmla="*/ 267039 w 2415679"/>
                    <a:gd name="connsiteY124" fmla="*/ 799024 h 2415656"/>
                    <a:gd name="connsiteX125" fmla="*/ 189581 w 2415679"/>
                    <a:gd name="connsiteY125" fmla="*/ 1091304 h 2415656"/>
                    <a:gd name="connsiteX126" fmla="*/ 168700 w 2415679"/>
                    <a:gd name="connsiteY126" fmla="*/ 1111228 h 2415656"/>
                    <a:gd name="connsiteX127" fmla="*/ 44873 w 2415679"/>
                    <a:gd name="connsiteY127" fmla="*/ 1119058 h 2415656"/>
                    <a:gd name="connsiteX128" fmla="*/ 44873 w 2415679"/>
                    <a:gd name="connsiteY128" fmla="*/ 1296598 h 2415656"/>
                    <a:gd name="connsiteX129" fmla="*/ 169261 w 2415679"/>
                    <a:gd name="connsiteY129" fmla="*/ 1304466 h 2415656"/>
                    <a:gd name="connsiteX130" fmla="*/ 190135 w 2415679"/>
                    <a:gd name="connsiteY130" fmla="*/ 1324285 h 2415656"/>
                    <a:gd name="connsiteX131" fmla="*/ 268670 w 2415679"/>
                    <a:gd name="connsiteY131" fmla="*/ 1615459 h 2415656"/>
                    <a:gd name="connsiteX132" fmla="*/ 260540 w 2415679"/>
                    <a:gd name="connsiteY132" fmla="*/ 1643130 h 2415656"/>
                    <a:gd name="connsiteX133" fmla="*/ 156300 w 2415679"/>
                    <a:gd name="connsiteY133" fmla="*/ 1712437 h 2415656"/>
                    <a:gd name="connsiteX134" fmla="*/ 245074 w 2415679"/>
                    <a:gd name="connsiteY134" fmla="*/ 1866194 h 2415656"/>
                    <a:gd name="connsiteX135" fmla="*/ 357780 w 2415679"/>
                    <a:gd name="connsiteY135" fmla="*/ 1810290 h 2415656"/>
                    <a:gd name="connsiteX136" fmla="*/ 385743 w 2415679"/>
                    <a:gd name="connsiteY136" fmla="*/ 1816983 h 2415656"/>
                    <a:gd name="connsiteX137" fmla="*/ 598883 w 2415679"/>
                    <a:gd name="connsiteY137" fmla="*/ 2029405 h 2415656"/>
                    <a:gd name="connsiteX138" fmla="*/ 605629 w 2415679"/>
                    <a:gd name="connsiteY138" fmla="*/ 2057405 h 2415656"/>
                    <a:gd name="connsiteX139" fmla="*/ 549485 w 2415679"/>
                    <a:gd name="connsiteY139" fmla="*/ 2170598 h 2415656"/>
                    <a:gd name="connsiteX140" fmla="*/ 703243 w 2415679"/>
                    <a:gd name="connsiteY140" fmla="*/ 2259372 h 2415656"/>
                    <a:gd name="connsiteX141" fmla="*/ 773252 w 2415679"/>
                    <a:gd name="connsiteY141" fmla="*/ 2154070 h 2415656"/>
                    <a:gd name="connsiteX142" fmla="*/ 800856 w 2415679"/>
                    <a:gd name="connsiteY142" fmla="*/ 2145910 h 2415656"/>
                    <a:gd name="connsiteX143" fmla="*/ 1091245 w 2415679"/>
                    <a:gd name="connsiteY143" fmla="*/ 2223346 h 2415656"/>
                    <a:gd name="connsiteX144" fmla="*/ 1111109 w 2415679"/>
                    <a:gd name="connsiteY144" fmla="*/ 2244227 h 2415656"/>
                    <a:gd name="connsiteX145" fmla="*/ 1119074 w 2415679"/>
                    <a:gd name="connsiteY145" fmla="*/ 2370784 h 241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2415679" h="2415656">
                      <a:moveTo>
                        <a:pt x="1317674" y="2415657"/>
                      </a:moveTo>
                      <a:lnTo>
                        <a:pt x="1098006" y="2415657"/>
                      </a:lnTo>
                      <a:cubicBezTo>
                        <a:pt x="1086166" y="2415657"/>
                        <a:pt x="1076362" y="2406450"/>
                        <a:pt x="1075614" y="2394634"/>
                      </a:cubicBezTo>
                      <a:lnTo>
                        <a:pt x="1067492" y="2265639"/>
                      </a:lnTo>
                      <a:cubicBezTo>
                        <a:pt x="975532" y="2253583"/>
                        <a:pt x="885838" y="2229658"/>
                        <a:pt x="800318" y="2194388"/>
                      </a:cubicBezTo>
                      <a:lnTo>
                        <a:pt x="728940" y="2301747"/>
                      </a:lnTo>
                      <a:cubicBezTo>
                        <a:pt x="722388" y="2311611"/>
                        <a:pt x="709293" y="2314670"/>
                        <a:pt x="699039" y="2308754"/>
                      </a:cubicBezTo>
                      <a:lnTo>
                        <a:pt x="508800" y="2198920"/>
                      </a:lnTo>
                      <a:cubicBezTo>
                        <a:pt x="498547" y="2192997"/>
                        <a:pt x="494658" y="2180126"/>
                        <a:pt x="499915" y="2169521"/>
                      </a:cubicBezTo>
                      <a:lnTo>
                        <a:pt x="557143" y="2054137"/>
                      </a:lnTo>
                      <a:cubicBezTo>
                        <a:pt x="483567" y="1997657"/>
                        <a:pt x="417738" y="1932045"/>
                        <a:pt x="361086" y="1858723"/>
                      </a:cubicBezTo>
                      <a:lnTo>
                        <a:pt x="246136" y="1915741"/>
                      </a:lnTo>
                      <a:cubicBezTo>
                        <a:pt x="235538" y="1920999"/>
                        <a:pt x="222660" y="1917117"/>
                        <a:pt x="216737" y="1906856"/>
                      </a:cubicBezTo>
                      <a:lnTo>
                        <a:pt x="106903" y="1716617"/>
                      </a:lnTo>
                      <a:cubicBezTo>
                        <a:pt x="100979" y="1706364"/>
                        <a:pt x="104053" y="1693276"/>
                        <a:pt x="113910" y="1686717"/>
                      </a:cubicBezTo>
                      <a:lnTo>
                        <a:pt x="220154" y="1616079"/>
                      </a:lnTo>
                      <a:cubicBezTo>
                        <a:pt x="184458" y="1530334"/>
                        <a:pt x="160189" y="1440342"/>
                        <a:pt x="147879" y="1348068"/>
                      </a:cubicBezTo>
                      <a:lnTo>
                        <a:pt x="21023" y="1340050"/>
                      </a:lnTo>
                      <a:cubicBezTo>
                        <a:pt x="9206" y="1339303"/>
                        <a:pt x="0" y="1329498"/>
                        <a:pt x="0" y="1317659"/>
                      </a:cubicBezTo>
                      <a:lnTo>
                        <a:pt x="0" y="1097990"/>
                      </a:lnTo>
                      <a:cubicBezTo>
                        <a:pt x="0" y="1086151"/>
                        <a:pt x="9199" y="1076347"/>
                        <a:pt x="21023" y="1075599"/>
                      </a:cubicBezTo>
                      <a:lnTo>
                        <a:pt x="147236" y="1067619"/>
                      </a:lnTo>
                      <a:cubicBezTo>
                        <a:pt x="159150" y="975001"/>
                        <a:pt x="183097" y="884649"/>
                        <a:pt x="218562" y="798508"/>
                      </a:cubicBezTo>
                      <a:lnTo>
                        <a:pt x="113910" y="728940"/>
                      </a:lnTo>
                      <a:cubicBezTo>
                        <a:pt x="104053" y="722381"/>
                        <a:pt x="100979" y="709285"/>
                        <a:pt x="106903" y="699032"/>
                      </a:cubicBezTo>
                      <a:lnTo>
                        <a:pt x="216737" y="508793"/>
                      </a:lnTo>
                      <a:cubicBezTo>
                        <a:pt x="222667" y="498539"/>
                        <a:pt x="235546" y="494658"/>
                        <a:pt x="246136" y="499908"/>
                      </a:cubicBezTo>
                      <a:lnTo>
                        <a:pt x="358393" y="555588"/>
                      </a:lnTo>
                      <a:cubicBezTo>
                        <a:pt x="415255" y="481345"/>
                        <a:pt x="481390" y="415001"/>
                        <a:pt x="555378" y="357952"/>
                      </a:cubicBezTo>
                      <a:lnTo>
                        <a:pt x="499908" y="246128"/>
                      </a:lnTo>
                      <a:cubicBezTo>
                        <a:pt x="494643" y="235523"/>
                        <a:pt x="498532" y="222645"/>
                        <a:pt x="508793" y="216729"/>
                      </a:cubicBezTo>
                      <a:lnTo>
                        <a:pt x="699032" y="106895"/>
                      </a:lnTo>
                      <a:cubicBezTo>
                        <a:pt x="709293" y="100972"/>
                        <a:pt x="722381" y="104046"/>
                        <a:pt x="728932" y="113903"/>
                      </a:cubicBezTo>
                      <a:lnTo>
                        <a:pt x="797767" y="217432"/>
                      </a:lnTo>
                      <a:cubicBezTo>
                        <a:pt x="884156" y="181541"/>
                        <a:pt x="974806" y="157243"/>
                        <a:pt x="1067761" y="145082"/>
                      </a:cubicBezTo>
                      <a:lnTo>
                        <a:pt x="1075606" y="21016"/>
                      </a:lnTo>
                      <a:cubicBezTo>
                        <a:pt x="1076354" y="9199"/>
                        <a:pt x="1086159" y="0"/>
                        <a:pt x="1097998" y="0"/>
                      </a:cubicBezTo>
                      <a:lnTo>
                        <a:pt x="1317666" y="0"/>
                      </a:lnTo>
                      <a:cubicBezTo>
                        <a:pt x="1329505" y="0"/>
                        <a:pt x="1339310" y="9199"/>
                        <a:pt x="1340058" y="21016"/>
                      </a:cubicBezTo>
                      <a:lnTo>
                        <a:pt x="1347903" y="145082"/>
                      </a:lnTo>
                      <a:cubicBezTo>
                        <a:pt x="1440880" y="157250"/>
                        <a:pt x="1531546" y="181549"/>
                        <a:pt x="1617927" y="217440"/>
                      </a:cubicBezTo>
                      <a:lnTo>
                        <a:pt x="1686725" y="113910"/>
                      </a:lnTo>
                      <a:cubicBezTo>
                        <a:pt x="1693276" y="104046"/>
                        <a:pt x="1706386" y="100979"/>
                        <a:pt x="1716632" y="106895"/>
                      </a:cubicBezTo>
                      <a:lnTo>
                        <a:pt x="1906872" y="216729"/>
                      </a:lnTo>
                      <a:cubicBezTo>
                        <a:pt x="1917133" y="222652"/>
                        <a:pt x="1921014" y="235523"/>
                        <a:pt x="1915749" y="246136"/>
                      </a:cubicBezTo>
                      <a:lnTo>
                        <a:pt x="1860264" y="357937"/>
                      </a:lnTo>
                      <a:cubicBezTo>
                        <a:pt x="1934274" y="414993"/>
                        <a:pt x="2000432" y="481368"/>
                        <a:pt x="2057301" y="555618"/>
                      </a:cubicBezTo>
                      <a:lnTo>
                        <a:pt x="2169528" y="499915"/>
                      </a:lnTo>
                      <a:cubicBezTo>
                        <a:pt x="2180141" y="494650"/>
                        <a:pt x="2193012" y="498532"/>
                        <a:pt x="2198935" y="508793"/>
                      </a:cubicBezTo>
                      <a:lnTo>
                        <a:pt x="2308769" y="699032"/>
                      </a:lnTo>
                      <a:cubicBezTo>
                        <a:pt x="2314693" y="709293"/>
                        <a:pt x="2311619" y="722381"/>
                        <a:pt x="2301754" y="728940"/>
                      </a:cubicBezTo>
                      <a:lnTo>
                        <a:pt x="2197103" y="798478"/>
                      </a:lnTo>
                      <a:cubicBezTo>
                        <a:pt x="2232583" y="884634"/>
                        <a:pt x="2256530" y="975001"/>
                        <a:pt x="2268451" y="1067664"/>
                      </a:cubicBezTo>
                      <a:lnTo>
                        <a:pt x="2394649" y="1075606"/>
                      </a:lnTo>
                      <a:cubicBezTo>
                        <a:pt x="2406473" y="1076354"/>
                        <a:pt x="2415680" y="1086159"/>
                        <a:pt x="2415680" y="1097998"/>
                      </a:cubicBezTo>
                      <a:lnTo>
                        <a:pt x="2415680" y="1317666"/>
                      </a:lnTo>
                      <a:cubicBezTo>
                        <a:pt x="2415680" y="1329505"/>
                        <a:pt x="2406473" y="1339318"/>
                        <a:pt x="2394649" y="1340058"/>
                      </a:cubicBezTo>
                      <a:lnTo>
                        <a:pt x="2267800" y="1348045"/>
                      </a:lnTo>
                      <a:cubicBezTo>
                        <a:pt x="2255498" y="1440342"/>
                        <a:pt x="2231222" y="1530357"/>
                        <a:pt x="2195510" y="1616124"/>
                      </a:cubicBezTo>
                      <a:lnTo>
                        <a:pt x="2301762" y="1686724"/>
                      </a:lnTo>
                      <a:cubicBezTo>
                        <a:pt x="2311626" y="1693276"/>
                        <a:pt x="2314700" y="1706371"/>
                        <a:pt x="2308777" y="1716632"/>
                      </a:cubicBezTo>
                      <a:lnTo>
                        <a:pt x="2198943" y="1906872"/>
                      </a:lnTo>
                      <a:cubicBezTo>
                        <a:pt x="2193012" y="1917133"/>
                        <a:pt x="2180134" y="1921014"/>
                        <a:pt x="2169536" y="1915749"/>
                      </a:cubicBezTo>
                      <a:lnTo>
                        <a:pt x="2054616" y="1858708"/>
                      </a:lnTo>
                      <a:cubicBezTo>
                        <a:pt x="1997949" y="1932045"/>
                        <a:pt x="1932098" y="1997672"/>
                        <a:pt x="1858506" y="2054167"/>
                      </a:cubicBezTo>
                      <a:lnTo>
                        <a:pt x="1915756" y="2169521"/>
                      </a:lnTo>
                      <a:cubicBezTo>
                        <a:pt x="1921022" y="2180133"/>
                        <a:pt x="1917140" y="2193004"/>
                        <a:pt x="1906879" y="2198928"/>
                      </a:cubicBezTo>
                      <a:lnTo>
                        <a:pt x="1716640" y="2308762"/>
                      </a:lnTo>
                      <a:cubicBezTo>
                        <a:pt x="1706379" y="2314685"/>
                        <a:pt x="1693283" y="2311604"/>
                        <a:pt x="1686732" y="2301747"/>
                      </a:cubicBezTo>
                      <a:lnTo>
                        <a:pt x="1615391" y="2194380"/>
                      </a:lnTo>
                      <a:cubicBezTo>
                        <a:pt x="1529871" y="2229658"/>
                        <a:pt x="1440170" y="2253583"/>
                        <a:pt x="1348187" y="2265646"/>
                      </a:cubicBezTo>
                      <a:lnTo>
                        <a:pt x="1340065" y="2394641"/>
                      </a:lnTo>
                      <a:cubicBezTo>
                        <a:pt x="1339325" y="2406450"/>
                        <a:pt x="1329520" y="2415657"/>
                        <a:pt x="1317674" y="2415657"/>
                      </a:cubicBezTo>
                      <a:close/>
                      <a:moveTo>
                        <a:pt x="1119074" y="2370784"/>
                      </a:moveTo>
                      <a:lnTo>
                        <a:pt x="1296606" y="2370784"/>
                      </a:lnTo>
                      <a:lnTo>
                        <a:pt x="1304571" y="2244219"/>
                      </a:lnTo>
                      <a:cubicBezTo>
                        <a:pt x="1305252" y="2233360"/>
                        <a:pt x="1313628" y="2224558"/>
                        <a:pt x="1324435" y="2223339"/>
                      </a:cubicBezTo>
                      <a:cubicBezTo>
                        <a:pt x="1424786" y="2211971"/>
                        <a:pt x="1522497" y="2185907"/>
                        <a:pt x="1614853" y="2145880"/>
                      </a:cubicBezTo>
                      <a:cubicBezTo>
                        <a:pt x="1624815" y="2141558"/>
                        <a:pt x="1636444" y="2144998"/>
                        <a:pt x="1642457" y="2154047"/>
                      </a:cubicBezTo>
                      <a:lnTo>
                        <a:pt x="1712429" y="2259364"/>
                      </a:lnTo>
                      <a:lnTo>
                        <a:pt x="1866179" y="2170598"/>
                      </a:lnTo>
                      <a:lnTo>
                        <a:pt x="1810013" y="2057435"/>
                      </a:lnTo>
                      <a:cubicBezTo>
                        <a:pt x="1805182" y="2047698"/>
                        <a:pt x="1808024" y="2035896"/>
                        <a:pt x="1816759" y="2029427"/>
                      </a:cubicBezTo>
                      <a:cubicBezTo>
                        <a:pt x="1897942" y="1969327"/>
                        <a:pt x="1969671" y="1897845"/>
                        <a:pt x="2029943" y="1816953"/>
                      </a:cubicBezTo>
                      <a:cubicBezTo>
                        <a:pt x="2036428" y="1808256"/>
                        <a:pt x="2048199" y="1805443"/>
                        <a:pt x="2057914" y="1810260"/>
                      </a:cubicBezTo>
                      <a:lnTo>
                        <a:pt x="2170591" y="1866187"/>
                      </a:lnTo>
                      <a:lnTo>
                        <a:pt x="2259357" y="1712437"/>
                      </a:lnTo>
                      <a:lnTo>
                        <a:pt x="2155117" y="1643168"/>
                      </a:lnTo>
                      <a:cubicBezTo>
                        <a:pt x="2146045" y="1637140"/>
                        <a:pt x="2142612" y="1625473"/>
                        <a:pt x="2146980" y="1615489"/>
                      </a:cubicBezTo>
                      <a:cubicBezTo>
                        <a:pt x="2187478" y="1522901"/>
                        <a:pt x="2213900" y="1424913"/>
                        <a:pt x="2225530" y="1324248"/>
                      </a:cubicBezTo>
                      <a:cubicBezTo>
                        <a:pt x="2226771" y="1313463"/>
                        <a:pt x="2235567" y="1305109"/>
                        <a:pt x="2246403" y="1304429"/>
                      </a:cubicBezTo>
                      <a:lnTo>
                        <a:pt x="2370784" y="1296598"/>
                      </a:lnTo>
                      <a:lnTo>
                        <a:pt x="2370784" y="1119066"/>
                      </a:lnTo>
                      <a:lnTo>
                        <a:pt x="2246964" y="1111273"/>
                      </a:lnTo>
                      <a:cubicBezTo>
                        <a:pt x="2236082" y="1110585"/>
                        <a:pt x="2227273" y="1102186"/>
                        <a:pt x="2226068" y="1091349"/>
                      </a:cubicBezTo>
                      <a:cubicBezTo>
                        <a:pt x="2214880" y="990340"/>
                        <a:pt x="2188816" y="891971"/>
                        <a:pt x="2148588" y="798987"/>
                      </a:cubicBezTo>
                      <a:cubicBezTo>
                        <a:pt x="2144280" y="789025"/>
                        <a:pt x="2147720" y="777403"/>
                        <a:pt x="2156762" y="771397"/>
                      </a:cubicBezTo>
                      <a:lnTo>
                        <a:pt x="2259349" y="703235"/>
                      </a:lnTo>
                      <a:lnTo>
                        <a:pt x="2170583" y="549485"/>
                      </a:lnTo>
                      <a:lnTo>
                        <a:pt x="2060524" y="604110"/>
                      </a:lnTo>
                      <a:cubicBezTo>
                        <a:pt x="2050779" y="608942"/>
                        <a:pt x="2038963" y="606100"/>
                        <a:pt x="2032501" y="597342"/>
                      </a:cubicBezTo>
                      <a:cubicBezTo>
                        <a:pt x="1972064" y="515509"/>
                        <a:pt x="1900058" y="443263"/>
                        <a:pt x="1818487" y="382625"/>
                      </a:cubicBezTo>
                      <a:cubicBezTo>
                        <a:pt x="1809774" y="376148"/>
                        <a:pt x="1806947" y="364369"/>
                        <a:pt x="1811778" y="354639"/>
                      </a:cubicBezTo>
                      <a:lnTo>
                        <a:pt x="1866164" y="245067"/>
                      </a:lnTo>
                      <a:lnTo>
                        <a:pt x="1712415" y="156300"/>
                      </a:lnTo>
                      <a:lnTo>
                        <a:pt x="1644955" y="257818"/>
                      </a:lnTo>
                      <a:cubicBezTo>
                        <a:pt x="1638927" y="266882"/>
                        <a:pt x="1627268" y="270315"/>
                        <a:pt x="1617291" y="265962"/>
                      </a:cubicBezTo>
                      <a:cubicBezTo>
                        <a:pt x="1524097" y="225285"/>
                        <a:pt x="1425466" y="198847"/>
                        <a:pt x="1324143" y="187397"/>
                      </a:cubicBezTo>
                      <a:cubicBezTo>
                        <a:pt x="1313336" y="186178"/>
                        <a:pt x="1304960" y="177376"/>
                        <a:pt x="1304272" y="166524"/>
                      </a:cubicBezTo>
                      <a:lnTo>
                        <a:pt x="1296584" y="44873"/>
                      </a:lnTo>
                      <a:lnTo>
                        <a:pt x="1119043" y="44873"/>
                      </a:lnTo>
                      <a:lnTo>
                        <a:pt x="1111355" y="166524"/>
                      </a:lnTo>
                      <a:cubicBezTo>
                        <a:pt x="1110667" y="177383"/>
                        <a:pt x="1102291" y="186178"/>
                        <a:pt x="1091484" y="187397"/>
                      </a:cubicBezTo>
                      <a:cubicBezTo>
                        <a:pt x="990183" y="198840"/>
                        <a:pt x="891567" y="225270"/>
                        <a:pt x="798366" y="265947"/>
                      </a:cubicBezTo>
                      <a:cubicBezTo>
                        <a:pt x="788381" y="270293"/>
                        <a:pt x="776730" y="266860"/>
                        <a:pt x="770709" y="257810"/>
                      </a:cubicBezTo>
                      <a:lnTo>
                        <a:pt x="703220" y="156300"/>
                      </a:lnTo>
                      <a:lnTo>
                        <a:pt x="549463" y="245074"/>
                      </a:lnTo>
                      <a:lnTo>
                        <a:pt x="603826" y="354669"/>
                      </a:lnTo>
                      <a:cubicBezTo>
                        <a:pt x="608650" y="364391"/>
                        <a:pt x="605823" y="376171"/>
                        <a:pt x="597118" y="382647"/>
                      </a:cubicBezTo>
                      <a:cubicBezTo>
                        <a:pt x="515576" y="443271"/>
                        <a:pt x="443592" y="515494"/>
                        <a:pt x="383163" y="597312"/>
                      </a:cubicBezTo>
                      <a:cubicBezTo>
                        <a:pt x="376701" y="606062"/>
                        <a:pt x="364885" y="608919"/>
                        <a:pt x="355148" y="604081"/>
                      </a:cubicBezTo>
                      <a:lnTo>
                        <a:pt x="245067" y="549478"/>
                      </a:lnTo>
                      <a:lnTo>
                        <a:pt x="156293" y="703235"/>
                      </a:lnTo>
                      <a:lnTo>
                        <a:pt x="258872" y="771434"/>
                      </a:lnTo>
                      <a:cubicBezTo>
                        <a:pt x="267907" y="777440"/>
                        <a:pt x="271347" y="789062"/>
                        <a:pt x="267039" y="799024"/>
                      </a:cubicBezTo>
                      <a:cubicBezTo>
                        <a:pt x="226826" y="892001"/>
                        <a:pt x="200762" y="990340"/>
                        <a:pt x="189581" y="1091304"/>
                      </a:cubicBezTo>
                      <a:cubicBezTo>
                        <a:pt x="188377" y="1102134"/>
                        <a:pt x="179574" y="1110540"/>
                        <a:pt x="168700" y="1111228"/>
                      </a:cubicBezTo>
                      <a:lnTo>
                        <a:pt x="44873" y="1119058"/>
                      </a:lnTo>
                      <a:lnTo>
                        <a:pt x="44873" y="1296598"/>
                      </a:lnTo>
                      <a:lnTo>
                        <a:pt x="169261" y="1304466"/>
                      </a:lnTo>
                      <a:cubicBezTo>
                        <a:pt x="180098" y="1305154"/>
                        <a:pt x="188885" y="1313493"/>
                        <a:pt x="190135" y="1324285"/>
                      </a:cubicBezTo>
                      <a:cubicBezTo>
                        <a:pt x="201764" y="1424920"/>
                        <a:pt x="228187" y="1522885"/>
                        <a:pt x="268670" y="1615459"/>
                      </a:cubicBezTo>
                      <a:cubicBezTo>
                        <a:pt x="273030" y="1625435"/>
                        <a:pt x="269604" y="1637110"/>
                        <a:pt x="260540" y="1643130"/>
                      </a:cubicBezTo>
                      <a:lnTo>
                        <a:pt x="156300" y="1712437"/>
                      </a:lnTo>
                      <a:lnTo>
                        <a:pt x="245074" y="1866194"/>
                      </a:lnTo>
                      <a:lnTo>
                        <a:pt x="357780" y="1810290"/>
                      </a:lnTo>
                      <a:cubicBezTo>
                        <a:pt x="367488" y="1805466"/>
                        <a:pt x="379259" y="1808285"/>
                        <a:pt x="385743" y="1816983"/>
                      </a:cubicBezTo>
                      <a:cubicBezTo>
                        <a:pt x="446000" y="1897859"/>
                        <a:pt x="517715" y="1969327"/>
                        <a:pt x="598883" y="2029405"/>
                      </a:cubicBezTo>
                      <a:cubicBezTo>
                        <a:pt x="607618" y="2035874"/>
                        <a:pt x="610460" y="2047668"/>
                        <a:pt x="605629" y="2057405"/>
                      </a:cubicBezTo>
                      <a:lnTo>
                        <a:pt x="549485" y="2170598"/>
                      </a:lnTo>
                      <a:lnTo>
                        <a:pt x="703243" y="2259372"/>
                      </a:lnTo>
                      <a:lnTo>
                        <a:pt x="773252" y="2154070"/>
                      </a:lnTo>
                      <a:cubicBezTo>
                        <a:pt x="779265" y="2145028"/>
                        <a:pt x="790887" y="2141587"/>
                        <a:pt x="800856" y="2145910"/>
                      </a:cubicBezTo>
                      <a:cubicBezTo>
                        <a:pt x="893213" y="2185929"/>
                        <a:pt x="990909" y="2211986"/>
                        <a:pt x="1091245" y="2223346"/>
                      </a:cubicBezTo>
                      <a:cubicBezTo>
                        <a:pt x="1102052" y="2224572"/>
                        <a:pt x="1110428" y="2233375"/>
                        <a:pt x="1111109" y="2244227"/>
                      </a:cubicBezTo>
                      <a:lnTo>
                        <a:pt x="1119074" y="2370784"/>
                      </a:lnTo>
                      <a:close/>
                    </a:path>
                  </a:pathLst>
                </a:custGeom>
                <a:solidFill>
                  <a:srgbClr val="C5E330"/>
                </a:solidFill>
                <a:ln w="7476"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5EC8DD9C-1F92-C461-E187-44B75F944E87}"/>
                    </a:ext>
                  </a:extLst>
                </p:cNvPr>
                <p:cNvSpPr/>
                <p:nvPr/>
              </p:nvSpPr>
              <p:spPr>
                <a:xfrm>
                  <a:off x="4247283" y="2900514"/>
                  <a:ext cx="1905981" cy="1905981"/>
                </a:xfrm>
                <a:custGeom>
                  <a:avLst/>
                  <a:gdLst>
                    <a:gd name="connsiteX0" fmla="*/ 952991 w 1905981"/>
                    <a:gd name="connsiteY0" fmla="*/ 0 h 1905981"/>
                    <a:gd name="connsiteX1" fmla="*/ 1626857 w 1905981"/>
                    <a:gd name="connsiteY1" fmla="*/ 279125 h 1905981"/>
                    <a:gd name="connsiteX2" fmla="*/ 1905982 w 1905981"/>
                    <a:gd name="connsiteY2" fmla="*/ 952991 h 1905981"/>
                    <a:gd name="connsiteX3" fmla="*/ 1626857 w 1905981"/>
                    <a:gd name="connsiteY3" fmla="*/ 1626856 h 1905981"/>
                    <a:gd name="connsiteX4" fmla="*/ 952991 w 1905981"/>
                    <a:gd name="connsiteY4" fmla="*/ 1905981 h 1905981"/>
                    <a:gd name="connsiteX5" fmla="*/ 279125 w 1905981"/>
                    <a:gd name="connsiteY5" fmla="*/ 1626856 h 1905981"/>
                    <a:gd name="connsiteX6" fmla="*/ 0 w 1905981"/>
                    <a:gd name="connsiteY6" fmla="*/ 952991 h 1905981"/>
                    <a:gd name="connsiteX7" fmla="*/ 279125 w 1905981"/>
                    <a:gd name="connsiteY7" fmla="*/ 279125 h 1905981"/>
                    <a:gd name="connsiteX8" fmla="*/ 952991 w 1905981"/>
                    <a:gd name="connsiteY8" fmla="*/ 0 h 190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81" h="1905981">
                      <a:moveTo>
                        <a:pt x="952991" y="0"/>
                      </a:moveTo>
                      <a:cubicBezTo>
                        <a:pt x="1207548" y="0"/>
                        <a:pt x="1446863" y="99132"/>
                        <a:pt x="1626857" y="279125"/>
                      </a:cubicBezTo>
                      <a:cubicBezTo>
                        <a:pt x="1806857" y="459118"/>
                        <a:pt x="1905982" y="698441"/>
                        <a:pt x="1905982" y="952991"/>
                      </a:cubicBezTo>
                      <a:cubicBezTo>
                        <a:pt x="1905982" y="1207541"/>
                        <a:pt x="1806850" y="1446863"/>
                        <a:pt x="1626857" y="1626856"/>
                      </a:cubicBezTo>
                      <a:cubicBezTo>
                        <a:pt x="1446863" y="1806857"/>
                        <a:pt x="1207541" y="1905981"/>
                        <a:pt x="952991" y="1905981"/>
                      </a:cubicBezTo>
                      <a:cubicBezTo>
                        <a:pt x="698434" y="1905981"/>
                        <a:pt x="459118" y="1806857"/>
                        <a:pt x="279125" y="1626856"/>
                      </a:cubicBezTo>
                      <a:cubicBezTo>
                        <a:pt x="99124" y="1446863"/>
                        <a:pt x="0" y="1207541"/>
                        <a:pt x="0" y="952991"/>
                      </a:cubicBezTo>
                      <a:cubicBezTo>
                        <a:pt x="0" y="698441"/>
                        <a:pt x="99124" y="459118"/>
                        <a:pt x="279125" y="279125"/>
                      </a:cubicBezTo>
                      <a:cubicBezTo>
                        <a:pt x="459118" y="99124"/>
                        <a:pt x="698434" y="0"/>
                        <a:pt x="952991" y="0"/>
                      </a:cubicBezTo>
                      <a:close/>
                    </a:path>
                  </a:pathLst>
                </a:custGeom>
                <a:solidFill>
                  <a:schemeClr val="bg1">
                    <a:lumMod val="95000"/>
                  </a:schemeClr>
                </a:solidFill>
                <a:ln w="7476" cap="flat">
                  <a:noFill/>
                  <a:prstDash val="solid"/>
                  <a:miter/>
                </a:ln>
                <a:effectLst/>
              </p:spPr>
              <p:txBody>
                <a:bodyPr rtlCol="0" anchor="ctr"/>
                <a:lstStyle/>
                <a:p>
                  <a:endParaRPr lang="en-US" dirty="0"/>
                </a:p>
              </p:txBody>
            </p:sp>
          </p:grpSp>
          <p:sp>
            <p:nvSpPr>
              <p:cNvPr id="40" name="TextBox 39">
                <a:extLst>
                  <a:ext uri="{FF2B5EF4-FFF2-40B4-BE49-F238E27FC236}">
                    <a16:creationId xmlns:a16="http://schemas.microsoft.com/office/drawing/2014/main" id="{3A94F6FF-B933-C184-D721-66D80778671A}"/>
                  </a:ext>
                </a:extLst>
              </p:cNvPr>
              <p:cNvSpPr txBox="1"/>
              <p:nvPr/>
            </p:nvSpPr>
            <p:spPr>
              <a:xfrm>
                <a:off x="4385843" y="3446258"/>
                <a:ext cx="1772818" cy="846514"/>
              </a:xfrm>
              <a:prstGeom prst="rect">
                <a:avLst/>
              </a:prstGeom>
              <a:noFill/>
            </p:spPr>
            <p:txBody>
              <a:bodyPr wrap="square">
                <a:spAutoFit/>
              </a:bodyPr>
              <a:lstStyle/>
              <a:p>
                <a:pPr defTabSz="1219170">
                  <a:lnSpc>
                    <a:spcPct val="115000"/>
                  </a:lnSpc>
                </a:pP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200" dirty="0">
                    <a:solidFill>
                      <a:schemeClr val="tx1">
                        <a:lumMod val="75000"/>
                        <a:lumOff val="25000"/>
                      </a:schemeClr>
                    </a:solidFill>
                    <a:latin typeface="Open Sans" pitchFamily="2" charset="0"/>
                    <a:ea typeface="Open Sans" panose="020B0606030504020204" pitchFamily="34" charset="0"/>
                    <a:cs typeface="Open Sans" panose="020B0606030504020204" pitchFamily="34" charset="0"/>
                  </a:rPr>
                  <a:t>Test automation</a:t>
                </a:r>
              </a:p>
            </p:txBody>
          </p:sp>
        </p:grpSp>
        <p:grpSp>
          <p:nvGrpSpPr>
            <p:cNvPr id="9" name="Group 8">
              <a:extLst>
                <a:ext uri="{FF2B5EF4-FFF2-40B4-BE49-F238E27FC236}">
                  <a16:creationId xmlns:a16="http://schemas.microsoft.com/office/drawing/2014/main" id="{5AD8FEA7-15BB-F2D2-0672-B8AD04042361}"/>
                </a:ext>
              </a:extLst>
            </p:cNvPr>
            <p:cNvGrpSpPr/>
            <p:nvPr/>
          </p:nvGrpSpPr>
          <p:grpSpPr>
            <a:xfrm>
              <a:off x="5443590" y="4507813"/>
              <a:ext cx="2415694" cy="2415664"/>
              <a:chOff x="5443590" y="4507813"/>
              <a:chExt cx="2415694" cy="2415664"/>
            </a:xfrm>
          </p:grpSpPr>
          <p:grpSp>
            <p:nvGrpSpPr>
              <p:cNvPr id="35" name="Graphic 6">
                <a:extLst>
                  <a:ext uri="{FF2B5EF4-FFF2-40B4-BE49-F238E27FC236}">
                    <a16:creationId xmlns:a16="http://schemas.microsoft.com/office/drawing/2014/main" id="{1B924CC5-3840-0138-F607-E94356102C17}"/>
                  </a:ext>
                </a:extLst>
              </p:cNvPr>
              <p:cNvGrpSpPr/>
              <p:nvPr/>
            </p:nvGrpSpPr>
            <p:grpSpPr>
              <a:xfrm>
                <a:off x="5443590" y="4507813"/>
                <a:ext cx="2415694" cy="2415664"/>
                <a:chOff x="5443590" y="4507813"/>
                <a:chExt cx="2415694" cy="2415664"/>
              </a:xfrm>
            </p:grpSpPr>
            <p:sp>
              <p:nvSpPr>
                <p:cNvPr id="37" name="Freeform: Shape 36">
                  <a:extLst>
                    <a:ext uri="{FF2B5EF4-FFF2-40B4-BE49-F238E27FC236}">
                      <a16:creationId xmlns:a16="http://schemas.microsoft.com/office/drawing/2014/main" id="{40B79CEB-F568-6B2F-5B53-2DE90F854F07}"/>
                    </a:ext>
                  </a:extLst>
                </p:cNvPr>
                <p:cNvSpPr/>
                <p:nvPr/>
              </p:nvSpPr>
              <p:spPr>
                <a:xfrm>
                  <a:off x="5443590" y="4507813"/>
                  <a:ext cx="2415694" cy="2415664"/>
                </a:xfrm>
                <a:custGeom>
                  <a:avLst/>
                  <a:gdLst>
                    <a:gd name="connsiteX0" fmla="*/ 1317667 w 2415694"/>
                    <a:gd name="connsiteY0" fmla="*/ 2415664 h 2415664"/>
                    <a:gd name="connsiteX1" fmla="*/ 1097998 w 2415694"/>
                    <a:gd name="connsiteY1" fmla="*/ 2415664 h 2415664"/>
                    <a:gd name="connsiteX2" fmla="*/ 1075606 w 2415694"/>
                    <a:gd name="connsiteY2" fmla="*/ 2394641 h 2415664"/>
                    <a:gd name="connsiteX3" fmla="*/ 1067484 w 2415694"/>
                    <a:gd name="connsiteY3" fmla="*/ 2265646 h 2415664"/>
                    <a:gd name="connsiteX4" fmla="*/ 800318 w 2415694"/>
                    <a:gd name="connsiteY4" fmla="*/ 2194395 h 2415664"/>
                    <a:gd name="connsiteX5" fmla="*/ 728947 w 2415694"/>
                    <a:gd name="connsiteY5" fmla="*/ 2301754 h 2415664"/>
                    <a:gd name="connsiteX6" fmla="*/ 699039 w 2415694"/>
                    <a:gd name="connsiteY6" fmla="*/ 2308762 h 2415664"/>
                    <a:gd name="connsiteX7" fmla="*/ 508801 w 2415694"/>
                    <a:gd name="connsiteY7" fmla="*/ 2198928 h 2415664"/>
                    <a:gd name="connsiteX8" fmla="*/ 499915 w 2415694"/>
                    <a:gd name="connsiteY8" fmla="*/ 2169528 h 2415664"/>
                    <a:gd name="connsiteX9" fmla="*/ 557144 w 2415694"/>
                    <a:gd name="connsiteY9" fmla="*/ 2054145 h 2415664"/>
                    <a:gd name="connsiteX10" fmla="*/ 361086 w 2415694"/>
                    <a:gd name="connsiteY10" fmla="*/ 1858730 h 2415664"/>
                    <a:gd name="connsiteX11" fmla="*/ 246136 w 2415694"/>
                    <a:gd name="connsiteY11" fmla="*/ 1915749 h 2415664"/>
                    <a:gd name="connsiteX12" fmla="*/ 216737 w 2415694"/>
                    <a:gd name="connsiteY12" fmla="*/ 1906864 h 2415664"/>
                    <a:gd name="connsiteX13" fmla="*/ 106903 w 2415694"/>
                    <a:gd name="connsiteY13" fmla="*/ 1716625 h 2415664"/>
                    <a:gd name="connsiteX14" fmla="*/ 113910 w 2415694"/>
                    <a:gd name="connsiteY14" fmla="*/ 1686724 h 2415664"/>
                    <a:gd name="connsiteX15" fmla="*/ 220155 w 2415694"/>
                    <a:gd name="connsiteY15" fmla="*/ 1616087 h 2415664"/>
                    <a:gd name="connsiteX16" fmla="*/ 147879 w 2415694"/>
                    <a:gd name="connsiteY16" fmla="*/ 1348075 h 2415664"/>
                    <a:gd name="connsiteX17" fmla="*/ 21016 w 2415694"/>
                    <a:gd name="connsiteY17" fmla="*/ 1340058 h 2415664"/>
                    <a:gd name="connsiteX18" fmla="*/ 0 w 2415694"/>
                    <a:gd name="connsiteY18" fmla="*/ 1317666 h 2415664"/>
                    <a:gd name="connsiteX19" fmla="*/ 0 w 2415694"/>
                    <a:gd name="connsiteY19" fmla="*/ 1097998 h 2415664"/>
                    <a:gd name="connsiteX20" fmla="*/ 21016 w 2415694"/>
                    <a:gd name="connsiteY20" fmla="*/ 1075606 h 2415664"/>
                    <a:gd name="connsiteX21" fmla="*/ 147229 w 2415694"/>
                    <a:gd name="connsiteY21" fmla="*/ 1067626 h 2415664"/>
                    <a:gd name="connsiteX22" fmla="*/ 218554 w 2415694"/>
                    <a:gd name="connsiteY22" fmla="*/ 798515 h 2415664"/>
                    <a:gd name="connsiteX23" fmla="*/ 113910 w 2415694"/>
                    <a:gd name="connsiteY23" fmla="*/ 728940 h 2415664"/>
                    <a:gd name="connsiteX24" fmla="*/ 106903 w 2415694"/>
                    <a:gd name="connsiteY24" fmla="*/ 699039 h 2415664"/>
                    <a:gd name="connsiteX25" fmla="*/ 216737 w 2415694"/>
                    <a:gd name="connsiteY25" fmla="*/ 508800 h 2415664"/>
                    <a:gd name="connsiteX26" fmla="*/ 246136 w 2415694"/>
                    <a:gd name="connsiteY26" fmla="*/ 499915 h 2415664"/>
                    <a:gd name="connsiteX27" fmla="*/ 358394 w 2415694"/>
                    <a:gd name="connsiteY27" fmla="*/ 555595 h 2415664"/>
                    <a:gd name="connsiteX28" fmla="*/ 555386 w 2415694"/>
                    <a:gd name="connsiteY28" fmla="*/ 357959 h 2415664"/>
                    <a:gd name="connsiteX29" fmla="*/ 499915 w 2415694"/>
                    <a:gd name="connsiteY29" fmla="*/ 246136 h 2415664"/>
                    <a:gd name="connsiteX30" fmla="*/ 508801 w 2415694"/>
                    <a:gd name="connsiteY30" fmla="*/ 216737 h 2415664"/>
                    <a:gd name="connsiteX31" fmla="*/ 699039 w 2415694"/>
                    <a:gd name="connsiteY31" fmla="*/ 106902 h 2415664"/>
                    <a:gd name="connsiteX32" fmla="*/ 728947 w 2415694"/>
                    <a:gd name="connsiteY32" fmla="*/ 113910 h 2415664"/>
                    <a:gd name="connsiteX33" fmla="*/ 797775 w 2415694"/>
                    <a:gd name="connsiteY33" fmla="*/ 217440 h 2415664"/>
                    <a:gd name="connsiteX34" fmla="*/ 1067769 w 2415694"/>
                    <a:gd name="connsiteY34" fmla="*/ 145089 h 2415664"/>
                    <a:gd name="connsiteX35" fmla="*/ 1075614 w 2415694"/>
                    <a:gd name="connsiteY35" fmla="*/ 21023 h 2415664"/>
                    <a:gd name="connsiteX36" fmla="*/ 1098006 w 2415694"/>
                    <a:gd name="connsiteY36" fmla="*/ 0 h 2415664"/>
                    <a:gd name="connsiteX37" fmla="*/ 1317674 w 2415694"/>
                    <a:gd name="connsiteY37" fmla="*/ 0 h 2415664"/>
                    <a:gd name="connsiteX38" fmla="*/ 1340066 w 2415694"/>
                    <a:gd name="connsiteY38" fmla="*/ 21023 h 2415664"/>
                    <a:gd name="connsiteX39" fmla="*/ 1347918 w 2415694"/>
                    <a:gd name="connsiteY39" fmla="*/ 145089 h 2415664"/>
                    <a:gd name="connsiteX40" fmla="*/ 1617942 w 2415694"/>
                    <a:gd name="connsiteY40" fmla="*/ 217447 h 2415664"/>
                    <a:gd name="connsiteX41" fmla="*/ 1686732 w 2415694"/>
                    <a:gd name="connsiteY41" fmla="*/ 113918 h 2415664"/>
                    <a:gd name="connsiteX42" fmla="*/ 1716640 w 2415694"/>
                    <a:gd name="connsiteY42" fmla="*/ 106902 h 2415664"/>
                    <a:gd name="connsiteX43" fmla="*/ 1906887 w 2415694"/>
                    <a:gd name="connsiteY43" fmla="*/ 216737 h 2415664"/>
                    <a:gd name="connsiteX44" fmla="*/ 1915771 w 2415694"/>
                    <a:gd name="connsiteY44" fmla="*/ 246143 h 2415664"/>
                    <a:gd name="connsiteX45" fmla="*/ 1860279 w 2415694"/>
                    <a:gd name="connsiteY45" fmla="*/ 357945 h 2415664"/>
                    <a:gd name="connsiteX46" fmla="*/ 2057316 w 2415694"/>
                    <a:gd name="connsiteY46" fmla="*/ 555625 h 2415664"/>
                    <a:gd name="connsiteX47" fmla="*/ 2169543 w 2415694"/>
                    <a:gd name="connsiteY47" fmla="*/ 499923 h 2415664"/>
                    <a:gd name="connsiteX48" fmla="*/ 2198950 w 2415694"/>
                    <a:gd name="connsiteY48" fmla="*/ 508800 h 2415664"/>
                    <a:gd name="connsiteX49" fmla="*/ 2308792 w 2415694"/>
                    <a:gd name="connsiteY49" fmla="*/ 699039 h 2415664"/>
                    <a:gd name="connsiteX50" fmla="*/ 2301777 w 2415694"/>
                    <a:gd name="connsiteY50" fmla="*/ 728947 h 2415664"/>
                    <a:gd name="connsiteX51" fmla="*/ 2197125 w 2415694"/>
                    <a:gd name="connsiteY51" fmla="*/ 798485 h 2415664"/>
                    <a:gd name="connsiteX52" fmla="*/ 2268466 w 2415694"/>
                    <a:gd name="connsiteY52" fmla="*/ 1067671 h 2415664"/>
                    <a:gd name="connsiteX53" fmla="*/ 2394664 w 2415694"/>
                    <a:gd name="connsiteY53" fmla="*/ 1075614 h 2415664"/>
                    <a:gd name="connsiteX54" fmla="*/ 2415695 w 2415694"/>
                    <a:gd name="connsiteY54" fmla="*/ 1098005 h 2415664"/>
                    <a:gd name="connsiteX55" fmla="*/ 2415695 w 2415694"/>
                    <a:gd name="connsiteY55" fmla="*/ 1317674 h 2415664"/>
                    <a:gd name="connsiteX56" fmla="*/ 2394664 w 2415694"/>
                    <a:gd name="connsiteY56" fmla="*/ 1340065 h 2415664"/>
                    <a:gd name="connsiteX57" fmla="*/ 2267815 w 2415694"/>
                    <a:gd name="connsiteY57" fmla="*/ 1348053 h 2415664"/>
                    <a:gd name="connsiteX58" fmla="*/ 2195525 w 2415694"/>
                    <a:gd name="connsiteY58" fmla="*/ 1616132 h 2415664"/>
                    <a:gd name="connsiteX59" fmla="*/ 2301777 w 2415694"/>
                    <a:gd name="connsiteY59" fmla="*/ 1686732 h 2415664"/>
                    <a:gd name="connsiteX60" fmla="*/ 2308792 w 2415694"/>
                    <a:gd name="connsiteY60" fmla="*/ 1716640 h 2415664"/>
                    <a:gd name="connsiteX61" fmla="*/ 2198950 w 2415694"/>
                    <a:gd name="connsiteY61" fmla="*/ 1906879 h 2415664"/>
                    <a:gd name="connsiteX62" fmla="*/ 2169543 w 2415694"/>
                    <a:gd name="connsiteY62" fmla="*/ 1915756 h 2415664"/>
                    <a:gd name="connsiteX63" fmla="*/ 2054624 w 2415694"/>
                    <a:gd name="connsiteY63" fmla="*/ 1858715 h 2415664"/>
                    <a:gd name="connsiteX64" fmla="*/ 1858513 w 2415694"/>
                    <a:gd name="connsiteY64" fmla="*/ 2054175 h 2415664"/>
                    <a:gd name="connsiteX65" fmla="*/ 1915771 w 2415694"/>
                    <a:gd name="connsiteY65" fmla="*/ 2169528 h 2415664"/>
                    <a:gd name="connsiteX66" fmla="*/ 1906887 w 2415694"/>
                    <a:gd name="connsiteY66" fmla="*/ 2198935 h 2415664"/>
                    <a:gd name="connsiteX67" fmla="*/ 1716640 w 2415694"/>
                    <a:gd name="connsiteY67" fmla="*/ 2308769 h 2415664"/>
                    <a:gd name="connsiteX68" fmla="*/ 1686732 w 2415694"/>
                    <a:gd name="connsiteY68" fmla="*/ 2301754 h 2415664"/>
                    <a:gd name="connsiteX69" fmla="*/ 1615399 w 2415694"/>
                    <a:gd name="connsiteY69" fmla="*/ 2194388 h 2415664"/>
                    <a:gd name="connsiteX70" fmla="*/ 1348203 w 2415694"/>
                    <a:gd name="connsiteY70" fmla="*/ 2265654 h 2415664"/>
                    <a:gd name="connsiteX71" fmla="*/ 1340073 w 2415694"/>
                    <a:gd name="connsiteY71" fmla="*/ 2394649 h 2415664"/>
                    <a:gd name="connsiteX72" fmla="*/ 1317667 w 2415694"/>
                    <a:gd name="connsiteY72" fmla="*/ 2415664 h 2415664"/>
                    <a:gd name="connsiteX73" fmla="*/ 1119066 w 2415694"/>
                    <a:gd name="connsiteY73" fmla="*/ 2370791 h 2415664"/>
                    <a:gd name="connsiteX74" fmla="*/ 1296599 w 2415694"/>
                    <a:gd name="connsiteY74" fmla="*/ 2370791 h 2415664"/>
                    <a:gd name="connsiteX75" fmla="*/ 1304564 w 2415694"/>
                    <a:gd name="connsiteY75" fmla="*/ 2244227 h 2415664"/>
                    <a:gd name="connsiteX76" fmla="*/ 1324428 w 2415694"/>
                    <a:gd name="connsiteY76" fmla="*/ 2223346 h 2415664"/>
                    <a:gd name="connsiteX77" fmla="*/ 1614845 w 2415694"/>
                    <a:gd name="connsiteY77" fmla="*/ 2145888 h 2415664"/>
                    <a:gd name="connsiteX78" fmla="*/ 1642457 w 2415694"/>
                    <a:gd name="connsiteY78" fmla="*/ 2154055 h 2415664"/>
                    <a:gd name="connsiteX79" fmla="*/ 1712430 w 2415694"/>
                    <a:gd name="connsiteY79" fmla="*/ 2259371 h 2415664"/>
                    <a:gd name="connsiteX80" fmla="*/ 1866187 w 2415694"/>
                    <a:gd name="connsiteY80" fmla="*/ 2170605 h 2415664"/>
                    <a:gd name="connsiteX81" fmla="*/ 1810013 w 2415694"/>
                    <a:gd name="connsiteY81" fmla="*/ 2057443 h 2415664"/>
                    <a:gd name="connsiteX82" fmla="*/ 1816759 w 2415694"/>
                    <a:gd name="connsiteY82" fmla="*/ 2029435 h 2415664"/>
                    <a:gd name="connsiteX83" fmla="*/ 2029951 w 2415694"/>
                    <a:gd name="connsiteY83" fmla="*/ 1816961 h 2415664"/>
                    <a:gd name="connsiteX84" fmla="*/ 2057915 w 2415694"/>
                    <a:gd name="connsiteY84" fmla="*/ 1810275 h 2415664"/>
                    <a:gd name="connsiteX85" fmla="*/ 2170591 w 2415694"/>
                    <a:gd name="connsiteY85" fmla="*/ 1866202 h 2415664"/>
                    <a:gd name="connsiteX86" fmla="*/ 2259357 w 2415694"/>
                    <a:gd name="connsiteY86" fmla="*/ 1712451 h 2415664"/>
                    <a:gd name="connsiteX87" fmla="*/ 2155109 w 2415694"/>
                    <a:gd name="connsiteY87" fmla="*/ 1643183 h 2415664"/>
                    <a:gd name="connsiteX88" fmla="*/ 2146965 w 2415694"/>
                    <a:gd name="connsiteY88" fmla="*/ 1615504 h 2415664"/>
                    <a:gd name="connsiteX89" fmla="*/ 2225515 w 2415694"/>
                    <a:gd name="connsiteY89" fmla="*/ 1324263 h 2415664"/>
                    <a:gd name="connsiteX90" fmla="*/ 2246396 w 2415694"/>
                    <a:gd name="connsiteY90" fmla="*/ 1304444 h 2415664"/>
                    <a:gd name="connsiteX91" fmla="*/ 2370777 w 2415694"/>
                    <a:gd name="connsiteY91" fmla="*/ 1296613 h 2415664"/>
                    <a:gd name="connsiteX92" fmla="*/ 2370777 w 2415694"/>
                    <a:gd name="connsiteY92" fmla="*/ 1119081 h 2415664"/>
                    <a:gd name="connsiteX93" fmla="*/ 2246957 w 2415694"/>
                    <a:gd name="connsiteY93" fmla="*/ 1111288 h 2415664"/>
                    <a:gd name="connsiteX94" fmla="*/ 2226069 w 2415694"/>
                    <a:gd name="connsiteY94" fmla="*/ 1091364 h 2415664"/>
                    <a:gd name="connsiteX95" fmla="*/ 2148588 w 2415694"/>
                    <a:gd name="connsiteY95" fmla="*/ 799001 h 2415664"/>
                    <a:gd name="connsiteX96" fmla="*/ 2156770 w 2415694"/>
                    <a:gd name="connsiteY96" fmla="*/ 771412 h 2415664"/>
                    <a:gd name="connsiteX97" fmla="*/ 2259357 w 2415694"/>
                    <a:gd name="connsiteY97" fmla="*/ 703250 h 2415664"/>
                    <a:gd name="connsiteX98" fmla="*/ 2170591 w 2415694"/>
                    <a:gd name="connsiteY98" fmla="*/ 549500 h 2415664"/>
                    <a:gd name="connsiteX99" fmla="*/ 2060532 w 2415694"/>
                    <a:gd name="connsiteY99" fmla="*/ 604125 h 2415664"/>
                    <a:gd name="connsiteX100" fmla="*/ 2032509 w 2415694"/>
                    <a:gd name="connsiteY100" fmla="*/ 597357 h 2415664"/>
                    <a:gd name="connsiteX101" fmla="*/ 1818502 w 2415694"/>
                    <a:gd name="connsiteY101" fmla="*/ 382640 h 2415664"/>
                    <a:gd name="connsiteX102" fmla="*/ 1811786 w 2415694"/>
                    <a:gd name="connsiteY102" fmla="*/ 354654 h 2415664"/>
                    <a:gd name="connsiteX103" fmla="*/ 1866179 w 2415694"/>
                    <a:gd name="connsiteY103" fmla="*/ 245081 h 2415664"/>
                    <a:gd name="connsiteX104" fmla="*/ 1712422 w 2415694"/>
                    <a:gd name="connsiteY104" fmla="*/ 156315 h 2415664"/>
                    <a:gd name="connsiteX105" fmla="*/ 1644970 w 2415694"/>
                    <a:gd name="connsiteY105" fmla="*/ 257833 h 2415664"/>
                    <a:gd name="connsiteX106" fmla="*/ 1617306 w 2415694"/>
                    <a:gd name="connsiteY106" fmla="*/ 265977 h 2415664"/>
                    <a:gd name="connsiteX107" fmla="*/ 1324158 w 2415694"/>
                    <a:gd name="connsiteY107" fmla="*/ 187412 h 2415664"/>
                    <a:gd name="connsiteX108" fmla="*/ 1304287 w 2415694"/>
                    <a:gd name="connsiteY108" fmla="*/ 166539 h 2415664"/>
                    <a:gd name="connsiteX109" fmla="*/ 1296591 w 2415694"/>
                    <a:gd name="connsiteY109" fmla="*/ 44888 h 2415664"/>
                    <a:gd name="connsiteX110" fmla="*/ 1119051 w 2415694"/>
                    <a:gd name="connsiteY110" fmla="*/ 44888 h 2415664"/>
                    <a:gd name="connsiteX111" fmla="*/ 1111363 w 2415694"/>
                    <a:gd name="connsiteY111" fmla="*/ 166539 h 2415664"/>
                    <a:gd name="connsiteX112" fmla="*/ 1091492 w 2415694"/>
                    <a:gd name="connsiteY112" fmla="*/ 187412 h 2415664"/>
                    <a:gd name="connsiteX113" fmla="*/ 798374 w 2415694"/>
                    <a:gd name="connsiteY113" fmla="*/ 265962 h 2415664"/>
                    <a:gd name="connsiteX114" fmla="*/ 770717 w 2415694"/>
                    <a:gd name="connsiteY114" fmla="*/ 257825 h 2415664"/>
                    <a:gd name="connsiteX115" fmla="*/ 703228 w 2415694"/>
                    <a:gd name="connsiteY115" fmla="*/ 156315 h 2415664"/>
                    <a:gd name="connsiteX116" fmla="*/ 549470 w 2415694"/>
                    <a:gd name="connsiteY116" fmla="*/ 245089 h 2415664"/>
                    <a:gd name="connsiteX117" fmla="*/ 603834 w 2415694"/>
                    <a:gd name="connsiteY117" fmla="*/ 354684 h 2415664"/>
                    <a:gd name="connsiteX118" fmla="*/ 597118 w 2415694"/>
                    <a:gd name="connsiteY118" fmla="*/ 382655 h 2415664"/>
                    <a:gd name="connsiteX119" fmla="*/ 383164 w 2415694"/>
                    <a:gd name="connsiteY119" fmla="*/ 597327 h 2415664"/>
                    <a:gd name="connsiteX120" fmla="*/ 355148 w 2415694"/>
                    <a:gd name="connsiteY120" fmla="*/ 604095 h 2415664"/>
                    <a:gd name="connsiteX121" fmla="*/ 245067 w 2415694"/>
                    <a:gd name="connsiteY121" fmla="*/ 549493 h 2415664"/>
                    <a:gd name="connsiteX122" fmla="*/ 156293 w 2415694"/>
                    <a:gd name="connsiteY122" fmla="*/ 703250 h 2415664"/>
                    <a:gd name="connsiteX123" fmla="*/ 258873 w 2415694"/>
                    <a:gd name="connsiteY123" fmla="*/ 771449 h 2415664"/>
                    <a:gd name="connsiteX124" fmla="*/ 267039 w 2415694"/>
                    <a:gd name="connsiteY124" fmla="*/ 799039 h 2415664"/>
                    <a:gd name="connsiteX125" fmla="*/ 189581 w 2415694"/>
                    <a:gd name="connsiteY125" fmla="*/ 1091327 h 2415664"/>
                    <a:gd name="connsiteX126" fmla="*/ 168700 w 2415694"/>
                    <a:gd name="connsiteY126" fmla="*/ 1111250 h 2415664"/>
                    <a:gd name="connsiteX127" fmla="*/ 44873 w 2415694"/>
                    <a:gd name="connsiteY127" fmla="*/ 1119081 h 2415664"/>
                    <a:gd name="connsiteX128" fmla="*/ 44873 w 2415694"/>
                    <a:gd name="connsiteY128" fmla="*/ 1296621 h 2415664"/>
                    <a:gd name="connsiteX129" fmla="*/ 169268 w 2415694"/>
                    <a:gd name="connsiteY129" fmla="*/ 1304489 h 2415664"/>
                    <a:gd name="connsiteX130" fmla="*/ 190135 w 2415694"/>
                    <a:gd name="connsiteY130" fmla="*/ 1324307 h 2415664"/>
                    <a:gd name="connsiteX131" fmla="*/ 268670 w 2415694"/>
                    <a:gd name="connsiteY131" fmla="*/ 1615481 h 2415664"/>
                    <a:gd name="connsiteX132" fmla="*/ 260541 w 2415694"/>
                    <a:gd name="connsiteY132" fmla="*/ 1643153 h 2415664"/>
                    <a:gd name="connsiteX133" fmla="*/ 156301 w 2415694"/>
                    <a:gd name="connsiteY133" fmla="*/ 1712459 h 2415664"/>
                    <a:gd name="connsiteX134" fmla="*/ 245074 w 2415694"/>
                    <a:gd name="connsiteY134" fmla="*/ 1866216 h 2415664"/>
                    <a:gd name="connsiteX135" fmla="*/ 357780 w 2415694"/>
                    <a:gd name="connsiteY135" fmla="*/ 1810312 h 2415664"/>
                    <a:gd name="connsiteX136" fmla="*/ 385743 w 2415694"/>
                    <a:gd name="connsiteY136" fmla="*/ 1817006 h 2415664"/>
                    <a:gd name="connsiteX137" fmla="*/ 598883 w 2415694"/>
                    <a:gd name="connsiteY137" fmla="*/ 2029427 h 2415664"/>
                    <a:gd name="connsiteX138" fmla="*/ 605629 w 2415694"/>
                    <a:gd name="connsiteY138" fmla="*/ 2057428 h 2415664"/>
                    <a:gd name="connsiteX139" fmla="*/ 549485 w 2415694"/>
                    <a:gd name="connsiteY139" fmla="*/ 2170620 h 2415664"/>
                    <a:gd name="connsiteX140" fmla="*/ 703243 w 2415694"/>
                    <a:gd name="connsiteY140" fmla="*/ 2259394 h 2415664"/>
                    <a:gd name="connsiteX141" fmla="*/ 773252 w 2415694"/>
                    <a:gd name="connsiteY141" fmla="*/ 2154084 h 2415664"/>
                    <a:gd name="connsiteX142" fmla="*/ 800856 w 2415694"/>
                    <a:gd name="connsiteY142" fmla="*/ 2145925 h 2415664"/>
                    <a:gd name="connsiteX143" fmla="*/ 1091237 w 2415694"/>
                    <a:gd name="connsiteY143" fmla="*/ 2223361 h 2415664"/>
                    <a:gd name="connsiteX144" fmla="*/ 1111101 w 2415694"/>
                    <a:gd name="connsiteY144" fmla="*/ 2244242 h 2415664"/>
                    <a:gd name="connsiteX145" fmla="*/ 1119066 w 2415694"/>
                    <a:gd name="connsiteY145" fmla="*/ 2370791 h 241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2415694" h="2415664">
                      <a:moveTo>
                        <a:pt x="1317667" y="2415664"/>
                      </a:moveTo>
                      <a:lnTo>
                        <a:pt x="1097998" y="2415664"/>
                      </a:lnTo>
                      <a:cubicBezTo>
                        <a:pt x="1086152" y="2415664"/>
                        <a:pt x="1076347" y="2406458"/>
                        <a:pt x="1075606" y="2394641"/>
                      </a:cubicBezTo>
                      <a:lnTo>
                        <a:pt x="1067484" y="2265646"/>
                      </a:lnTo>
                      <a:cubicBezTo>
                        <a:pt x="975525" y="2253590"/>
                        <a:pt x="885831" y="2229673"/>
                        <a:pt x="800318" y="2194395"/>
                      </a:cubicBezTo>
                      <a:lnTo>
                        <a:pt x="728947" y="2301754"/>
                      </a:lnTo>
                      <a:cubicBezTo>
                        <a:pt x="722381" y="2311619"/>
                        <a:pt x="709293" y="2314678"/>
                        <a:pt x="699039" y="2308762"/>
                      </a:cubicBezTo>
                      <a:lnTo>
                        <a:pt x="508801" y="2198928"/>
                      </a:lnTo>
                      <a:cubicBezTo>
                        <a:pt x="498547" y="2193004"/>
                        <a:pt x="494658" y="2180133"/>
                        <a:pt x="499915" y="2169528"/>
                      </a:cubicBezTo>
                      <a:lnTo>
                        <a:pt x="557144" y="2054145"/>
                      </a:lnTo>
                      <a:cubicBezTo>
                        <a:pt x="483567" y="1997665"/>
                        <a:pt x="417738" y="1932060"/>
                        <a:pt x="361086" y="1858730"/>
                      </a:cubicBezTo>
                      <a:lnTo>
                        <a:pt x="246136" y="1915749"/>
                      </a:lnTo>
                      <a:cubicBezTo>
                        <a:pt x="235546" y="1921014"/>
                        <a:pt x="222660" y="1917125"/>
                        <a:pt x="216737" y="1906864"/>
                      </a:cubicBezTo>
                      <a:lnTo>
                        <a:pt x="106903" y="1716625"/>
                      </a:lnTo>
                      <a:cubicBezTo>
                        <a:pt x="100979" y="1706371"/>
                        <a:pt x="104053" y="1693276"/>
                        <a:pt x="113910" y="1686724"/>
                      </a:cubicBezTo>
                      <a:lnTo>
                        <a:pt x="220155" y="1616087"/>
                      </a:lnTo>
                      <a:cubicBezTo>
                        <a:pt x="184458" y="1530335"/>
                        <a:pt x="160189" y="1440334"/>
                        <a:pt x="147879" y="1348075"/>
                      </a:cubicBezTo>
                      <a:lnTo>
                        <a:pt x="21016" y="1340058"/>
                      </a:lnTo>
                      <a:cubicBezTo>
                        <a:pt x="9199" y="1339310"/>
                        <a:pt x="0" y="1329505"/>
                        <a:pt x="0" y="1317666"/>
                      </a:cubicBezTo>
                      <a:lnTo>
                        <a:pt x="0" y="1097998"/>
                      </a:lnTo>
                      <a:cubicBezTo>
                        <a:pt x="0" y="1086151"/>
                        <a:pt x="9207" y="1076354"/>
                        <a:pt x="21016" y="1075606"/>
                      </a:cubicBezTo>
                      <a:lnTo>
                        <a:pt x="147229" y="1067626"/>
                      </a:lnTo>
                      <a:cubicBezTo>
                        <a:pt x="159142" y="974994"/>
                        <a:pt x="183090" y="884649"/>
                        <a:pt x="218554" y="798515"/>
                      </a:cubicBezTo>
                      <a:lnTo>
                        <a:pt x="113910" y="728940"/>
                      </a:lnTo>
                      <a:cubicBezTo>
                        <a:pt x="104053" y="722388"/>
                        <a:pt x="100979" y="709293"/>
                        <a:pt x="106903" y="699039"/>
                      </a:cubicBezTo>
                      <a:lnTo>
                        <a:pt x="216737" y="508800"/>
                      </a:lnTo>
                      <a:cubicBezTo>
                        <a:pt x="222660" y="498547"/>
                        <a:pt x="235546" y="494665"/>
                        <a:pt x="246136" y="499915"/>
                      </a:cubicBezTo>
                      <a:lnTo>
                        <a:pt x="358394" y="555595"/>
                      </a:lnTo>
                      <a:cubicBezTo>
                        <a:pt x="415263" y="481353"/>
                        <a:pt x="481390" y="415008"/>
                        <a:pt x="555386" y="357959"/>
                      </a:cubicBezTo>
                      <a:lnTo>
                        <a:pt x="499915" y="246136"/>
                      </a:lnTo>
                      <a:cubicBezTo>
                        <a:pt x="494650" y="235531"/>
                        <a:pt x="498540" y="222652"/>
                        <a:pt x="508801" y="216737"/>
                      </a:cubicBezTo>
                      <a:lnTo>
                        <a:pt x="699039" y="106902"/>
                      </a:lnTo>
                      <a:cubicBezTo>
                        <a:pt x="709293" y="100979"/>
                        <a:pt x="722388" y="104053"/>
                        <a:pt x="728947" y="113910"/>
                      </a:cubicBezTo>
                      <a:lnTo>
                        <a:pt x="797775" y="217440"/>
                      </a:lnTo>
                      <a:cubicBezTo>
                        <a:pt x="884163" y="181549"/>
                        <a:pt x="974814" y="157257"/>
                        <a:pt x="1067769" y="145089"/>
                      </a:cubicBezTo>
                      <a:lnTo>
                        <a:pt x="1075614" y="21023"/>
                      </a:lnTo>
                      <a:cubicBezTo>
                        <a:pt x="1076362" y="9206"/>
                        <a:pt x="1086166" y="0"/>
                        <a:pt x="1098006" y="0"/>
                      </a:cubicBezTo>
                      <a:lnTo>
                        <a:pt x="1317674" y="0"/>
                      </a:lnTo>
                      <a:cubicBezTo>
                        <a:pt x="1329513" y="0"/>
                        <a:pt x="1339318" y="9199"/>
                        <a:pt x="1340066" y="21023"/>
                      </a:cubicBezTo>
                      <a:lnTo>
                        <a:pt x="1347918" y="145089"/>
                      </a:lnTo>
                      <a:cubicBezTo>
                        <a:pt x="1440888" y="157257"/>
                        <a:pt x="1531554" y="181556"/>
                        <a:pt x="1617942" y="217447"/>
                      </a:cubicBezTo>
                      <a:lnTo>
                        <a:pt x="1686732" y="113918"/>
                      </a:lnTo>
                      <a:cubicBezTo>
                        <a:pt x="1693291" y="104045"/>
                        <a:pt x="1706394" y="100994"/>
                        <a:pt x="1716640" y="106902"/>
                      </a:cubicBezTo>
                      <a:lnTo>
                        <a:pt x="1906887" y="216737"/>
                      </a:lnTo>
                      <a:cubicBezTo>
                        <a:pt x="1917140" y="222660"/>
                        <a:pt x="1921037" y="235531"/>
                        <a:pt x="1915771" y="246143"/>
                      </a:cubicBezTo>
                      <a:lnTo>
                        <a:pt x="1860279" y="357945"/>
                      </a:lnTo>
                      <a:cubicBezTo>
                        <a:pt x="1934289" y="415001"/>
                        <a:pt x="2000440" y="481375"/>
                        <a:pt x="2057316" y="555625"/>
                      </a:cubicBezTo>
                      <a:lnTo>
                        <a:pt x="2169543" y="499923"/>
                      </a:lnTo>
                      <a:cubicBezTo>
                        <a:pt x="2180156" y="494658"/>
                        <a:pt x="2193027" y="498539"/>
                        <a:pt x="2198950" y="508800"/>
                      </a:cubicBezTo>
                      <a:lnTo>
                        <a:pt x="2308792" y="699039"/>
                      </a:lnTo>
                      <a:cubicBezTo>
                        <a:pt x="2314715" y="709300"/>
                        <a:pt x="2311649" y="722388"/>
                        <a:pt x="2301777" y="728947"/>
                      </a:cubicBezTo>
                      <a:lnTo>
                        <a:pt x="2197125" y="798485"/>
                      </a:lnTo>
                      <a:cubicBezTo>
                        <a:pt x="2232598" y="884642"/>
                        <a:pt x="2256553" y="975016"/>
                        <a:pt x="2268466" y="1067671"/>
                      </a:cubicBezTo>
                      <a:lnTo>
                        <a:pt x="2394664" y="1075614"/>
                      </a:lnTo>
                      <a:cubicBezTo>
                        <a:pt x="2406488" y="1076362"/>
                        <a:pt x="2415695" y="1086166"/>
                        <a:pt x="2415695" y="1098005"/>
                      </a:cubicBezTo>
                      <a:lnTo>
                        <a:pt x="2415695" y="1317674"/>
                      </a:lnTo>
                      <a:cubicBezTo>
                        <a:pt x="2415695" y="1329513"/>
                        <a:pt x="2406488" y="1339325"/>
                        <a:pt x="2394664" y="1340065"/>
                      </a:cubicBezTo>
                      <a:lnTo>
                        <a:pt x="2267815" y="1348053"/>
                      </a:lnTo>
                      <a:cubicBezTo>
                        <a:pt x="2255513" y="1440342"/>
                        <a:pt x="2231237" y="1530357"/>
                        <a:pt x="2195525" y="1616132"/>
                      </a:cubicBezTo>
                      <a:lnTo>
                        <a:pt x="2301777" y="1686732"/>
                      </a:lnTo>
                      <a:cubicBezTo>
                        <a:pt x="2311641" y="1693291"/>
                        <a:pt x="2314708" y="1706379"/>
                        <a:pt x="2308792" y="1716640"/>
                      </a:cubicBezTo>
                      <a:lnTo>
                        <a:pt x="2198950" y="1906879"/>
                      </a:lnTo>
                      <a:cubicBezTo>
                        <a:pt x="2193027" y="1917140"/>
                        <a:pt x="2180141" y="1921021"/>
                        <a:pt x="2169543" y="1915756"/>
                      </a:cubicBezTo>
                      <a:lnTo>
                        <a:pt x="2054624" y="1858715"/>
                      </a:lnTo>
                      <a:cubicBezTo>
                        <a:pt x="1997964" y="1932053"/>
                        <a:pt x="1932113" y="1997679"/>
                        <a:pt x="1858513" y="2054175"/>
                      </a:cubicBezTo>
                      <a:lnTo>
                        <a:pt x="1915771" y="2169528"/>
                      </a:lnTo>
                      <a:cubicBezTo>
                        <a:pt x="1921037" y="2180141"/>
                        <a:pt x="1917148" y="2193012"/>
                        <a:pt x="1906887" y="2198935"/>
                      </a:cubicBezTo>
                      <a:lnTo>
                        <a:pt x="1716640" y="2308769"/>
                      </a:lnTo>
                      <a:cubicBezTo>
                        <a:pt x="1706387" y="2314685"/>
                        <a:pt x="1693291" y="2311626"/>
                        <a:pt x="1686732" y="2301754"/>
                      </a:cubicBezTo>
                      <a:lnTo>
                        <a:pt x="1615399" y="2194388"/>
                      </a:lnTo>
                      <a:cubicBezTo>
                        <a:pt x="1529879" y="2229666"/>
                        <a:pt x="1440170" y="2253590"/>
                        <a:pt x="1348203" y="2265654"/>
                      </a:cubicBezTo>
                      <a:lnTo>
                        <a:pt x="1340073" y="2394649"/>
                      </a:lnTo>
                      <a:cubicBezTo>
                        <a:pt x="1339325" y="2406458"/>
                        <a:pt x="1329513" y="2415664"/>
                        <a:pt x="1317667" y="2415664"/>
                      </a:cubicBezTo>
                      <a:close/>
                      <a:moveTo>
                        <a:pt x="1119066" y="2370791"/>
                      </a:moveTo>
                      <a:lnTo>
                        <a:pt x="1296599" y="2370791"/>
                      </a:lnTo>
                      <a:lnTo>
                        <a:pt x="1304564" y="2244227"/>
                      </a:lnTo>
                      <a:cubicBezTo>
                        <a:pt x="1305244" y="2233368"/>
                        <a:pt x="1313621" y="2224565"/>
                        <a:pt x="1324428" y="2223346"/>
                      </a:cubicBezTo>
                      <a:cubicBezTo>
                        <a:pt x="1424778" y="2211978"/>
                        <a:pt x="1522482" y="2185914"/>
                        <a:pt x="1614845" y="2145888"/>
                      </a:cubicBezTo>
                      <a:cubicBezTo>
                        <a:pt x="1624823" y="2141573"/>
                        <a:pt x="1636444" y="2145005"/>
                        <a:pt x="1642457" y="2154055"/>
                      </a:cubicBezTo>
                      <a:lnTo>
                        <a:pt x="1712430" y="2259371"/>
                      </a:lnTo>
                      <a:lnTo>
                        <a:pt x="1866187" y="2170605"/>
                      </a:lnTo>
                      <a:lnTo>
                        <a:pt x="1810013" y="2057443"/>
                      </a:lnTo>
                      <a:cubicBezTo>
                        <a:pt x="1805182" y="2047705"/>
                        <a:pt x="1808024" y="2035904"/>
                        <a:pt x="1816759" y="2029435"/>
                      </a:cubicBezTo>
                      <a:cubicBezTo>
                        <a:pt x="1897942" y="1969335"/>
                        <a:pt x="1969672" y="1897852"/>
                        <a:pt x="2029951" y="1816961"/>
                      </a:cubicBezTo>
                      <a:cubicBezTo>
                        <a:pt x="2036420" y="1808270"/>
                        <a:pt x="2048192" y="1805443"/>
                        <a:pt x="2057915" y="1810275"/>
                      </a:cubicBezTo>
                      <a:lnTo>
                        <a:pt x="2170591" y="1866202"/>
                      </a:lnTo>
                      <a:lnTo>
                        <a:pt x="2259357" y="1712451"/>
                      </a:lnTo>
                      <a:lnTo>
                        <a:pt x="2155109" y="1643183"/>
                      </a:lnTo>
                      <a:cubicBezTo>
                        <a:pt x="2146037" y="1637155"/>
                        <a:pt x="2142605" y="1625488"/>
                        <a:pt x="2146965" y="1615504"/>
                      </a:cubicBezTo>
                      <a:cubicBezTo>
                        <a:pt x="2187463" y="1522900"/>
                        <a:pt x="2213886" y="1424913"/>
                        <a:pt x="2225515" y="1324263"/>
                      </a:cubicBezTo>
                      <a:cubicBezTo>
                        <a:pt x="2226764" y="1313478"/>
                        <a:pt x="2235559" y="1305124"/>
                        <a:pt x="2246396" y="1304444"/>
                      </a:cubicBezTo>
                      <a:lnTo>
                        <a:pt x="2370777" y="1296613"/>
                      </a:lnTo>
                      <a:lnTo>
                        <a:pt x="2370777" y="1119081"/>
                      </a:lnTo>
                      <a:lnTo>
                        <a:pt x="2246957" y="1111288"/>
                      </a:lnTo>
                      <a:cubicBezTo>
                        <a:pt x="2236083" y="1110600"/>
                        <a:pt x="2227265" y="1102201"/>
                        <a:pt x="2226069" y="1091364"/>
                      </a:cubicBezTo>
                      <a:cubicBezTo>
                        <a:pt x="2214880" y="990355"/>
                        <a:pt x="2188817" y="891993"/>
                        <a:pt x="2148588" y="799001"/>
                      </a:cubicBezTo>
                      <a:cubicBezTo>
                        <a:pt x="2144280" y="789040"/>
                        <a:pt x="2147728" y="777417"/>
                        <a:pt x="2156770" y="771412"/>
                      </a:cubicBezTo>
                      <a:lnTo>
                        <a:pt x="2259357" y="703250"/>
                      </a:lnTo>
                      <a:lnTo>
                        <a:pt x="2170591" y="549500"/>
                      </a:lnTo>
                      <a:lnTo>
                        <a:pt x="2060532" y="604125"/>
                      </a:lnTo>
                      <a:cubicBezTo>
                        <a:pt x="2050757" y="608964"/>
                        <a:pt x="2038971" y="606107"/>
                        <a:pt x="2032509" y="597357"/>
                      </a:cubicBezTo>
                      <a:cubicBezTo>
                        <a:pt x="1972072" y="515524"/>
                        <a:pt x="1900066" y="443278"/>
                        <a:pt x="1818502" y="382640"/>
                      </a:cubicBezTo>
                      <a:cubicBezTo>
                        <a:pt x="1809789" y="376163"/>
                        <a:pt x="1806970" y="364384"/>
                        <a:pt x="1811786" y="354654"/>
                      </a:cubicBezTo>
                      <a:lnTo>
                        <a:pt x="1866179" y="245081"/>
                      </a:lnTo>
                      <a:lnTo>
                        <a:pt x="1712422" y="156315"/>
                      </a:lnTo>
                      <a:lnTo>
                        <a:pt x="1644970" y="257833"/>
                      </a:lnTo>
                      <a:cubicBezTo>
                        <a:pt x="1638935" y="266905"/>
                        <a:pt x="1627283" y="270322"/>
                        <a:pt x="1617306" y="265977"/>
                      </a:cubicBezTo>
                      <a:cubicBezTo>
                        <a:pt x="1524105" y="225292"/>
                        <a:pt x="1425482" y="198862"/>
                        <a:pt x="1324158" y="187412"/>
                      </a:cubicBezTo>
                      <a:cubicBezTo>
                        <a:pt x="1313351" y="186193"/>
                        <a:pt x="1304968" y="177390"/>
                        <a:pt x="1304287" y="166539"/>
                      </a:cubicBezTo>
                      <a:lnTo>
                        <a:pt x="1296591" y="44888"/>
                      </a:lnTo>
                      <a:lnTo>
                        <a:pt x="1119051" y="44888"/>
                      </a:lnTo>
                      <a:lnTo>
                        <a:pt x="1111363" y="166539"/>
                      </a:lnTo>
                      <a:cubicBezTo>
                        <a:pt x="1110675" y="177398"/>
                        <a:pt x="1102299" y="186193"/>
                        <a:pt x="1091492" y="187412"/>
                      </a:cubicBezTo>
                      <a:cubicBezTo>
                        <a:pt x="990191" y="198855"/>
                        <a:pt x="891575" y="225285"/>
                        <a:pt x="798374" y="265962"/>
                      </a:cubicBezTo>
                      <a:cubicBezTo>
                        <a:pt x="788382" y="270315"/>
                        <a:pt x="776737" y="266882"/>
                        <a:pt x="770717" y="257825"/>
                      </a:cubicBezTo>
                      <a:lnTo>
                        <a:pt x="703228" y="156315"/>
                      </a:lnTo>
                      <a:lnTo>
                        <a:pt x="549470" y="245089"/>
                      </a:lnTo>
                      <a:lnTo>
                        <a:pt x="603834" y="354684"/>
                      </a:lnTo>
                      <a:cubicBezTo>
                        <a:pt x="608658" y="364406"/>
                        <a:pt x="605831" y="376178"/>
                        <a:pt x="597118" y="382655"/>
                      </a:cubicBezTo>
                      <a:cubicBezTo>
                        <a:pt x="515584" y="443278"/>
                        <a:pt x="443600" y="515509"/>
                        <a:pt x="383164" y="597327"/>
                      </a:cubicBezTo>
                      <a:cubicBezTo>
                        <a:pt x="376702" y="606077"/>
                        <a:pt x="364885" y="608934"/>
                        <a:pt x="355148" y="604095"/>
                      </a:cubicBezTo>
                      <a:lnTo>
                        <a:pt x="245067" y="549493"/>
                      </a:lnTo>
                      <a:lnTo>
                        <a:pt x="156293" y="703250"/>
                      </a:lnTo>
                      <a:lnTo>
                        <a:pt x="258873" y="771449"/>
                      </a:lnTo>
                      <a:cubicBezTo>
                        <a:pt x="267907" y="777455"/>
                        <a:pt x="271348" y="789077"/>
                        <a:pt x="267039" y="799039"/>
                      </a:cubicBezTo>
                      <a:cubicBezTo>
                        <a:pt x="226833" y="892001"/>
                        <a:pt x="200770" y="990340"/>
                        <a:pt x="189581" y="1091327"/>
                      </a:cubicBezTo>
                      <a:cubicBezTo>
                        <a:pt x="188377" y="1102156"/>
                        <a:pt x="179575" y="1110555"/>
                        <a:pt x="168700" y="1111250"/>
                      </a:cubicBezTo>
                      <a:lnTo>
                        <a:pt x="44873" y="1119081"/>
                      </a:lnTo>
                      <a:lnTo>
                        <a:pt x="44873" y="1296621"/>
                      </a:lnTo>
                      <a:lnTo>
                        <a:pt x="169268" y="1304489"/>
                      </a:lnTo>
                      <a:cubicBezTo>
                        <a:pt x="180106" y="1305177"/>
                        <a:pt x="188893" y="1313523"/>
                        <a:pt x="190135" y="1324307"/>
                      </a:cubicBezTo>
                      <a:cubicBezTo>
                        <a:pt x="201764" y="1424935"/>
                        <a:pt x="228179" y="1522900"/>
                        <a:pt x="268670" y="1615481"/>
                      </a:cubicBezTo>
                      <a:cubicBezTo>
                        <a:pt x="273030" y="1625458"/>
                        <a:pt x="269605" y="1637132"/>
                        <a:pt x="260541" y="1643153"/>
                      </a:cubicBezTo>
                      <a:lnTo>
                        <a:pt x="156301" y="1712459"/>
                      </a:lnTo>
                      <a:lnTo>
                        <a:pt x="245074" y="1866216"/>
                      </a:lnTo>
                      <a:lnTo>
                        <a:pt x="357780" y="1810312"/>
                      </a:lnTo>
                      <a:cubicBezTo>
                        <a:pt x="367495" y="1805488"/>
                        <a:pt x="379259" y="1808308"/>
                        <a:pt x="385743" y="1817006"/>
                      </a:cubicBezTo>
                      <a:cubicBezTo>
                        <a:pt x="446008" y="1897874"/>
                        <a:pt x="517715" y="1969350"/>
                        <a:pt x="598883" y="2029427"/>
                      </a:cubicBezTo>
                      <a:cubicBezTo>
                        <a:pt x="607618" y="2035896"/>
                        <a:pt x="610460" y="2047690"/>
                        <a:pt x="605629" y="2057428"/>
                      </a:cubicBezTo>
                      <a:lnTo>
                        <a:pt x="549485" y="2170620"/>
                      </a:lnTo>
                      <a:lnTo>
                        <a:pt x="703243" y="2259394"/>
                      </a:lnTo>
                      <a:lnTo>
                        <a:pt x="773252" y="2154084"/>
                      </a:lnTo>
                      <a:cubicBezTo>
                        <a:pt x="779265" y="2145043"/>
                        <a:pt x="790872" y="2141602"/>
                        <a:pt x="800856" y="2145925"/>
                      </a:cubicBezTo>
                      <a:cubicBezTo>
                        <a:pt x="893213" y="2185944"/>
                        <a:pt x="990909" y="2212001"/>
                        <a:pt x="1091237" y="2223361"/>
                      </a:cubicBezTo>
                      <a:cubicBezTo>
                        <a:pt x="1102044" y="2224580"/>
                        <a:pt x="1110421" y="2233390"/>
                        <a:pt x="1111101" y="2244242"/>
                      </a:cubicBezTo>
                      <a:lnTo>
                        <a:pt x="1119066" y="2370791"/>
                      </a:lnTo>
                      <a:close/>
                    </a:path>
                  </a:pathLst>
                </a:custGeom>
                <a:solidFill>
                  <a:srgbClr val="5F97CF"/>
                </a:solidFill>
                <a:ln w="7476"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C945BDDE-F269-537A-C47C-4D3378D35634}"/>
                    </a:ext>
                  </a:extLst>
                </p:cNvPr>
                <p:cNvSpPr/>
                <p:nvPr/>
              </p:nvSpPr>
              <p:spPr>
                <a:xfrm>
                  <a:off x="5698432" y="4762647"/>
                  <a:ext cx="1905989" cy="1905981"/>
                </a:xfrm>
                <a:custGeom>
                  <a:avLst/>
                  <a:gdLst>
                    <a:gd name="connsiteX0" fmla="*/ 952999 w 1905989"/>
                    <a:gd name="connsiteY0" fmla="*/ 0 h 1905981"/>
                    <a:gd name="connsiteX1" fmla="*/ 1626864 w 1905989"/>
                    <a:gd name="connsiteY1" fmla="*/ 279125 h 1905981"/>
                    <a:gd name="connsiteX2" fmla="*/ 1905989 w 1905989"/>
                    <a:gd name="connsiteY2" fmla="*/ 952991 h 1905981"/>
                    <a:gd name="connsiteX3" fmla="*/ 1626864 w 1905989"/>
                    <a:gd name="connsiteY3" fmla="*/ 1626857 h 1905981"/>
                    <a:gd name="connsiteX4" fmla="*/ 952999 w 1905989"/>
                    <a:gd name="connsiteY4" fmla="*/ 1905982 h 1905981"/>
                    <a:gd name="connsiteX5" fmla="*/ 279125 w 1905989"/>
                    <a:gd name="connsiteY5" fmla="*/ 1626857 h 1905981"/>
                    <a:gd name="connsiteX6" fmla="*/ 0 w 1905989"/>
                    <a:gd name="connsiteY6" fmla="*/ 952991 h 1905981"/>
                    <a:gd name="connsiteX7" fmla="*/ 279125 w 1905989"/>
                    <a:gd name="connsiteY7" fmla="*/ 279125 h 1905981"/>
                    <a:gd name="connsiteX8" fmla="*/ 952999 w 1905989"/>
                    <a:gd name="connsiteY8" fmla="*/ 0 h 190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89" h="1905981">
                      <a:moveTo>
                        <a:pt x="952999" y="0"/>
                      </a:moveTo>
                      <a:cubicBezTo>
                        <a:pt x="1207556" y="0"/>
                        <a:pt x="1446871" y="99125"/>
                        <a:pt x="1626864" y="279125"/>
                      </a:cubicBezTo>
                      <a:cubicBezTo>
                        <a:pt x="1806857" y="459118"/>
                        <a:pt x="1905989" y="698441"/>
                        <a:pt x="1905989" y="952991"/>
                      </a:cubicBezTo>
                      <a:cubicBezTo>
                        <a:pt x="1905989" y="1207548"/>
                        <a:pt x="1806857" y="1446863"/>
                        <a:pt x="1626864" y="1626857"/>
                      </a:cubicBezTo>
                      <a:cubicBezTo>
                        <a:pt x="1446863" y="1806857"/>
                        <a:pt x="1207548" y="1905982"/>
                        <a:pt x="952999" y="1905982"/>
                      </a:cubicBezTo>
                      <a:cubicBezTo>
                        <a:pt x="698441" y="1905982"/>
                        <a:pt x="459126" y="1806850"/>
                        <a:pt x="279125" y="1626857"/>
                      </a:cubicBezTo>
                      <a:cubicBezTo>
                        <a:pt x="99132" y="1446856"/>
                        <a:pt x="0" y="1207540"/>
                        <a:pt x="0" y="952991"/>
                      </a:cubicBezTo>
                      <a:cubicBezTo>
                        <a:pt x="0" y="698434"/>
                        <a:pt x="99132" y="459118"/>
                        <a:pt x="279125" y="279125"/>
                      </a:cubicBezTo>
                      <a:cubicBezTo>
                        <a:pt x="459126" y="99132"/>
                        <a:pt x="698441" y="0"/>
                        <a:pt x="952999" y="0"/>
                      </a:cubicBezTo>
                      <a:close/>
                    </a:path>
                  </a:pathLst>
                </a:custGeom>
                <a:solidFill>
                  <a:schemeClr val="bg1">
                    <a:lumMod val="95000"/>
                  </a:schemeClr>
                </a:solidFill>
                <a:ln w="7476" cap="flat">
                  <a:noFill/>
                  <a:prstDash val="solid"/>
                  <a:miter/>
                </a:ln>
                <a:effectLst/>
              </p:spPr>
              <p:txBody>
                <a:bodyPr rtlCol="0" anchor="ctr"/>
                <a:lstStyle/>
                <a:p>
                  <a:endParaRPr lang="en-US" dirty="0"/>
                </a:p>
              </p:txBody>
            </p:sp>
          </p:grpSp>
          <p:sp>
            <p:nvSpPr>
              <p:cNvPr id="36" name="TextBox 35">
                <a:extLst>
                  <a:ext uri="{FF2B5EF4-FFF2-40B4-BE49-F238E27FC236}">
                    <a16:creationId xmlns:a16="http://schemas.microsoft.com/office/drawing/2014/main" id="{6544A862-C361-8F97-D483-B4114F3FAA58}"/>
                  </a:ext>
                </a:extLst>
              </p:cNvPr>
              <p:cNvSpPr txBox="1"/>
              <p:nvPr/>
            </p:nvSpPr>
            <p:spPr>
              <a:xfrm>
                <a:off x="5779134" y="5492025"/>
                <a:ext cx="1705987" cy="457176"/>
              </a:xfrm>
              <a:prstGeom prst="rect">
                <a:avLst/>
              </a:prstGeom>
              <a:noFill/>
            </p:spPr>
            <p:txBody>
              <a:bodyPr wrap="square">
                <a:spAutoFit/>
              </a:bodyPr>
              <a:lstStyle/>
              <a:p>
                <a:pPr algn="ctr">
                  <a:lnSpc>
                    <a:spcPct val="115000"/>
                  </a:lnSpc>
                </a:pPr>
                <a:r>
                  <a:rPr lang="en-US" sz="2200" b="0" i="0" u="none" strike="noStrike" dirty="0">
                    <a:solidFill>
                      <a:schemeClr val="tx1">
                        <a:lumMod val="75000"/>
                        <a:lumOff val="25000"/>
                      </a:schemeClr>
                    </a:solidFill>
                    <a:effectLst/>
                    <a:latin typeface="Open Sans" pitchFamily="2" charset="0"/>
                  </a:rPr>
                  <a:t>Analytics</a:t>
                </a:r>
                <a:endParaRPr lang="en-US" sz="2200" dirty="0">
                  <a:solidFill>
                    <a:schemeClr val="tx1">
                      <a:lumMod val="75000"/>
                      <a:lumOff val="25000"/>
                    </a:schemeClr>
                  </a:solidFill>
                  <a:latin typeface="Open Sans" pitchFamily="2" charset="0"/>
                </a:endParaRPr>
              </a:p>
            </p:txBody>
          </p:sp>
        </p:grpSp>
        <p:grpSp>
          <p:nvGrpSpPr>
            <p:cNvPr id="10" name="Group 9">
              <a:extLst>
                <a:ext uri="{FF2B5EF4-FFF2-40B4-BE49-F238E27FC236}">
                  <a16:creationId xmlns:a16="http://schemas.microsoft.com/office/drawing/2014/main" id="{33BDEB9A-E278-F2D1-955B-796355DAF842}"/>
                </a:ext>
              </a:extLst>
            </p:cNvPr>
            <p:cNvGrpSpPr/>
            <p:nvPr/>
          </p:nvGrpSpPr>
          <p:grpSpPr>
            <a:xfrm>
              <a:off x="6875384" y="2645688"/>
              <a:ext cx="2415649" cy="2415649"/>
              <a:chOff x="6875384" y="2645688"/>
              <a:chExt cx="2415649" cy="2415649"/>
            </a:xfrm>
          </p:grpSpPr>
          <p:grpSp>
            <p:nvGrpSpPr>
              <p:cNvPr id="31" name="Graphic 6">
                <a:extLst>
                  <a:ext uri="{FF2B5EF4-FFF2-40B4-BE49-F238E27FC236}">
                    <a16:creationId xmlns:a16="http://schemas.microsoft.com/office/drawing/2014/main" id="{5A698A9F-1D3C-E0D8-D934-25F336E83C48}"/>
                  </a:ext>
                </a:extLst>
              </p:cNvPr>
              <p:cNvGrpSpPr/>
              <p:nvPr/>
            </p:nvGrpSpPr>
            <p:grpSpPr>
              <a:xfrm>
                <a:off x="6875384" y="2645688"/>
                <a:ext cx="2415649" cy="2415649"/>
                <a:chOff x="6875384" y="2645688"/>
                <a:chExt cx="2415649" cy="2415649"/>
              </a:xfrm>
            </p:grpSpPr>
            <p:sp>
              <p:nvSpPr>
                <p:cNvPr id="33" name="Freeform: Shape 32">
                  <a:extLst>
                    <a:ext uri="{FF2B5EF4-FFF2-40B4-BE49-F238E27FC236}">
                      <a16:creationId xmlns:a16="http://schemas.microsoft.com/office/drawing/2014/main" id="{D7B2AB41-45C1-CFC0-692A-B9C3978C370B}"/>
                    </a:ext>
                  </a:extLst>
                </p:cNvPr>
                <p:cNvSpPr/>
                <p:nvPr/>
              </p:nvSpPr>
              <p:spPr>
                <a:xfrm>
                  <a:off x="6875384" y="2645688"/>
                  <a:ext cx="2415649" cy="2415649"/>
                </a:xfrm>
                <a:custGeom>
                  <a:avLst/>
                  <a:gdLst>
                    <a:gd name="connsiteX0" fmla="*/ 1317674 w 2415649"/>
                    <a:gd name="connsiteY0" fmla="*/ 2415649 h 2415649"/>
                    <a:gd name="connsiteX1" fmla="*/ 1098006 w 2415649"/>
                    <a:gd name="connsiteY1" fmla="*/ 2415649 h 2415649"/>
                    <a:gd name="connsiteX2" fmla="*/ 1075614 w 2415649"/>
                    <a:gd name="connsiteY2" fmla="*/ 2394626 h 2415649"/>
                    <a:gd name="connsiteX3" fmla="*/ 1067492 w 2415649"/>
                    <a:gd name="connsiteY3" fmla="*/ 2265631 h 2415649"/>
                    <a:gd name="connsiteX4" fmla="*/ 800318 w 2415649"/>
                    <a:gd name="connsiteY4" fmla="*/ 2194380 h 2415649"/>
                    <a:gd name="connsiteX5" fmla="*/ 728940 w 2415649"/>
                    <a:gd name="connsiteY5" fmla="*/ 2301739 h 2415649"/>
                    <a:gd name="connsiteX6" fmla="*/ 699039 w 2415649"/>
                    <a:gd name="connsiteY6" fmla="*/ 2308754 h 2415649"/>
                    <a:gd name="connsiteX7" fmla="*/ 508793 w 2415649"/>
                    <a:gd name="connsiteY7" fmla="*/ 2198920 h 2415649"/>
                    <a:gd name="connsiteX8" fmla="*/ 499915 w 2415649"/>
                    <a:gd name="connsiteY8" fmla="*/ 2169521 h 2415649"/>
                    <a:gd name="connsiteX9" fmla="*/ 557143 w 2415649"/>
                    <a:gd name="connsiteY9" fmla="*/ 2054137 h 2415649"/>
                    <a:gd name="connsiteX10" fmla="*/ 361086 w 2415649"/>
                    <a:gd name="connsiteY10" fmla="*/ 1858723 h 2415649"/>
                    <a:gd name="connsiteX11" fmla="*/ 246136 w 2415649"/>
                    <a:gd name="connsiteY11" fmla="*/ 1915741 h 2415649"/>
                    <a:gd name="connsiteX12" fmla="*/ 216737 w 2415649"/>
                    <a:gd name="connsiteY12" fmla="*/ 1906857 h 2415649"/>
                    <a:gd name="connsiteX13" fmla="*/ 106895 w 2415649"/>
                    <a:gd name="connsiteY13" fmla="*/ 1716617 h 2415649"/>
                    <a:gd name="connsiteX14" fmla="*/ 113903 w 2415649"/>
                    <a:gd name="connsiteY14" fmla="*/ 1686717 h 2415649"/>
                    <a:gd name="connsiteX15" fmla="*/ 220147 w 2415649"/>
                    <a:gd name="connsiteY15" fmla="*/ 1616079 h 2415649"/>
                    <a:gd name="connsiteX16" fmla="*/ 147879 w 2415649"/>
                    <a:gd name="connsiteY16" fmla="*/ 1348068 h 2415649"/>
                    <a:gd name="connsiteX17" fmla="*/ 21016 w 2415649"/>
                    <a:gd name="connsiteY17" fmla="*/ 1340050 h 2415649"/>
                    <a:gd name="connsiteX18" fmla="*/ 0 w 2415649"/>
                    <a:gd name="connsiteY18" fmla="*/ 1317659 h 2415649"/>
                    <a:gd name="connsiteX19" fmla="*/ 0 w 2415649"/>
                    <a:gd name="connsiteY19" fmla="*/ 1097990 h 2415649"/>
                    <a:gd name="connsiteX20" fmla="*/ 21016 w 2415649"/>
                    <a:gd name="connsiteY20" fmla="*/ 1075599 h 2415649"/>
                    <a:gd name="connsiteX21" fmla="*/ 147228 w 2415649"/>
                    <a:gd name="connsiteY21" fmla="*/ 1067619 h 2415649"/>
                    <a:gd name="connsiteX22" fmla="*/ 218546 w 2415649"/>
                    <a:gd name="connsiteY22" fmla="*/ 798508 h 2415649"/>
                    <a:gd name="connsiteX23" fmla="*/ 113903 w 2415649"/>
                    <a:gd name="connsiteY23" fmla="*/ 728940 h 2415649"/>
                    <a:gd name="connsiteX24" fmla="*/ 106895 w 2415649"/>
                    <a:gd name="connsiteY24" fmla="*/ 699032 h 2415649"/>
                    <a:gd name="connsiteX25" fmla="*/ 216737 w 2415649"/>
                    <a:gd name="connsiteY25" fmla="*/ 508793 h 2415649"/>
                    <a:gd name="connsiteX26" fmla="*/ 246136 w 2415649"/>
                    <a:gd name="connsiteY26" fmla="*/ 499908 h 2415649"/>
                    <a:gd name="connsiteX27" fmla="*/ 358393 w 2415649"/>
                    <a:gd name="connsiteY27" fmla="*/ 555588 h 2415649"/>
                    <a:gd name="connsiteX28" fmla="*/ 555386 w 2415649"/>
                    <a:gd name="connsiteY28" fmla="*/ 357952 h 2415649"/>
                    <a:gd name="connsiteX29" fmla="*/ 499915 w 2415649"/>
                    <a:gd name="connsiteY29" fmla="*/ 246129 h 2415649"/>
                    <a:gd name="connsiteX30" fmla="*/ 508793 w 2415649"/>
                    <a:gd name="connsiteY30" fmla="*/ 216729 h 2415649"/>
                    <a:gd name="connsiteX31" fmla="*/ 699039 w 2415649"/>
                    <a:gd name="connsiteY31" fmla="*/ 106895 h 2415649"/>
                    <a:gd name="connsiteX32" fmla="*/ 728940 w 2415649"/>
                    <a:gd name="connsiteY32" fmla="*/ 113903 h 2415649"/>
                    <a:gd name="connsiteX33" fmla="*/ 797767 w 2415649"/>
                    <a:gd name="connsiteY33" fmla="*/ 217432 h 2415649"/>
                    <a:gd name="connsiteX34" fmla="*/ 1067768 w 2415649"/>
                    <a:gd name="connsiteY34" fmla="*/ 145082 h 2415649"/>
                    <a:gd name="connsiteX35" fmla="*/ 1075614 w 2415649"/>
                    <a:gd name="connsiteY35" fmla="*/ 21016 h 2415649"/>
                    <a:gd name="connsiteX36" fmla="*/ 1098006 w 2415649"/>
                    <a:gd name="connsiteY36" fmla="*/ 0 h 2415649"/>
                    <a:gd name="connsiteX37" fmla="*/ 1317674 w 2415649"/>
                    <a:gd name="connsiteY37" fmla="*/ 0 h 2415649"/>
                    <a:gd name="connsiteX38" fmla="*/ 1340065 w 2415649"/>
                    <a:gd name="connsiteY38" fmla="*/ 21016 h 2415649"/>
                    <a:gd name="connsiteX39" fmla="*/ 1347896 w 2415649"/>
                    <a:gd name="connsiteY39" fmla="*/ 145082 h 2415649"/>
                    <a:gd name="connsiteX40" fmla="*/ 1617956 w 2415649"/>
                    <a:gd name="connsiteY40" fmla="*/ 217440 h 2415649"/>
                    <a:gd name="connsiteX41" fmla="*/ 1686687 w 2415649"/>
                    <a:gd name="connsiteY41" fmla="*/ 113910 h 2415649"/>
                    <a:gd name="connsiteX42" fmla="*/ 1716603 w 2415649"/>
                    <a:gd name="connsiteY42" fmla="*/ 106895 h 2415649"/>
                    <a:gd name="connsiteX43" fmla="*/ 1906864 w 2415649"/>
                    <a:gd name="connsiteY43" fmla="*/ 216729 h 2415649"/>
                    <a:gd name="connsiteX44" fmla="*/ 1915764 w 2415649"/>
                    <a:gd name="connsiteY44" fmla="*/ 246136 h 2415649"/>
                    <a:gd name="connsiteX45" fmla="*/ 1860271 w 2415649"/>
                    <a:gd name="connsiteY45" fmla="*/ 357937 h 2415649"/>
                    <a:gd name="connsiteX46" fmla="*/ 2057263 w 2415649"/>
                    <a:gd name="connsiteY46" fmla="*/ 555618 h 2415649"/>
                    <a:gd name="connsiteX47" fmla="*/ 2169521 w 2415649"/>
                    <a:gd name="connsiteY47" fmla="*/ 499915 h 2415649"/>
                    <a:gd name="connsiteX48" fmla="*/ 2198913 w 2415649"/>
                    <a:gd name="connsiteY48" fmla="*/ 508793 h 2415649"/>
                    <a:gd name="connsiteX49" fmla="*/ 2308777 w 2415649"/>
                    <a:gd name="connsiteY49" fmla="*/ 699032 h 2415649"/>
                    <a:gd name="connsiteX50" fmla="*/ 2301747 w 2415649"/>
                    <a:gd name="connsiteY50" fmla="*/ 728940 h 2415649"/>
                    <a:gd name="connsiteX51" fmla="*/ 2197118 w 2415649"/>
                    <a:gd name="connsiteY51" fmla="*/ 798478 h 2415649"/>
                    <a:gd name="connsiteX52" fmla="*/ 2268466 w 2415649"/>
                    <a:gd name="connsiteY52" fmla="*/ 1067664 h 2415649"/>
                    <a:gd name="connsiteX53" fmla="*/ 2394633 w 2415649"/>
                    <a:gd name="connsiteY53" fmla="*/ 1075606 h 2415649"/>
                    <a:gd name="connsiteX54" fmla="*/ 2415649 w 2415649"/>
                    <a:gd name="connsiteY54" fmla="*/ 1097998 h 2415649"/>
                    <a:gd name="connsiteX55" fmla="*/ 2415649 w 2415649"/>
                    <a:gd name="connsiteY55" fmla="*/ 1317666 h 2415649"/>
                    <a:gd name="connsiteX56" fmla="*/ 2394633 w 2415649"/>
                    <a:gd name="connsiteY56" fmla="*/ 1340058 h 2415649"/>
                    <a:gd name="connsiteX57" fmla="*/ 2267793 w 2415649"/>
                    <a:gd name="connsiteY57" fmla="*/ 1348045 h 2415649"/>
                    <a:gd name="connsiteX58" fmla="*/ 2195472 w 2415649"/>
                    <a:gd name="connsiteY58" fmla="*/ 1616124 h 2415649"/>
                    <a:gd name="connsiteX59" fmla="*/ 2301747 w 2415649"/>
                    <a:gd name="connsiteY59" fmla="*/ 1686725 h 2415649"/>
                    <a:gd name="connsiteX60" fmla="*/ 2308777 w 2415649"/>
                    <a:gd name="connsiteY60" fmla="*/ 1716632 h 2415649"/>
                    <a:gd name="connsiteX61" fmla="*/ 2198913 w 2415649"/>
                    <a:gd name="connsiteY61" fmla="*/ 1906872 h 2415649"/>
                    <a:gd name="connsiteX62" fmla="*/ 2169521 w 2415649"/>
                    <a:gd name="connsiteY62" fmla="*/ 1915749 h 2415649"/>
                    <a:gd name="connsiteX63" fmla="*/ 2054571 w 2415649"/>
                    <a:gd name="connsiteY63" fmla="*/ 1858708 h 2415649"/>
                    <a:gd name="connsiteX64" fmla="*/ 1858476 w 2415649"/>
                    <a:gd name="connsiteY64" fmla="*/ 2054167 h 2415649"/>
                    <a:gd name="connsiteX65" fmla="*/ 1915764 w 2415649"/>
                    <a:gd name="connsiteY65" fmla="*/ 2169521 h 2415649"/>
                    <a:gd name="connsiteX66" fmla="*/ 1906864 w 2415649"/>
                    <a:gd name="connsiteY66" fmla="*/ 2198928 h 2415649"/>
                    <a:gd name="connsiteX67" fmla="*/ 1716603 w 2415649"/>
                    <a:gd name="connsiteY67" fmla="*/ 2308762 h 2415649"/>
                    <a:gd name="connsiteX68" fmla="*/ 1686687 w 2415649"/>
                    <a:gd name="connsiteY68" fmla="*/ 2301747 h 2415649"/>
                    <a:gd name="connsiteX69" fmla="*/ 1615414 w 2415649"/>
                    <a:gd name="connsiteY69" fmla="*/ 2194380 h 2415649"/>
                    <a:gd name="connsiteX70" fmla="*/ 1348195 w 2415649"/>
                    <a:gd name="connsiteY70" fmla="*/ 2265646 h 2415649"/>
                    <a:gd name="connsiteX71" fmla="*/ 1340058 w 2415649"/>
                    <a:gd name="connsiteY71" fmla="*/ 2394641 h 2415649"/>
                    <a:gd name="connsiteX72" fmla="*/ 1317674 w 2415649"/>
                    <a:gd name="connsiteY72" fmla="*/ 2415649 h 2415649"/>
                    <a:gd name="connsiteX73" fmla="*/ 1119073 w 2415649"/>
                    <a:gd name="connsiteY73" fmla="*/ 2370776 h 2415649"/>
                    <a:gd name="connsiteX74" fmla="*/ 1296598 w 2415649"/>
                    <a:gd name="connsiteY74" fmla="*/ 2370776 h 2415649"/>
                    <a:gd name="connsiteX75" fmla="*/ 1304571 w 2415649"/>
                    <a:gd name="connsiteY75" fmla="*/ 2244212 h 2415649"/>
                    <a:gd name="connsiteX76" fmla="*/ 1324435 w 2415649"/>
                    <a:gd name="connsiteY76" fmla="*/ 2223331 h 2415649"/>
                    <a:gd name="connsiteX77" fmla="*/ 1614890 w 2415649"/>
                    <a:gd name="connsiteY77" fmla="*/ 2145873 h 2415649"/>
                    <a:gd name="connsiteX78" fmla="*/ 1642487 w 2415649"/>
                    <a:gd name="connsiteY78" fmla="*/ 2154040 h 2415649"/>
                    <a:gd name="connsiteX79" fmla="*/ 1712414 w 2415649"/>
                    <a:gd name="connsiteY79" fmla="*/ 2259357 h 2415649"/>
                    <a:gd name="connsiteX80" fmla="*/ 1866179 w 2415649"/>
                    <a:gd name="connsiteY80" fmla="*/ 2170590 h 2415649"/>
                    <a:gd name="connsiteX81" fmla="*/ 1810013 w 2415649"/>
                    <a:gd name="connsiteY81" fmla="*/ 2057428 h 2415649"/>
                    <a:gd name="connsiteX82" fmla="*/ 1816744 w 2415649"/>
                    <a:gd name="connsiteY82" fmla="*/ 2029420 h 2415649"/>
                    <a:gd name="connsiteX83" fmla="*/ 2029965 w 2415649"/>
                    <a:gd name="connsiteY83" fmla="*/ 1816946 h 2415649"/>
                    <a:gd name="connsiteX84" fmla="*/ 2057937 w 2415649"/>
                    <a:gd name="connsiteY84" fmla="*/ 1810252 h 2415649"/>
                    <a:gd name="connsiteX85" fmla="*/ 2170568 w 2415649"/>
                    <a:gd name="connsiteY85" fmla="*/ 1866179 h 2415649"/>
                    <a:gd name="connsiteX86" fmla="*/ 2259342 w 2415649"/>
                    <a:gd name="connsiteY86" fmla="*/ 1712429 h 2415649"/>
                    <a:gd name="connsiteX87" fmla="*/ 2155087 w 2415649"/>
                    <a:gd name="connsiteY87" fmla="*/ 1643160 h 2415649"/>
                    <a:gd name="connsiteX88" fmla="*/ 2146934 w 2415649"/>
                    <a:gd name="connsiteY88" fmla="*/ 1615481 h 2415649"/>
                    <a:gd name="connsiteX89" fmla="*/ 2225537 w 2415649"/>
                    <a:gd name="connsiteY89" fmla="*/ 1324240 h 2415649"/>
                    <a:gd name="connsiteX90" fmla="*/ 2246403 w 2415649"/>
                    <a:gd name="connsiteY90" fmla="*/ 1304421 h 2415649"/>
                    <a:gd name="connsiteX91" fmla="*/ 2370776 w 2415649"/>
                    <a:gd name="connsiteY91" fmla="*/ 1296591 h 2415649"/>
                    <a:gd name="connsiteX92" fmla="*/ 2370776 w 2415649"/>
                    <a:gd name="connsiteY92" fmla="*/ 1119058 h 2415649"/>
                    <a:gd name="connsiteX93" fmla="*/ 2246926 w 2415649"/>
                    <a:gd name="connsiteY93" fmla="*/ 1111265 h 2415649"/>
                    <a:gd name="connsiteX94" fmla="*/ 2226061 w 2415649"/>
                    <a:gd name="connsiteY94" fmla="*/ 1091342 h 2415649"/>
                    <a:gd name="connsiteX95" fmla="*/ 2148580 w 2415649"/>
                    <a:gd name="connsiteY95" fmla="*/ 798979 h 2415649"/>
                    <a:gd name="connsiteX96" fmla="*/ 2156807 w 2415649"/>
                    <a:gd name="connsiteY96" fmla="*/ 771390 h 2415649"/>
                    <a:gd name="connsiteX97" fmla="*/ 2259342 w 2415649"/>
                    <a:gd name="connsiteY97" fmla="*/ 703227 h 2415649"/>
                    <a:gd name="connsiteX98" fmla="*/ 2170568 w 2415649"/>
                    <a:gd name="connsiteY98" fmla="*/ 549478 h 2415649"/>
                    <a:gd name="connsiteX99" fmla="*/ 2060554 w 2415649"/>
                    <a:gd name="connsiteY99" fmla="*/ 604103 h 2415649"/>
                    <a:gd name="connsiteX100" fmla="*/ 2032509 w 2415649"/>
                    <a:gd name="connsiteY100" fmla="*/ 597335 h 2415649"/>
                    <a:gd name="connsiteX101" fmla="*/ 1818539 w 2415649"/>
                    <a:gd name="connsiteY101" fmla="*/ 382617 h 2415649"/>
                    <a:gd name="connsiteX102" fmla="*/ 1811808 w 2415649"/>
                    <a:gd name="connsiteY102" fmla="*/ 354631 h 2415649"/>
                    <a:gd name="connsiteX103" fmla="*/ 1866179 w 2415649"/>
                    <a:gd name="connsiteY103" fmla="*/ 245059 h 2415649"/>
                    <a:gd name="connsiteX104" fmla="*/ 1712414 w 2415649"/>
                    <a:gd name="connsiteY104" fmla="*/ 156293 h 2415649"/>
                    <a:gd name="connsiteX105" fmla="*/ 1644955 w 2415649"/>
                    <a:gd name="connsiteY105" fmla="*/ 257810 h 2415649"/>
                    <a:gd name="connsiteX106" fmla="*/ 1617284 w 2415649"/>
                    <a:gd name="connsiteY106" fmla="*/ 265955 h 2415649"/>
                    <a:gd name="connsiteX107" fmla="*/ 1324166 w 2415649"/>
                    <a:gd name="connsiteY107" fmla="*/ 187390 h 2415649"/>
                    <a:gd name="connsiteX108" fmla="*/ 1304294 w 2415649"/>
                    <a:gd name="connsiteY108" fmla="*/ 166516 h 2415649"/>
                    <a:gd name="connsiteX109" fmla="*/ 1296606 w 2415649"/>
                    <a:gd name="connsiteY109" fmla="*/ 44866 h 2415649"/>
                    <a:gd name="connsiteX110" fmla="*/ 1119066 w 2415649"/>
                    <a:gd name="connsiteY110" fmla="*/ 44866 h 2415649"/>
                    <a:gd name="connsiteX111" fmla="*/ 1111377 w 2415649"/>
                    <a:gd name="connsiteY111" fmla="*/ 166516 h 2415649"/>
                    <a:gd name="connsiteX112" fmla="*/ 1091506 w 2415649"/>
                    <a:gd name="connsiteY112" fmla="*/ 187390 h 2415649"/>
                    <a:gd name="connsiteX113" fmla="*/ 798388 w 2415649"/>
                    <a:gd name="connsiteY113" fmla="*/ 265940 h 2415649"/>
                    <a:gd name="connsiteX114" fmla="*/ 770732 w 2415649"/>
                    <a:gd name="connsiteY114" fmla="*/ 257803 h 2415649"/>
                    <a:gd name="connsiteX115" fmla="*/ 703243 w 2415649"/>
                    <a:gd name="connsiteY115" fmla="*/ 156293 h 2415649"/>
                    <a:gd name="connsiteX116" fmla="*/ 549485 w 2415649"/>
                    <a:gd name="connsiteY116" fmla="*/ 245066 h 2415649"/>
                    <a:gd name="connsiteX117" fmla="*/ 603841 w 2415649"/>
                    <a:gd name="connsiteY117" fmla="*/ 354661 h 2415649"/>
                    <a:gd name="connsiteX118" fmla="*/ 597132 w 2415649"/>
                    <a:gd name="connsiteY118" fmla="*/ 382632 h 2415649"/>
                    <a:gd name="connsiteX119" fmla="*/ 383178 w 2415649"/>
                    <a:gd name="connsiteY119" fmla="*/ 597305 h 2415649"/>
                    <a:gd name="connsiteX120" fmla="*/ 355162 w 2415649"/>
                    <a:gd name="connsiteY120" fmla="*/ 604073 h 2415649"/>
                    <a:gd name="connsiteX121" fmla="*/ 245074 w 2415649"/>
                    <a:gd name="connsiteY121" fmla="*/ 549470 h 2415649"/>
                    <a:gd name="connsiteX122" fmla="*/ 156300 w 2415649"/>
                    <a:gd name="connsiteY122" fmla="*/ 703227 h 2415649"/>
                    <a:gd name="connsiteX123" fmla="*/ 258887 w 2415649"/>
                    <a:gd name="connsiteY123" fmla="*/ 771427 h 2415649"/>
                    <a:gd name="connsiteX124" fmla="*/ 267062 w 2415649"/>
                    <a:gd name="connsiteY124" fmla="*/ 799016 h 2415649"/>
                    <a:gd name="connsiteX125" fmla="*/ 189603 w 2415649"/>
                    <a:gd name="connsiteY125" fmla="*/ 1091297 h 2415649"/>
                    <a:gd name="connsiteX126" fmla="*/ 168723 w 2415649"/>
                    <a:gd name="connsiteY126" fmla="*/ 1111220 h 2415649"/>
                    <a:gd name="connsiteX127" fmla="*/ 44888 w 2415649"/>
                    <a:gd name="connsiteY127" fmla="*/ 1119051 h 2415649"/>
                    <a:gd name="connsiteX128" fmla="*/ 44888 w 2415649"/>
                    <a:gd name="connsiteY128" fmla="*/ 1296591 h 2415649"/>
                    <a:gd name="connsiteX129" fmla="*/ 169283 w 2415649"/>
                    <a:gd name="connsiteY129" fmla="*/ 1304459 h 2415649"/>
                    <a:gd name="connsiteX130" fmla="*/ 190157 w 2415649"/>
                    <a:gd name="connsiteY130" fmla="*/ 1324278 h 2415649"/>
                    <a:gd name="connsiteX131" fmla="*/ 268684 w 2415649"/>
                    <a:gd name="connsiteY131" fmla="*/ 1615451 h 2415649"/>
                    <a:gd name="connsiteX132" fmla="*/ 260547 w 2415649"/>
                    <a:gd name="connsiteY132" fmla="*/ 1643123 h 2415649"/>
                    <a:gd name="connsiteX133" fmla="*/ 156300 w 2415649"/>
                    <a:gd name="connsiteY133" fmla="*/ 1712429 h 2415649"/>
                    <a:gd name="connsiteX134" fmla="*/ 245074 w 2415649"/>
                    <a:gd name="connsiteY134" fmla="*/ 1866187 h 2415649"/>
                    <a:gd name="connsiteX135" fmla="*/ 357780 w 2415649"/>
                    <a:gd name="connsiteY135" fmla="*/ 1810282 h 2415649"/>
                    <a:gd name="connsiteX136" fmla="*/ 385736 w 2415649"/>
                    <a:gd name="connsiteY136" fmla="*/ 1816976 h 2415649"/>
                    <a:gd name="connsiteX137" fmla="*/ 598875 w 2415649"/>
                    <a:gd name="connsiteY137" fmla="*/ 2029397 h 2415649"/>
                    <a:gd name="connsiteX138" fmla="*/ 605621 w 2415649"/>
                    <a:gd name="connsiteY138" fmla="*/ 2057398 h 2415649"/>
                    <a:gd name="connsiteX139" fmla="*/ 549477 w 2415649"/>
                    <a:gd name="connsiteY139" fmla="*/ 2170590 h 2415649"/>
                    <a:gd name="connsiteX140" fmla="*/ 703235 w 2415649"/>
                    <a:gd name="connsiteY140" fmla="*/ 2259364 h 2415649"/>
                    <a:gd name="connsiteX141" fmla="*/ 773244 w 2415649"/>
                    <a:gd name="connsiteY141" fmla="*/ 2154062 h 2415649"/>
                    <a:gd name="connsiteX142" fmla="*/ 800841 w 2415649"/>
                    <a:gd name="connsiteY142" fmla="*/ 2145895 h 2415649"/>
                    <a:gd name="connsiteX143" fmla="*/ 1091230 w 2415649"/>
                    <a:gd name="connsiteY143" fmla="*/ 2223331 h 2415649"/>
                    <a:gd name="connsiteX144" fmla="*/ 1111094 w 2415649"/>
                    <a:gd name="connsiteY144" fmla="*/ 2244212 h 2415649"/>
                    <a:gd name="connsiteX145" fmla="*/ 1119073 w 2415649"/>
                    <a:gd name="connsiteY145" fmla="*/ 2370776 h 241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2415649" h="2415649">
                      <a:moveTo>
                        <a:pt x="1317674" y="2415649"/>
                      </a:moveTo>
                      <a:lnTo>
                        <a:pt x="1098006" y="2415649"/>
                      </a:lnTo>
                      <a:cubicBezTo>
                        <a:pt x="1086159" y="2415649"/>
                        <a:pt x="1076361" y="2406443"/>
                        <a:pt x="1075614" y="2394626"/>
                      </a:cubicBezTo>
                      <a:lnTo>
                        <a:pt x="1067492" y="2265631"/>
                      </a:lnTo>
                      <a:cubicBezTo>
                        <a:pt x="975524" y="2253576"/>
                        <a:pt x="885830" y="2229651"/>
                        <a:pt x="800318" y="2194380"/>
                      </a:cubicBezTo>
                      <a:lnTo>
                        <a:pt x="728940" y="2301739"/>
                      </a:lnTo>
                      <a:cubicBezTo>
                        <a:pt x="722388" y="2311604"/>
                        <a:pt x="709300" y="2314663"/>
                        <a:pt x="699039" y="2308754"/>
                      </a:cubicBezTo>
                      <a:lnTo>
                        <a:pt x="508793" y="2198920"/>
                      </a:lnTo>
                      <a:cubicBezTo>
                        <a:pt x="498539" y="2192997"/>
                        <a:pt x="494643" y="2180126"/>
                        <a:pt x="499915" y="2169521"/>
                      </a:cubicBezTo>
                      <a:lnTo>
                        <a:pt x="557143" y="2054137"/>
                      </a:lnTo>
                      <a:cubicBezTo>
                        <a:pt x="483559" y="1997650"/>
                        <a:pt x="417730" y="1932045"/>
                        <a:pt x="361086" y="1858723"/>
                      </a:cubicBezTo>
                      <a:lnTo>
                        <a:pt x="246136" y="1915741"/>
                      </a:lnTo>
                      <a:cubicBezTo>
                        <a:pt x="235538" y="1920999"/>
                        <a:pt x="222660" y="1917125"/>
                        <a:pt x="216737" y="1906857"/>
                      </a:cubicBezTo>
                      <a:lnTo>
                        <a:pt x="106895" y="1716617"/>
                      </a:lnTo>
                      <a:cubicBezTo>
                        <a:pt x="100972" y="1706364"/>
                        <a:pt x="104038" y="1693276"/>
                        <a:pt x="113903" y="1686717"/>
                      </a:cubicBezTo>
                      <a:lnTo>
                        <a:pt x="220147" y="1616079"/>
                      </a:lnTo>
                      <a:cubicBezTo>
                        <a:pt x="184450" y="1530320"/>
                        <a:pt x="160182" y="1440334"/>
                        <a:pt x="147879" y="1348068"/>
                      </a:cubicBezTo>
                      <a:lnTo>
                        <a:pt x="21016" y="1340050"/>
                      </a:lnTo>
                      <a:cubicBezTo>
                        <a:pt x="9199" y="1339303"/>
                        <a:pt x="0" y="1329498"/>
                        <a:pt x="0" y="1317659"/>
                      </a:cubicBezTo>
                      <a:lnTo>
                        <a:pt x="0" y="1097990"/>
                      </a:lnTo>
                      <a:cubicBezTo>
                        <a:pt x="0" y="1086151"/>
                        <a:pt x="9206" y="1076347"/>
                        <a:pt x="21016" y="1075599"/>
                      </a:cubicBezTo>
                      <a:lnTo>
                        <a:pt x="147228" y="1067619"/>
                      </a:lnTo>
                      <a:cubicBezTo>
                        <a:pt x="159142" y="975001"/>
                        <a:pt x="183089" y="884642"/>
                        <a:pt x="218546" y="798508"/>
                      </a:cubicBezTo>
                      <a:lnTo>
                        <a:pt x="113903" y="728940"/>
                      </a:lnTo>
                      <a:cubicBezTo>
                        <a:pt x="104045" y="722381"/>
                        <a:pt x="100972" y="709285"/>
                        <a:pt x="106895" y="699032"/>
                      </a:cubicBezTo>
                      <a:lnTo>
                        <a:pt x="216737" y="508793"/>
                      </a:lnTo>
                      <a:cubicBezTo>
                        <a:pt x="222652" y="498532"/>
                        <a:pt x="235531" y="494650"/>
                        <a:pt x="246136" y="499908"/>
                      </a:cubicBezTo>
                      <a:lnTo>
                        <a:pt x="358393" y="555588"/>
                      </a:lnTo>
                      <a:cubicBezTo>
                        <a:pt x="415255" y="481360"/>
                        <a:pt x="481390" y="415001"/>
                        <a:pt x="555386" y="357952"/>
                      </a:cubicBezTo>
                      <a:lnTo>
                        <a:pt x="499915" y="246129"/>
                      </a:lnTo>
                      <a:cubicBezTo>
                        <a:pt x="494650" y="235524"/>
                        <a:pt x="498539" y="222645"/>
                        <a:pt x="508793" y="216729"/>
                      </a:cubicBezTo>
                      <a:lnTo>
                        <a:pt x="699039" y="106895"/>
                      </a:lnTo>
                      <a:cubicBezTo>
                        <a:pt x="709293" y="100987"/>
                        <a:pt x="722381" y="104038"/>
                        <a:pt x="728940" y="113903"/>
                      </a:cubicBezTo>
                      <a:lnTo>
                        <a:pt x="797767" y="217432"/>
                      </a:lnTo>
                      <a:cubicBezTo>
                        <a:pt x="884155" y="181541"/>
                        <a:pt x="974814" y="157250"/>
                        <a:pt x="1067768" y="145082"/>
                      </a:cubicBezTo>
                      <a:lnTo>
                        <a:pt x="1075614" y="21016"/>
                      </a:lnTo>
                      <a:cubicBezTo>
                        <a:pt x="1076361" y="9199"/>
                        <a:pt x="1086166" y="0"/>
                        <a:pt x="1098006" y="0"/>
                      </a:cubicBezTo>
                      <a:lnTo>
                        <a:pt x="1317674" y="0"/>
                      </a:lnTo>
                      <a:cubicBezTo>
                        <a:pt x="1329513" y="0"/>
                        <a:pt x="1339325" y="9199"/>
                        <a:pt x="1340065" y="21016"/>
                      </a:cubicBezTo>
                      <a:lnTo>
                        <a:pt x="1347896" y="145082"/>
                      </a:lnTo>
                      <a:cubicBezTo>
                        <a:pt x="1440858" y="157250"/>
                        <a:pt x="1531576" y="181549"/>
                        <a:pt x="1617956" y="217440"/>
                      </a:cubicBezTo>
                      <a:lnTo>
                        <a:pt x="1686687" y="113910"/>
                      </a:lnTo>
                      <a:cubicBezTo>
                        <a:pt x="1693269" y="104038"/>
                        <a:pt x="1706357" y="100987"/>
                        <a:pt x="1716603" y="106895"/>
                      </a:cubicBezTo>
                      <a:lnTo>
                        <a:pt x="1906864" y="216729"/>
                      </a:lnTo>
                      <a:cubicBezTo>
                        <a:pt x="1917110" y="222652"/>
                        <a:pt x="1920999" y="235524"/>
                        <a:pt x="1915764" y="246136"/>
                      </a:cubicBezTo>
                      <a:lnTo>
                        <a:pt x="1860271" y="357937"/>
                      </a:lnTo>
                      <a:cubicBezTo>
                        <a:pt x="1934312" y="414993"/>
                        <a:pt x="2000424" y="481368"/>
                        <a:pt x="2057263" y="555618"/>
                      </a:cubicBezTo>
                      <a:lnTo>
                        <a:pt x="2169521" y="499915"/>
                      </a:lnTo>
                      <a:cubicBezTo>
                        <a:pt x="2180141" y="494650"/>
                        <a:pt x="2193004" y="498532"/>
                        <a:pt x="2198913" y="508793"/>
                      </a:cubicBezTo>
                      <a:lnTo>
                        <a:pt x="2308777" y="699032"/>
                      </a:lnTo>
                      <a:cubicBezTo>
                        <a:pt x="2314685" y="709293"/>
                        <a:pt x="2311619" y="722381"/>
                        <a:pt x="2301747" y="728940"/>
                      </a:cubicBezTo>
                      <a:lnTo>
                        <a:pt x="2197118" y="798478"/>
                      </a:lnTo>
                      <a:cubicBezTo>
                        <a:pt x="2232568" y="884634"/>
                        <a:pt x="2256500" y="975008"/>
                        <a:pt x="2268466" y="1067664"/>
                      </a:cubicBezTo>
                      <a:lnTo>
                        <a:pt x="2394633" y="1075606"/>
                      </a:lnTo>
                      <a:cubicBezTo>
                        <a:pt x="2406451" y="1076354"/>
                        <a:pt x="2415649" y="1086159"/>
                        <a:pt x="2415649" y="1097998"/>
                      </a:cubicBezTo>
                      <a:lnTo>
                        <a:pt x="2415649" y="1317666"/>
                      </a:lnTo>
                      <a:cubicBezTo>
                        <a:pt x="2415649" y="1329505"/>
                        <a:pt x="2406451" y="1339318"/>
                        <a:pt x="2394633" y="1340058"/>
                      </a:cubicBezTo>
                      <a:lnTo>
                        <a:pt x="2267793" y="1348045"/>
                      </a:lnTo>
                      <a:cubicBezTo>
                        <a:pt x="2255452" y="1440334"/>
                        <a:pt x="2231221" y="1530350"/>
                        <a:pt x="2195472" y="1616124"/>
                      </a:cubicBezTo>
                      <a:lnTo>
                        <a:pt x="2301747" y="1686725"/>
                      </a:lnTo>
                      <a:cubicBezTo>
                        <a:pt x="2311619" y="1693276"/>
                        <a:pt x="2314685" y="1706371"/>
                        <a:pt x="2308777" y="1716632"/>
                      </a:cubicBezTo>
                      <a:lnTo>
                        <a:pt x="2198913" y="1906872"/>
                      </a:lnTo>
                      <a:cubicBezTo>
                        <a:pt x="2193004" y="1917132"/>
                        <a:pt x="2180141" y="1921014"/>
                        <a:pt x="2169521" y="1915749"/>
                      </a:cubicBezTo>
                      <a:lnTo>
                        <a:pt x="2054571" y="1858708"/>
                      </a:lnTo>
                      <a:cubicBezTo>
                        <a:pt x="1997956" y="1932045"/>
                        <a:pt x="1932068" y="1997672"/>
                        <a:pt x="1858476" y="2054167"/>
                      </a:cubicBezTo>
                      <a:lnTo>
                        <a:pt x="1915764" y="2169521"/>
                      </a:lnTo>
                      <a:cubicBezTo>
                        <a:pt x="1920999" y="2180133"/>
                        <a:pt x="1917110" y="2193004"/>
                        <a:pt x="1906864" y="2198928"/>
                      </a:cubicBezTo>
                      <a:lnTo>
                        <a:pt x="1716603" y="2308762"/>
                      </a:lnTo>
                      <a:cubicBezTo>
                        <a:pt x="1706357" y="2314670"/>
                        <a:pt x="1693269" y="2311619"/>
                        <a:pt x="1686687" y="2301747"/>
                      </a:cubicBezTo>
                      <a:lnTo>
                        <a:pt x="1615414" y="2194380"/>
                      </a:lnTo>
                      <a:cubicBezTo>
                        <a:pt x="1529855" y="2229658"/>
                        <a:pt x="1440185" y="2253583"/>
                        <a:pt x="1348195" y="2265646"/>
                      </a:cubicBezTo>
                      <a:lnTo>
                        <a:pt x="1340058" y="2394641"/>
                      </a:lnTo>
                      <a:cubicBezTo>
                        <a:pt x="1339325" y="2406443"/>
                        <a:pt x="1329520" y="2415649"/>
                        <a:pt x="1317674" y="2415649"/>
                      </a:cubicBezTo>
                      <a:close/>
                      <a:moveTo>
                        <a:pt x="1119073" y="2370776"/>
                      </a:moveTo>
                      <a:lnTo>
                        <a:pt x="1296598" y="2370776"/>
                      </a:lnTo>
                      <a:lnTo>
                        <a:pt x="1304571" y="2244212"/>
                      </a:lnTo>
                      <a:cubicBezTo>
                        <a:pt x="1305259" y="2233353"/>
                        <a:pt x="1313628" y="2224550"/>
                        <a:pt x="1324435" y="2223331"/>
                      </a:cubicBezTo>
                      <a:cubicBezTo>
                        <a:pt x="1424778" y="2211963"/>
                        <a:pt x="1522451" y="2185899"/>
                        <a:pt x="1614890" y="2145873"/>
                      </a:cubicBezTo>
                      <a:cubicBezTo>
                        <a:pt x="1624837" y="2141565"/>
                        <a:pt x="1636429" y="2144990"/>
                        <a:pt x="1642487" y="2154040"/>
                      </a:cubicBezTo>
                      <a:lnTo>
                        <a:pt x="1712414" y="2259357"/>
                      </a:lnTo>
                      <a:lnTo>
                        <a:pt x="1866179" y="2170590"/>
                      </a:lnTo>
                      <a:lnTo>
                        <a:pt x="1810013" y="2057428"/>
                      </a:lnTo>
                      <a:cubicBezTo>
                        <a:pt x="1805152" y="2047690"/>
                        <a:pt x="1807994" y="2035889"/>
                        <a:pt x="1816744" y="2029420"/>
                      </a:cubicBezTo>
                      <a:cubicBezTo>
                        <a:pt x="1897964" y="1969320"/>
                        <a:pt x="1969686" y="1897837"/>
                        <a:pt x="2029965" y="1816946"/>
                      </a:cubicBezTo>
                      <a:cubicBezTo>
                        <a:pt x="2036398" y="1808256"/>
                        <a:pt x="2048214" y="1805428"/>
                        <a:pt x="2057937" y="1810252"/>
                      </a:cubicBezTo>
                      <a:lnTo>
                        <a:pt x="2170568" y="1866179"/>
                      </a:lnTo>
                      <a:lnTo>
                        <a:pt x="2259342" y="1712429"/>
                      </a:lnTo>
                      <a:lnTo>
                        <a:pt x="2155087" y="1643160"/>
                      </a:lnTo>
                      <a:cubicBezTo>
                        <a:pt x="2146037" y="1637132"/>
                        <a:pt x="2142597" y="1625465"/>
                        <a:pt x="2146934" y="1615481"/>
                      </a:cubicBezTo>
                      <a:cubicBezTo>
                        <a:pt x="2187470" y="1522878"/>
                        <a:pt x="2213871" y="1424890"/>
                        <a:pt x="2225537" y="1324240"/>
                      </a:cubicBezTo>
                      <a:cubicBezTo>
                        <a:pt x="2226809" y="1313456"/>
                        <a:pt x="2235559" y="1305102"/>
                        <a:pt x="2246403" y="1304421"/>
                      </a:cubicBezTo>
                      <a:lnTo>
                        <a:pt x="2370776" y="1296591"/>
                      </a:lnTo>
                      <a:lnTo>
                        <a:pt x="2370776" y="1119058"/>
                      </a:lnTo>
                      <a:lnTo>
                        <a:pt x="2246926" y="1111265"/>
                      </a:lnTo>
                      <a:cubicBezTo>
                        <a:pt x="2236082" y="1110577"/>
                        <a:pt x="2227257" y="1102179"/>
                        <a:pt x="2226061" y="1091342"/>
                      </a:cubicBezTo>
                      <a:cubicBezTo>
                        <a:pt x="2214918" y="990333"/>
                        <a:pt x="2188817" y="891971"/>
                        <a:pt x="2148580" y="798979"/>
                      </a:cubicBezTo>
                      <a:cubicBezTo>
                        <a:pt x="2144317" y="789017"/>
                        <a:pt x="2147757" y="777395"/>
                        <a:pt x="2156807" y="771390"/>
                      </a:cubicBezTo>
                      <a:lnTo>
                        <a:pt x="2259342" y="703227"/>
                      </a:lnTo>
                      <a:lnTo>
                        <a:pt x="2170568" y="549478"/>
                      </a:lnTo>
                      <a:lnTo>
                        <a:pt x="2060554" y="604103"/>
                      </a:lnTo>
                      <a:cubicBezTo>
                        <a:pt x="2050757" y="608942"/>
                        <a:pt x="2039015" y="606085"/>
                        <a:pt x="2032509" y="597335"/>
                      </a:cubicBezTo>
                      <a:cubicBezTo>
                        <a:pt x="1972079" y="515501"/>
                        <a:pt x="1900058" y="443256"/>
                        <a:pt x="1818539" y="382617"/>
                      </a:cubicBezTo>
                      <a:cubicBezTo>
                        <a:pt x="1809789" y="376141"/>
                        <a:pt x="1806947" y="364361"/>
                        <a:pt x="1811808" y="354631"/>
                      </a:cubicBezTo>
                      <a:lnTo>
                        <a:pt x="1866179" y="245059"/>
                      </a:lnTo>
                      <a:lnTo>
                        <a:pt x="1712414" y="156293"/>
                      </a:lnTo>
                      <a:lnTo>
                        <a:pt x="1644955" y="257810"/>
                      </a:lnTo>
                      <a:cubicBezTo>
                        <a:pt x="1638972" y="266882"/>
                        <a:pt x="1627305" y="270308"/>
                        <a:pt x="1617284" y="265955"/>
                      </a:cubicBezTo>
                      <a:cubicBezTo>
                        <a:pt x="1524097" y="225277"/>
                        <a:pt x="1425526" y="198840"/>
                        <a:pt x="1324166" y="187390"/>
                      </a:cubicBezTo>
                      <a:cubicBezTo>
                        <a:pt x="1313359" y="186171"/>
                        <a:pt x="1304982" y="177368"/>
                        <a:pt x="1304294" y="166516"/>
                      </a:cubicBezTo>
                      <a:lnTo>
                        <a:pt x="1296606" y="44866"/>
                      </a:lnTo>
                      <a:lnTo>
                        <a:pt x="1119066" y="44866"/>
                      </a:lnTo>
                      <a:lnTo>
                        <a:pt x="1111377" y="166516"/>
                      </a:lnTo>
                      <a:cubicBezTo>
                        <a:pt x="1110690" y="177376"/>
                        <a:pt x="1102313" y="186171"/>
                        <a:pt x="1091506" y="187390"/>
                      </a:cubicBezTo>
                      <a:cubicBezTo>
                        <a:pt x="990206" y="198832"/>
                        <a:pt x="891589" y="225263"/>
                        <a:pt x="798388" y="265940"/>
                      </a:cubicBezTo>
                      <a:cubicBezTo>
                        <a:pt x="788404" y="270285"/>
                        <a:pt x="776752" y="266852"/>
                        <a:pt x="770732" y="257803"/>
                      </a:cubicBezTo>
                      <a:lnTo>
                        <a:pt x="703243" y="156293"/>
                      </a:lnTo>
                      <a:lnTo>
                        <a:pt x="549485" y="245066"/>
                      </a:lnTo>
                      <a:lnTo>
                        <a:pt x="603841" y="354661"/>
                      </a:lnTo>
                      <a:cubicBezTo>
                        <a:pt x="608665" y="364384"/>
                        <a:pt x="605838" y="376155"/>
                        <a:pt x="597132" y="382632"/>
                      </a:cubicBezTo>
                      <a:cubicBezTo>
                        <a:pt x="515591" y="443263"/>
                        <a:pt x="443607" y="515486"/>
                        <a:pt x="383178" y="597305"/>
                      </a:cubicBezTo>
                      <a:cubicBezTo>
                        <a:pt x="376716" y="606055"/>
                        <a:pt x="364907" y="608919"/>
                        <a:pt x="355162" y="604073"/>
                      </a:cubicBezTo>
                      <a:lnTo>
                        <a:pt x="245074" y="549470"/>
                      </a:lnTo>
                      <a:lnTo>
                        <a:pt x="156300" y="703227"/>
                      </a:lnTo>
                      <a:lnTo>
                        <a:pt x="258887" y="771427"/>
                      </a:lnTo>
                      <a:cubicBezTo>
                        <a:pt x="267922" y="777433"/>
                        <a:pt x="271369" y="789055"/>
                        <a:pt x="267062" y="799016"/>
                      </a:cubicBezTo>
                      <a:cubicBezTo>
                        <a:pt x="226848" y="891986"/>
                        <a:pt x="200792" y="990325"/>
                        <a:pt x="189603" y="1091297"/>
                      </a:cubicBezTo>
                      <a:cubicBezTo>
                        <a:pt x="188407" y="1102126"/>
                        <a:pt x="179597" y="1110533"/>
                        <a:pt x="168723" y="1111220"/>
                      </a:cubicBezTo>
                      <a:lnTo>
                        <a:pt x="44888" y="1119051"/>
                      </a:lnTo>
                      <a:lnTo>
                        <a:pt x="44888" y="1296591"/>
                      </a:lnTo>
                      <a:lnTo>
                        <a:pt x="169283" y="1304459"/>
                      </a:lnTo>
                      <a:cubicBezTo>
                        <a:pt x="180120" y="1305147"/>
                        <a:pt x="188908" y="1313486"/>
                        <a:pt x="190157" y="1324278"/>
                      </a:cubicBezTo>
                      <a:cubicBezTo>
                        <a:pt x="201779" y="1424898"/>
                        <a:pt x="228202" y="1522863"/>
                        <a:pt x="268684" y="1615451"/>
                      </a:cubicBezTo>
                      <a:cubicBezTo>
                        <a:pt x="273045" y="1625428"/>
                        <a:pt x="269612" y="1637095"/>
                        <a:pt x="260547" y="1643123"/>
                      </a:cubicBezTo>
                      <a:lnTo>
                        <a:pt x="156300" y="1712429"/>
                      </a:lnTo>
                      <a:lnTo>
                        <a:pt x="245074" y="1866187"/>
                      </a:lnTo>
                      <a:lnTo>
                        <a:pt x="357780" y="1810282"/>
                      </a:lnTo>
                      <a:cubicBezTo>
                        <a:pt x="367495" y="1805451"/>
                        <a:pt x="379259" y="1808286"/>
                        <a:pt x="385736" y="1816976"/>
                      </a:cubicBezTo>
                      <a:cubicBezTo>
                        <a:pt x="446000" y="1897845"/>
                        <a:pt x="517707" y="1969312"/>
                        <a:pt x="598875" y="2029397"/>
                      </a:cubicBezTo>
                      <a:cubicBezTo>
                        <a:pt x="607610" y="2035866"/>
                        <a:pt x="610452" y="2047661"/>
                        <a:pt x="605621" y="2057398"/>
                      </a:cubicBezTo>
                      <a:lnTo>
                        <a:pt x="549477" y="2170590"/>
                      </a:lnTo>
                      <a:lnTo>
                        <a:pt x="703235" y="2259364"/>
                      </a:lnTo>
                      <a:lnTo>
                        <a:pt x="773244" y="2154062"/>
                      </a:lnTo>
                      <a:cubicBezTo>
                        <a:pt x="779257" y="2145013"/>
                        <a:pt x="790909" y="2141580"/>
                        <a:pt x="800841" y="2145895"/>
                      </a:cubicBezTo>
                      <a:cubicBezTo>
                        <a:pt x="893205" y="2185914"/>
                        <a:pt x="990901" y="2211971"/>
                        <a:pt x="1091230" y="2223331"/>
                      </a:cubicBezTo>
                      <a:cubicBezTo>
                        <a:pt x="1102037" y="2224558"/>
                        <a:pt x="1110405" y="2233360"/>
                        <a:pt x="1111094" y="2244212"/>
                      </a:cubicBezTo>
                      <a:lnTo>
                        <a:pt x="1119073" y="2370776"/>
                      </a:lnTo>
                      <a:close/>
                    </a:path>
                  </a:pathLst>
                </a:custGeom>
                <a:solidFill>
                  <a:srgbClr val="64D5D9"/>
                </a:solidFill>
                <a:ln w="7476"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88D9F1A0-9DB4-FC2F-FAF7-0A44F72A0097}"/>
                    </a:ext>
                  </a:extLst>
                </p:cNvPr>
                <p:cNvSpPr/>
                <p:nvPr/>
              </p:nvSpPr>
              <p:spPr>
                <a:xfrm>
                  <a:off x="7130233" y="2900514"/>
                  <a:ext cx="1905996" cy="1905981"/>
                </a:xfrm>
                <a:custGeom>
                  <a:avLst/>
                  <a:gdLst>
                    <a:gd name="connsiteX0" fmla="*/ 952991 w 1905996"/>
                    <a:gd name="connsiteY0" fmla="*/ 0 h 1905981"/>
                    <a:gd name="connsiteX1" fmla="*/ 1626886 w 1905996"/>
                    <a:gd name="connsiteY1" fmla="*/ 279125 h 1905981"/>
                    <a:gd name="connsiteX2" fmla="*/ 1905996 w 1905996"/>
                    <a:gd name="connsiteY2" fmla="*/ 952991 h 1905981"/>
                    <a:gd name="connsiteX3" fmla="*/ 1626886 w 1905996"/>
                    <a:gd name="connsiteY3" fmla="*/ 1626856 h 1905981"/>
                    <a:gd name="connsiteX4" fmla="*/ 952991 w 1905996"/>
                    <a:gd name="connsiteY4" fmla="*/ 1905981 h 1905981"/>
                    <a:gd name="connsiteX5" fmla="*/ 279125 w 1905996"/>
                    <a:gd name="connsiteY5" fmla="*/ 1626856 h 1905981"/>
                    <a:gd name="connsiteX6" fmla="*/ 0 w 1905996"/>
                    <a:gd name="connsiteY6" fmla="*/ 952991 h 1905981"/>
                    <a:gd name="connsiteX7" fmla="*/ 279125 w 1905996"/>
                    <a:gd name="connsiteY7" fmla="*/ 279125 h 1905981"/>
                    <a:gd name="connsiteX8" fmla="*/ 952991 w 1905996"/>
                    <a:gd name="connsiteY8" fmla="*/ 0 h 190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96" h="1905981">
                      <a:moveTo>
                        <a:pt x="952991" y="0"/>
                      </a:moveTo>
                      <a:cubicBezTo>
                        <a:pt x="1207548" y="0"/>
                        <a:pt x="1446871" y="99132"/>
                        <a:pt x="1626886" y="279125"/>
                      </a:cubicBezTo>
                      <a:cubicBezTo>
                        <a:pt x="1806828" y="459118"/>
                        <a:pt x="1905996" y="698441"/>
                        <a:pt x="1905996" y="952991"/>
                      </a:cubicBezTo>
                      <a:cubicBezTo>
                        <a:pt x="1905996" y="1207541"/>
                        <a:pt x="1806828" y="1446863"/>
                        <a:pt x="1626886" y="1626856"/>
                      </a:cubicBezTo>
                      <a:cubicBezTo>
                        <a:pt x="1446871" y="1806857"/>
                        <a:pt x="1207548" y="1905981"/>
                        <a:pt x="952991" y="1905981"/>
                      </a:cubicBezTo>
                      <a:cubicBezTo>
                        <a:pt x="698434" y="1905981"/>
                        <a:pt x="459118" y="1806857"/>
                        <a:pt x="279125" y="1626856"/>
                      </a:cubicBezTo>
                      <a:cubicBezTo>
                        <a:pt x="99132" y="1446863"/>
                        <a:pt x="0" y="1207541"/>
                        <a:pt x="0" y="952991"/>
                      </a:cubicBezTo>
                      <a:cubicBezTo>
                        <a:pt x="0" y="698441"/>
                        <a:pt x="99124" y="459118"/>
                        <a:pt x="279125" y="279125"/>
                      </a:cubicBezTo>
                      <a:cubicBezTo>
                        <a:pt x="459118" y="99124"/>
                        <a:pt x="698434" y="0"/>
                        <a:pt x="952991" y="0"/>
                      </a:cubicBezTo>
                      <a:close/>
                    </a:path>
                  </a:pathLst>
                </a:custGeom>
                <a:solidFill>
                  <a:schemeClr val="bg1">
                    <a:lumMod val="95000"/>
                  </a:schemeClr>
                </a:solidFill>
                <a:ln w="7476" cap="flat">
                  <a:noFill/>
                  <a:prstDash val="solid"/>
                  <a:miter/>
                </a:ln>
                <a:effectLst/>
              </p:spPr>
              <p:txBody>
                <a:bodyPr rtlCol="0" anchor="ctr"/>
                <a:lstStyle/>
                <a:p>
                  <a:endParaRPr lang="en-US" dirty="0"/>
                </a:p>
              </p:txBody>
            </p:sp>
          </p:grpSp>
          <p:sp>
            <p:nvSpPr>
              <p:cNvPr id="32" name="TextBox 31">
                <a:extLst>
                  <a:ext uri="{FF2B5EF4-FFF2-40B4-BE49-F238E27FC236}">
                    <a16:creationId xmlns:a16="http://schemas.microsoft.com/office/drawing/2014/main" id="{A633BB07-CC70-C15F-A511-34DC0B5BA83A}"/>
                  </a:ext>
                </a:extLst>
              </p:cNvPr>
              <p:cNvSpPr txBox="1"/>
              <p:nvPr/>
            </p:nvSpPr>
            <p:spPr>
              <a:xfrm>
                <a:off x="7054397" y="3415046"/>
                <a:ext cx="2113502" cy="846514"/>
              </a:xfrm>
              <a:prstGeom prst="rect">
                <a:avLst/>
              </a:prstGeom>
              <a:noFill/>
            </p:spPr>
            <p:txBody>
              <a:bodyPr wrap="square">
                <a:spAutoFit/>
              </a:bodyPr>
              <a:lstStyle/>
              <a:p>
                <a:pPr algn="ctr">
                  <a:lnSpc>
                    <a:spcPct val="115000"/>
                  </a:lnSpc>
                </a:pPr>
                <a:r>
                  <a:rPr lang="en-US" sz="2200" dirty="0">
                    <a:solidFill>
                      <a:schemeClr val="tx1">
                        <a:lumMod val="75000"/>
                        <a:lumOff val="25000"/>
                      </a:schemeClr>
                    </a:solidFill>
                    <a:latin typeface="Open Sans" pitchFamily="2" charset="0"/>
                    <a:ea typeface="Open Sans" panose="020B0606030504020204" pitchFamily="34" charset="0"/>
                    <a:cs typeface="Open Sans" panose="020B0606030504020204" pitchFamily="34" charset="0"/>
                  </a:rPr>
                  <a:t>Automated deployments</a:t>
                </a:r>
                <a:endParaRPr lang="en-US" sz="2200" i="0" u="none" strike="noStrike" dirty="0">
                  <a:solidFill>
                    <a:schemeClr val="tx1">
                      <a:lumMod val="75000"/>
                      <a:lumOff val="25000"/>
                    </a:schemeClr>
                  </a:solidFill>
                  <a:effectLst/>
                  <a:latin typeface="Open Sans" pitchFamily="2" charset="0"/>
                </a:endParaRPr>
              </a:p>
            </p:txBody>
          </p:sp>
        </p:grpSp>
      </p:grpSp>
    </p:spTree>
    <p:extLst>
      <p:ext uri="{BB962C8B-B14F-4D97-AF65-F5344CB8AC3E}">
        <p14:creationId xmlns:p14="http://schemas.microsoft.com/office/powerpoint/2010/main" val="92037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062902C-6A6A-C0FA-592E-CA45B57E7237}"/>
              </a:ext>
            </a:extLst>
          </p:cNvPr>
          <p:cNvSpPr>
            <a:spLocks noGrp="1"/>
          </p:cNvSpPr>
          <p:nvPr>
            <p:ph type="body" idx="10"/>
          </p:nvPr>
        </p:nvSpPr>
        <p:spPr/>
        <p:txBody>
          <a:bodyPr>
            <a:normAutofit/>
          </a:bodyPr>
          <a:lstStyle/>
          <a:p>
            <a:r>
              <a:rPr lang="en-US" dirty="0">
                <a:solidFill>
                  <a:srgbClr val="404040"/>
                </a:solidFill>
                <a:latin typeface="Open Sans" pitchFamily="2" charset="0"/>
              </a:rPr>
              <a:t>A CI/CD workflow is essentially an automated process that includes various stages. </a:t>
            </a:r>
          </a:p>
          <a:p>
            <a:r>
              <a:rPr lang="en-US" dirty="0">
                <a:solidFill>
                  <a:srgbClr val="404040"/>
                </a:solidFill>
                <a:latin typeface="Open Sans" pitchFamily="2" charset="0"/>
              </a:rPr>
              <a:t>Following is an outline of the usual workflow:</a:t>
            </a:r>
          </a:p>
        </p:txBody>
      </p:sp>
      <p:sp>
        <p:nvSpPr>
          <p:cNvPr id="4" name="Title 3">
            <a:extLst>
              <a:ext uri="{FF2B5EF4-FFF2-40B4-BE49-F238E27FC236}">
                <a16:creationId xmlns:a16="http://schemas.microsoft.com/office/drawing/2014/main" id="{8CAB1B5A-9DE2-4A78-EE06-53E0D4988756}"/>
              </a:ext>
            </a:extLst>
          </p:cNvPr>
          <p:cNvSpPr>
            <a:spLocks noGrp="1"/>
          </p:cNvSpPr>
          <p:nvPr>
            <p:ph type="title"/>
          </p:nvPr>
        </p:nvSpPr>
        <p:spPr/>
        <p:txBody>
          <a:bodyPr/>
          <a:lstStyle/>
          <a:p>
            <a:r>
              <a:rPr lang="en-IN" dirty="0"/>
              <a:t>CI/CD Workflow</a:t>
            </a:r>
          </a:p>
        </p:txBody>
      </p:sp>
      <p:sp>
        <p:nvSpPr>
          <p:cNvPr id="5" name="Brandline_LVC">
            <a:extLst>
              <a:ext uri="{FF2B5EF4-FFF2-40B4-BE49-F238E27FC236}">
                <a16:creationId xmlns:a16="http://schemas.microsoft.com/office/drawing/2014/main" id="{EE471DBD-E5E0-161B-2702-5E454511A0F7}"/>
              </a:ext>
            </a:extLst>
          </p:cNvPr>
          <p:cNvSpPr/>
          <p:nvPr/>
        </p:nvSpPr>
        <p:spPr>
          <a:xfrm>
            <a:off x="6388100" y="816324"/>
            <a:ext cx="349258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9" name="Group 18">
            <a:extLst>
              <a:ext uri="{FF2B5EF4-FFF2-40B4-BE49-F238E27FC236}">
                <a16:creationId xmlns:a16="http://schemas.microsoft.com/office/drawing/2014/main" id="{A6387B61-A7E5-CF51-A072-7560240CADD1}"/>
              </a:ext>
            </a:extLst>
          </p:cNvPr>
          <p:cNvGrpSpPr/>
          <p:nvPr/>
        </p:nvGrpSpPr>
        <p:grpSpPr>
          <a:xfrm>
            <a:off x="1705321" y="2700338"/>
            <a:ext cx="12897931" cy="5331981"/>
            <a:chOff x="1686660" y="1547813"/>
            <a:chExt cx="12897931" cy="5331981"/>
          </a:xfrm>
        </p:grpSpPr>
        <p:sp>
          <p:nvSpPr>
            <p:cNvPr id="10" name="Freeform 44">
              <a:extLst>
                <a:ext uri="{FF2B5EF4-FFF2-40B4-BE49-F238E27FC236}">
                  <a16:creationId xmlns:a16="http://schemas.microsoft.com/office/drawing/2014/main" id="{38E38EA8-F5B3-A86B-FE4E-0B215E715800}"/>
                </a:ext>
              </a:extLst>
            </p:cNvPr>
            <p:cNvSpPr/>
            <p:nvPr/>
          </p:nvSpPr>
          <p:spPr>
            <a:xfrm>
              <a:off x="4448484" y="5773089"/>
              <a:ext cx="10074722" cy="1106705"/>
            </a:xfrm>
            <a:custGeom>
              <a:avLst/>
              <a:gdLst>
                <a:gd name="connsiteX0" fmla="*/ 0 w 10534606"/>
                <a:gd name="connsiteY0" fmla="*/ 0 h 1128950"/>
                <a:gd name="connsiteX1" fmla="*/ 9873380 w 10534606"/>
                <a:gd name="connsiteY1" fmla="*/ 0 h 1128950"/>
                <a:gd name="connsiteX2" fmla="*/ 9873380 w 10534606"/>
                <a:gd name="connsiteY2" fmla="*/ 3 h 1128950"/>
                <a:gd name="connsiteX3" fmla="*/ 10534606 w 10534606"/>
                <a:gd name="connsiteY3" fmla="*/ 564477 h 1128950"/>
                <a:gd name="connsiteX4" fmla="*/ 9873380 w 10534606"/>
                <a:gd name="connsiteY4" fmla="*/ 1128950 h 1128950"/>
                <a:gd name="connsiteX5" fmla="*/ 9873380 w 10534606"/>
                <a:gd name="connsiteY5" fmla="*/ 1128946 h 1128950"/>
                <a:gd name="connsiteX6" fmla="*/ 0 w 10534606"/>
                <a:gd name="connsiteY6" fmla="*/ 1128946 h 11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4606" h="1128950">
                  <a:moveTo>
                    <a:pt x="0" y="0"/>
                  </a:moveTo>
                  <a:lnTo>
                    <a:pt x="9873380" y="0"/>
                  </a:lnTo>
                  <a:lnTo>
                    <a:pt x="9873380" y="3"/>
                  </a:lnTo>
                  <a:lnTo>
                    <a:pt x="10534606" y="564477"/>
                  </a:lnTo>
                  <a:lnTo>
                    <a:pt x="9873380" y="1128950"/>
                  </a:lnTo>
                  <a:lnTo>
                    <a:pt x="9873380" y="1128946"/>
                  </a:lnTo>
                  <a:lnTo>
                    <a:pt x="0" y="1128946"/>
                  </a:lnTo>
                  <a:close/>
                </a:path>
              </a:pathLst>
            </a:custGeom>
            <a:solidFill>
              <a:schemeClr val="tx2">
                <a:lumMod val="60000"/>
                <a:lumOff val="40000"/>
                <a:alpha val="25000"/>
              </a:schemeClr>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714284" tIns="26670" rIns="660943" bIns="26670" numCol="1" spcCol="1270" anchor="ctr" anchorCtr="0">
              <a:noAutofit/>
            </a:bodyPr>
            <a:lstStyle/>
            <a:p>
              <a:pPr algn="ctr">
                <a:lnSpc>
                  <a:spcPct val="115000"/>
                </a:lnSpc>
              </a:pPr>
              <a:r>
                <a:rPr lang="en-US" sz="2200" dirty="0">
                  <a:solidFill>
                    <a:srgbClr val="404040"/>
                  </a:solidFill>
                  <a:latin typeface="Open Sans" pitchFamily="2" charset="0"/>
                  <a:ea typeface="Open Sans" panose="020B0606030504020204" pitchFamily="34" charset="0"/>
                  <a:cs typeface="Open Sans" panose="020B0606030504020204" pitchFamily="34" charset="0"/>
                </a:rPr>
                <a:t>It refers to the process where the code is deployed to either staging or production environments.</a:t>
              </a:r>
              <a:endParaRPr lang="en-US" sz="2200" b="0" i="0" u="none" strike="noStrike" dirty="0">
                <a:solidFill>
                  <a:srgbClr val="404040"/>
                </a:solidFill>
                <a:effectLst/>
                <a:latin typeface="Open Sans" pitchFamily="2" charset="0"/>
                <a:ea typeface="Open Sans" panose="020B0606030504020204" pitchFamily="34" charset="0"/>
                <a:cs typeface="Open Sans" panose="020B0606030504020204" pitchFamily="34" charset="0"/>
              </a:endParaRPr>
            </a:p>
          </p:txBody>
        </p:sp>
        <p:sp>
          <p:nvSpPr>
            <p:cNvPr id="11" name="Freeform 44">
              <a:extLst>
                <a:ext uri="{FF2B5EF4-FFF2-40B4-BE49-F238E27FC236}">
                  <a16:creationId xmlns:a16="http://schemas.microsoft.com/office/drawing/2014/main" id="{65754EEE-CDCE-1E55-4170-F143E8FA0D7C}"/>
                </a:ext>
              </a:extLst>
            </p:cNvPr>
            <p:cNvSpPr/>
            <p:nvPr/>
          </p:nvSpPr>
          <p:spPr>
            <a:xfrm>
              <a:off x="4494952" y="4373466"/>
              <a:ext cx="10065576" cy="1084899"/>
            </a:xfrm>
            <a:custGeom>
              <a:avLst/>
              <a:gdLst>
                <a:gd name="connsiteX0" fmla="*/ 0 w 10534606"/>
                <a:gd name="connsiteY0" fmla="*/ 0 h 1128950"/>
                <a:gd name="connsiteX1" fmla="*/ 9873380 w 10534606"/>
                <a:gd name="connsiteY1" fmla="*/ 0 h 1128950"/>
                <a:gd name="connsiteX2" fmla="*/ 9873380 w 10534606"/>
                <a:gd name="connsiteY2" fmla="*/ 3 h 1128950"/>
                <a:gd name="connsiteX3" fmla="*/ 10534606 w 10534606"/>
                <a:gd name="connsiteY3" fmla="*/ 564477 h 1128950"/>
                <a:gd name="connsiteX4" fmla="*/ 9873380 w 10534606"/>
                <a:gd name="connsiteY4" fmla="*/ 1128950 h 1128950"/>
                <a:gd name="connsiteX5" fmla="*/ 9873380 w 10534606"/>
                <a:gd name="connsiteY5" fmla="*/ 1128946 h 1128950"/>
                <a:gd name="connsiteX6" fmla="*/ 0 w 10534606"/>
                <a:gd name="connsiteY6" fmla="*/ 1128946 h 11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4606" h="1128950">
                  <a:moveTo>
                    <a:pt x="0" y="0"/>
                  </a:moveTo>
                  <a:lnTo>
                    <a:pt x="9873380" y="0"/>
                  </a:lnTo>
                  <a:lnTo>
                    <a:pt x="9873380" y="3"/>
                  </a:lnTo>
                  <a:lnTo>
                    <a:pt x="10534606" y="564477"/>
                  </a:lnTo>
                  <a:lnTo>
                    <a:pt x="9873380" y="1128950"/>
                  </a:lnTo>
                  <a:lnTo>
                    <a:pt x="9873380" y="1128946"/>
                  </a:lnTo>
                  <a:lnTo>
                    <a:pt x="0" y="1128946"/>
                  </a:lnTo>
                  <a:close/>
                </a:path>
              </a:pathLst>
            </a:custGeom>
            <a:solidFill>
              <a:schemeClr val="tx2">
                <a:lumMod val="60000"/>
                <a:lumOff val="40000"/>
                <a:alpha val="25000"/>
              </a:schemeClr>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714284" tIns="26670" rIns="660943" bIns="26670" numCol="1" spcCol="1270" anchor="ctr" anchorCtr="0">
              <a:noAutofit/>
            </a:bodyPr>
            <a:lstStyle/>
            <a:p>
              <a:pPr algn="ctr">
                <a:lnSpc>
                  <a:spcPct val="115000"/>
                </a:lnSpc>
              </a:pPr>
              <a:r>
                <a:rPr lang="en-US" sz="2200" dirty="0">
                  <a:solidFill>
                    <a:srgbClr val="404040"/>
                  </a:solidFill>
                  <a:latin typeface="Open Sans" pitchFamily="2" charset="0"/>
                  <a:ea typeface="Open Sans" panose="020B0606030504020204" pitchFamily="34" charset="0"/>
                  <a:cs typeface="Open Sans" panose="020B0606030504020204" pitchFamily="34" charset="0"/>
                </a:rPr>
                <a:t>    It refers to the process where automated tests are executed to verify the code and identify any bugs.</a:t>
              </a:r>
              <a:endParaRPr lang="en-US" sz="2200" b="0" dirty="0">
                <a:solidFill>
                  <a:srgbClr val="404040"/>
                </a:solidFill>
                <a:latin typeface="Open Sans" pitchFamily="2" charset="0"/>
                <a:ea typeface="Open Sans" panose="020B0606030504020204" pitchFamily="34" charset="0"/>
                <a:cs typeface="Open Sans" panose="020B0606030504020204" pitchFamily="34" charset="0"/>
              </a:endParaRPr>
            </a:p>
          </p:txBody>
        </p:sp>
        <p:sp>
          <p:nvSpPr>
            <p:cNvPr id="12" name="Freeform 44">
              <a:extLst>
                <a:ext uri="{FF2B5EF4-FFF2-40B4-BE49-F238E27FC236}">
                  <a16:creationId xmlns:a16="http://schemas.microsoft.com/office/drawing/2014/main" id="{CD0143E6-3A56-8A9F-48B6-1DC3AC4B841E}"/>
                </a:ext>
              </a:extLst>
            </p:cNvPr>
            <p:cNvSpPr/>
            <p:nvPr/>
          </p:nvSpPr>
          <p:spPr>
            <a:xfrm>
              <a:off x="4494952" y="1547813"/>
              <a:ext cx="10065576" cy="1084899"/>
            </a:xfrm>
            <a:custGeom>
              <a:avLst/>
              <a:gdLst>
                <a:gd name="connsiteX0" fmla="*/ 0 w 10534606"/>
                <a:gd name="connsiteY0" fmla="*/ 0 h 1128950"/>
                <a:gd name="connsiteX1" fmla="*/ 9873380 w 10534606"/>
                <a:gd name="connsiteY1" fmla="*/ 0 h 1128950"/>
                <a:gd name="connsiteX2" fmla="*/ 9873380 w 10534606"/>
                <a:gd name="connsiteY2" fmla="*/ 3 h 1128950"/>
                <a:gd name="connsiteX3" fmla="*/ 10534606 w 10534606"/>
                <a:gd name="connsiteY3" fmla="*/ 564477 h 1128950"/>
                <a:gd name="connsiteX4" fmla="*/ 9873380 w 10534606"/>
                <a:gd name="connsiteY4" fmla="*/ 1128950 h 1128950"/>
                <a:gd name="connsiteX5" fmla="*/ 9873380 w 10534606"/>
                <a:gd name="connsiteY5" fmla="*/ 1128946 h 1128950"/>
                <a:gd name="connsiteX6" fmla="*/ 0 w 10534606"/>
                <a:gd name="connsiteY6" fmla="*/ 1128946 h 11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4606" h="1128950">
                  <a:moveTo>
                    <a:pt x="0" y="0"/>
                  </a:moveTo>
                  <a:lnTo>
                    <a:pt x="9873380" y="0"/>
                  </a:lnTo>
                  <a:lnTo>
                    <a:pt x="9873380" y="3"/>
                  </a:lnTo>
                  <a:lnTo>
                    <a:pt x="10534606" y="564477"/>
                  </a:lnTo>
                  <a:lnTo>
                    <a:pt x="9873380" y="1128950"/>
                  </a:lnTo>
                  <a:lnTo>
                    <a:pt x="9873380" y="1128946"/>
                  </a:lnTo>
                  <a:lnTo>
                    <a:pt x="0" y="1128946"/>
                  </a:lnTo>
                  <a:close/>
                </a:path>
              </a:pathLst>
            </a:custGeom>
            <a:solidFill>
              <a:schemeClr val="tx2">
                <a:lumMod val="60000"/>
                <a:lumOff val="40000"/>
                <a:alpha val="25000"/>
              </a:schemeClr>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714284" tIns="26670" rIns="660943" bIns="26670" numCol="1" spcCol="1270" anchor="ctr" anchorCtr="0">
              <a:noAutofit/>
            </a:bodyPr>
            <a:lstStyle/>
            <a:p>
              <a:pPr algn="ctr" fontAlgn="base">
                <a:lnSpc>
                  <a:spcPct val="115000"/>
                </a:lnSpc>
                <a:spcBef>
                  <a:spcPct val="0"/>
                </a:spcBef>
                <a:buClr>
                  <a:schemeClr val="dk1"/>
                </a:buClr>
                <a:buSzPts val="1100"/>
              </a:pPr>
              <a:r>
                <a:rPr lang="en-US" sz="2200" dirty="0">
                  <a:solidFill>
                    <a:srgbClr val="404040"/>
                  </a:solidFill>
                  <a:latin typeface="Open Sans" pitchFamily="2" charset="0"/>
                </a:rPr>
                <a:t>    It entails the organization and preservation of source code in a regulated and versioned way.</a:t>
              </a:r>
            </a:p>
          </p:txBody>
        </p:sp>
        <p:grpSp>
          <p:nvGrpSpPr>
            <p:cNvPr id="13" name="Group 12">
              <a:extLst>
                <a:ext uri="{FF2B5EF4-FFF2-40B4-BE49-F238E27FC236}">
                  <a16:creationId xmlns:a16="http://schemas.microsoft.com/office/drawing/2014/main" id="{EE015A9E-8509-B1B3-6B8C-8A3C4E0FBD33}"/>
                </a:ext>
              </a:extLst>
            </p:cNvPr>
            <p:cNvGrpSpPr/>
            <p:nvPr/>
          </p:nvGrpSpPr>
          <p:grpSpPr>
            <a:xfrm>
              <a:off x="1719869" y="2916851"/>
              <a:ext cx="12864722" cy="1128950"/>
              <a:chOff x="2030828" y="1484518"/>
              <a:chExt cx="12864722" cy="1128950"/>
            </a:xfrm>
          </p:grpSpPr>
          <p:sp>
            <p:nvSpPr>
              <p:cNvPr id="14" name="Freeform 44">
                <a:extLst>
                  <a:ext uri="{FF2B5EF4-FFF2-40B4-BE49-F238E27FC236}">
                    <a16:creationId xmlns:a16="http://schemas.microsoft.com/office/drawing/2014/main" id="{4C40DCBD-2005-A927-1757-0EA653F477EE}"/>
                  </a:ext>
                </a:extLst>
              </p:cNvPr>
              <p:cNvSpPr/>
              <p:nvPr/>
            </p:nvSpPr>
            <p:spPr>
              <a:xfrm>
                <a:off x="4796765" y="1484518"/>
                <a:ext cx="10098785" cy="1128950"/>
              </a:xfrm>
              <a:custGeom>
                <a:avLst/>
                <a:gdLst>
                  <a:gd name="connsiteX0" fmla="*/ 0 w 10534606"/>
                  <a:gd name="connsiteY0" fmla="*/ 0 h 1128950"/>
                  <a:gd name="connsiteX1" fmla="*/ 9873380 w 10534606"/>
                  <a:gd name="connsiteY1" fmla="*/ 0 h 1128950"/>
                  <a:gd name="connsiteX2" fmla="*/ 9873380 w 10534606"/>
                  <a:gd name="connsiteY2" fmla="*/ 3 h 1128950"/>
                  <a:gd name="connsiteX3" fmla="*/ 10534606 w 10534606"/>
                  <a:gd name="connsiteY3" fmla="*/ 564477 h 1128950"/>
                  <a:gd name="connsiteX4" fmla="*/ 9873380 w 10534606"/>
                  <a:gd name="connsiteY4" fmla="*/ 1128950 h 1128950"/>
                  <a:gd name="connsiteX5" fmla="*/ 9873380 w 10534606"/>
                  <a:gd name="connsiteY5" fmla="*/ 1128946 h 1128950"/>
                  <a:gd name="connsiteX6" fmla="*/ 0 w 10534606"/>
                  <a:gd name="connsiteY6" fmla="*/ 1128946 h 11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4606" h="1128950">
                    <a:moveTo>
                      <a:pt x="0" y="0"/>
                    </a:moveTo>
                    <a:lnTo>
                      <a:pt x="9873380" y="0"/>
                    </a:lnTo>
                    <a:lnTo>
                      <a:pt x="9873380" y="3"/>
                    </a:lnTo>
                    <a:lnTo>
                      <a:pt x="10534606" y="564477"/>
                    </a:lnTo>
                    <a:lnTo>
                      <a:pt x="9873380" y="1128950"/>
                    </a:lnTo>
                    <a:lnTo>
                      <a:pt x="9873380" y="1128946"/>
                    </a:lnTo>
                    <a:lnTo>
                      <a:pt x="0" y="1128946"/>
                    </a:lnTo>
                    <a:close/>
                  </a:path>
                </a:pathLst>
              </a:custGeom>
              <a:solidFill>
                <a:schemeClr val="tx2">
                  <a:lumMod val="60000"/>
                  <a:lumOff val="40000"/>
                  <a:alpha val="25000"/>
                </a:schemeClr>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714284" tIns="26670" rIns="660943" bIns="26670" numCol="1" spcCol="1270" anchor="ctr" anchorCtr="0">
                <a:noAutofit/>
              </a:bodyPr>
              <a:lstStyle/>
              <a:p>
                <a:pPr algn="ctr">
                  <a:lnSpc>
                    <a:spcPct val="115000"/>
                  </a:lnSpc>
                </a:pPr>
                <a:r>
                  <a:rPr lang="en-US" sz="2200" dirty="0">
                    <a:solidFill>
                      <a:srgbClr val="404040"/>
                    </a:solidFill>
                    <a:latin typeface="Open Sans" pitchFamily="2" charset="0"/>
                  </a:rPr>
                  <a:t> It is the process where new code is combined with the existing code to create deployable artifacts.</a:t>
                </a:r>
                <a:endParaRPr lang="en-US" sz="2200" b="0" i="0" dirty="0">
                  <a:solidFill>
                    <a:srgbClr val="404040"/>
                  </a:solidFill>
                  <a:effectLst/>
                  <a:latin typeface="Open Sans" pitchFamily="2" charset="0"/>
                </a:endParaRPr>
              </a:p>
            </p:txBody>
          </p:sp>
          <p:sp>
            <p:nvSpPr>
              <p:cNvPr id="15" name="Rectangle: Rounded Corners 14">
                <a:extLst>
                  <a:ext uri="{FF2B5EF4-FFF2-40B4-BE49-F238E27FC236}">
                    <a16:creationId xmlns:a16="http://schemas.microsoft.com/office/drawing/2014/main" id="{E44691B2-ECD4-6492-9541-44F6E39A86E2}"/>
                  </a:ext>
                </a:extLst>
              </p:cNvPr>
              <p:cNvSpPr/>
              <p:nvPr/>
            </p:nvSpPr>
            <p:spPr>
              <a:xfrm>
                <a:off x="2030828" y="1503568"/>
                <a:ext cx="3145765" cy="1080000"/>
              </a:xfrm>
              <a:prstGeom prst="roundRect">
                <a:avLst/>
              </a:prstGeom>
              <a:solidFill>
                <a:srgbClr val="07A59D"/>
              </a:solidFill>
              <a:ln>
                <a:solidFill>
                  <a:srgbClr val="07A5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Build stage</a:t>
                </a:r>
                <a:endParaRPr lang="en-US" sz="2200" b="1" i="0" u="none" strike="noStrike"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p:txBody>
          </p:sp>
        </p:grpSp>
        <p:sp>
          <p:nvSpPr>
            <p:cNvPr id="16" name="Rectangle: Rounded Corners 15">
              <a:extLst>
                <a:ext uri="{FF2B5EF4-FFF2-40B4-BE49-F238E27FC236}">
                  <a16:creationId xmlns:a16="http://schemas.microsoft.com/office/drawing/2014/main" id="{BC6921A4-6AEE-6647-CB68-D9AC64D8E78A}"/>
                </a:ext>
              </a:extLst>
            </p:cNvPr>
            <p:cNvSpPr/>
            <p:nvPr/>
          </p:nvSpPr>
          <p:spPr>
            <a:xfrm>
              <a:off x="1705710" y="5782164"/>
              <a:ext cx="3159924" cy="1080000"/>
            </a:xfrm>
            <a:prstGeom prst="roundRect">
              <a:avLst/>
            </a:prstGeom>
            <a:solidFill>
              <a:srgbClr val="5A6E5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Deploy stage</a:t>
              </a:r>
            </a:p>
          </p:txBody>
        </p:sp>
        <p:sp>
          <p:nvSpPr>
            <p:cNvPr id="17" name="Rectangle: Rounded Corners 16">
              <a:extLst>
                <a:ext uri="{FF2B5EF4-FFF2-40B4-BE49-F238E27FC236}">
                  <a16:creationId xmlns:a16="http://schemas.microsoft.com/office/drawing/2014/main" id="{D6FDBEF8-8447-3CD9-0C21-0D20FC9987A5}"/>
                </a:ext>
              </a:extLst>
            </p:cNvPr>
            <p:cNvSpPr/>
            <p:nvPr/>
          </p:nvSpPr>
          <p:spPr>
            <a:xfrm>
              <a:off x="1686660" y="4371614"/>
              <a:ext cx="3188120" cy="1080000"/>
            </a:xfrm>
            <a:prstGeom prst="roundRect">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Test stage </a:t>
              </a:r>
            </a:p>
          </p:txBody>
        </p:sp>
        <p:sp>
          <p:nvSpPr>
            <p:cNvPr id="18" name="Rectangle: Rounded Corners 17">
              <a:extLst>
                <a:ext uri="{FF2B5EF4-FFF2-40B4-BE49-F238E27FC236}">
                  <a16:creationId xmlns:a16="http://schemas.microsoft.com/office/drawing/2014/main" id="{0E2AE621-7FA1-5A9B-FEB7-B1819A4F1220}"/>
                </a:ext>
              </a:extLst>
            </p:cNvPr>
            <p:cNvSpPr/>
            <p:nvPr/>
          </p:nvSpPr>
          <p:spPr>
            <a:xfrm>
              <a:off x="1695806" y="1550262"/>
              <a:ext cx="3188120" cy="1080000"/>
            </a:xfrm>
            <a:prstGeom prst="roundRect">
              <a:avLst/>
            </a:prstGeom>
            <a:solidFill>
              <a:srgbClr val="73B1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Source stage</a:t>
              </a:r>
              <a:endParaRPr lang="en-US" sz="2200" b="1" i="0" u="none" strike="noStrike"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645937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062902C-6A6A-C0FA-592E-CA45B57E7237}"/>
              </a:ext>
            </a:extLst>
          </p:cNvPr>
          <p:cNvSpPr>
            <a:spLocks noGrp="1"/>
          </p:cNvSpPr>
          <p:nvPr>
            <p:ph type="body" idx="10"/>
          </p:nvPr>
        </p:nvSpPr>
        <p:spPr/>
        <p:txBody>
          <a:bodyPr>
            <a:normAutofit/>
          </a:bodyPr>
          <a:lstStyle/>
          <a:p>
            <a:r>
              <a:rPr lang="en-US" b="0" i="0" dirty="0">
                <a:solidFill>
                  <a:srgbClr val="404040"/>
                </a:solidFill>
                <a:effectLst/>
                <a:latin typeface="Open Sans" pitchFamily="2" charset="0"/>
              </a:rPr>
              <a:t>CI/CD elements can enhance DevOps workflow and software delivery, spanning development to deployment. The following are the fundamental elements of a CI/CD pipeline:</a:t>
            </a:r>
            <a:endParaRPr lang="en-US" dirty="0">
              <a:solidFill>
                <a:srgbClr val="404040"/>
              </a:solidFill>
              <a:latin typeface="Open Sans" pitchFamily="2" charset="0"/>
            </a:endParaRPr>
          </a:p>
        </p:txBody>
      </p:sp>
      <p:sp>
        <p:nvSpPr>
          <p:cNvPr id="4" name="Title 3">
            <a:extLst>
              <a:ext uri="{FF2B5EF4-FFF2-40B4-BE49-F238E27FC236}">
                <a16:creationId xmlns:a16="http://schemas.microsoft.com/office/drawing/2014/main" id="{8CAB1B5A-9DE2-4A78-EE06-53E0D4988756}"/>
              </a:ext>
            </a:extLst>
          </p:cNvPr>
          <p:cNvSpPr>
            <a:spLocks noGrp="1"/>
          </p:cNvSpPr>
          <p:nvPr>
            <p:ph type="title"/>
          </p:nvPr>
        </p:nvSpPr>
        <p:spPr/>
        <p:txBody>
          <a:bodyPr/>
          <a:lstStyle/>
          <a:p>
            <a:r>
              <a:rPr lang="en-US" dirty="0"/>
              <a:t>Elements of a CI/CD Pipeline</a:t>
            </a:r>
            <a:endParaRPr lang="en-IN" dirty="0"/>
          </a:p>
        </p:txBody>
      </p:sp>
      <p:sp>
        <p:nvSpPr>
          <p:cNvPr id="5" name="Brandline_LVC">
            <a:extLst>
              <a:ext uri="{FF2B5EF4-FFF2-40B4-BE49-F238E27FC236}">
                <a16:creationId xmlns:a16="http://schemas.microsoft.com/office/drawing/2014/main" id="{02C51BFB-0106-CCED-AFBC-D00A649AF586}"/>
              </a:ext>
            </a:extLst>
          </p:cNvPr>
          <p:cNvSpPr/>
          <p:nvPr/>
        </p:nvSpPr>
        <p:spPr>
          <a:xfrm>
            <a:off x="5016500" y="816324"/>
            <a:ext cx="62349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6" name="Group 115">
            <a:extLst>
              <a:ext uri="{FF2B5EF4-FFF2-40B4-BE49-F238E27FC236}">
                <a16:creationId xmlns:a16="http://schemas.microsoft.com/office/drawing/2014/main" id="{CF40FC69-4233-2ED4-423A-9E8E6C368303}"/>
              </a:ext>
            </a:extLst>
          </p:cNvPr>
          <p:cNvGrpSpPr/>
          <p:nvPr/>
        </p:nvGrpSpPr>
        <p:grpSpPr>
          <a:xfrm>
            <a:off x="1705321" y="2700338"/>
            <a:ext cx="12971479" cy="5331981"/>
            <a:chOff x="1686660" y="1547813"/>
            <a:chExt cx="12971479" cy="5331981"/>
          </a:xfrm>
        </p:grpSpPr>
        <p:sp>
          <p:nvSpPr>
            <p:cNvPr id="117" name="Freeform 44">
              <a:extLst>
                <a:ext uri="{FF2B5EF4-FFF2-40B4-BE49-F238E27FC236}">
                  <a16:creationId xmlns:a16="http://schemas.microsoft.com/office/drawing/2014/main" id="{E80AE0CA-787A-7187-20AE-D414878CA68F}"/>
                </a:ext>
              </a:extLst>
            </p:cNvPr>
            <p:cNvSpPr/>
            <p:nvPr/>
          </p:nvSpPr>
          <p:spPr>
            <a:xfrm>
              <a:off x="4533177" y="5773089"/>
              <a:ext cx="10074722" cy="1106705"/>
            </a:xfrm>
            <a:custGeom>
              <a:avLst/>
              <a:gdLst>
                <a:gd name="connsiteX0" fmla="*/ 0 w 10534606"/>
                <a:gd name="connsiteY0" fmla="*/ 0 h 1128950"/>
                <a:gd name="connsiteX1" fmla="*/ 9873380 w 10534606"/>
                <a:gd name="connsiteY1" fmla="*/ 0 h 1128950"/>
                <a:gd name="connsiteX2" fmla="*/ 9873380 w 10534606"/>
                <a:gd name="connsiteY2" fmla="*/ 3 h 1128950"/>
                <a:gd name="connsiteX3" fmla="*/ 10534606 w 10534606"/>
                <a:gd name="connsiteY3" fmla="*/ 564477 h 1128950"/>
                <a:gd name="connsiteX4" fmla="*/ 9873380 w 10534606"/>
                <a:gd name="connsiteY4" fmla="*/ 1128950 h 1128950"/>
                <a:gd name="connsiteX5" fmla="*/ 9873380 w 10534606"/>
                <a:gd name="connsiteY5" fmla="*/ 1128946 h 1128950"/>
                <a:gd name="connsiteX6" fmla="*/ 0 w 10534606"/>
                <a:gd name="connsiteY6" fmla="*/ 1128946 h 11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4606" h="1128950">
                  <a:moveTo>
                    <a:pt x="0" y="0"/>
                  </a:moveTo>
                  <a:lnTo>
                    <a:pt x="9873380" y="0"/>
                  </a:lnTo>
                  <a:lnTo>
                    <a:pt x="9873380" y="3"/>
                  </a:lnTo>
                  <a:lnTo>
                    <a:pt x="10534606" y="564477"/>
                  </a:lnTo>
                  <a:lnTo>
                    <a:pt x="9873380" y="1128950"/>
                  </a:lnTo>
                  <a:lnTo>
                    <a:pt x="9873380" y="1128946"/>
                  </a:lnTo>
                  <a:lnTo>
                    <a:pt x="0" y="1128946"/>
                  </a:lnTo>
                  <a:close/>
                </a:path>
              </a:pathLst>
            </a:custGeom>
            <a:solidFill>
              <a:schemeClr val="tx2">
                <a:lumMod val="60000"/>
                <a:lumOff val="40000"/>
                <a:alpha val="25000"/>
              </a:schemeClr>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714284" tIns="26670" rIns="660943" bIns="26670" numCol="1" spcCol="1270" anchor="ctr" anchorCtr="0">
              <a:noAutofit/>
            </a:bodyPr>
            <a:lstStyle/>
            <a:p>
              <a:pPr>
                <a:lnSpc>
                  <a:spcPct val="115000"/>
                </a:lnSpc>
              </a:pPr>
              <a:r>
                <a:rPr lang="en-US" sz="2200" dirty="0">
                  <a:solidFill>
                    <a:srgbClr val="404040"/>
                  </a:solidFill>
                  <a:latin typeface="Open Sans" pitchFamily="2" charset="0"/>
                  <a:ea typeface="Open Sans" panose="020B0606030504020204" pitchFamily="34" charset="0"/>
                  <a:cs typeface="Open Sans" panose="020B0606030504020204" pitchFamily="34" charset="0"/>
                </a:rPr>
                <a:t>The incorporation of pre-build scripts to validate code integrity before initiating builds</a:t>
              </a:r>
              <a:endParaRPr lang="en-US" sz="2200" b="0" i="0" u="none" strike="noStrike" dirty="0">
                <a:solidFill>
                  <a:srgbClr val="404040"/>
                </a:solidFill>
                <a:effectLst/>
                <a:latin typeface="Open Sans" pitchFamily="2" charset="0"/>
                <a:ea typeface="Open Sans" panose="020B0606030504020204" pitchFamily="34" charset="0"/>
                <a:cs typeface="Open Sans" panose="020B0606030504020204" pitchFamily="34" charset="0"/>
              </a:endParaRPr>
            </a:p>
          </p:txBody>
        </p:sp>
        <p:sp>
          <p:nvSpPr>
            <p:cNvPr id="118" name="Freeform 44">
              <a:extLst>
                <a:ext uri="{FF2B5EF4-FFF2-40B4-BE49-F238E27FC236}">
                  <a16:creationId xmlns:a16="http://schemas.microsoft.com/office/drawing/2014/main" id="{C770D34C-A150-27F2-E8C9-F38A3AB47CCB}"/>
                </a:ext>
              </a:extLst>
            </p:cNvPr>
            <p:cNvSpPr/>
            <p:nvPr/>
          </p:nvSpPr>
          <p:spPr>
            <a:xfrm>
              <a:off x="4588257" y="4373466"/>
              <a:ext cx="10065576" cy="1084899"/>
            </a:xfrm>
            <a:custGeom>
              <a:avLst/>
              <a:gdLst>
                <a:gd name="connsiteX0" fmla="*/ 0 w 10534606"/>
                <a:gd name="connsiteY0" fmla="*/ 0 h 1128950"/>
                <a:gd name="connsiteX1" fmla="*/ 9873380 w 10534606"/>
                <a:gd name="connsiteY1" fmla="*/ 0 h 1128950"/>
                <a:gd name="connsiteX2" fmla="*/ 9873380 w 10534606"/>
                <a:gd name="connsiteY2" fmla="*/ 3 h 1128950"/>
                <a:gd name="connsiteX3" fmla="*/ 10534606 w 10534606"/>
                <a:gd name="connsiteY3" fmla="*/ 564477 h 1128950"/>
                <a:gd name="connsiteX4" fmla="*/ 9873380 w 10534606"/>
                <a:gd name="connsiteY4" fmla="*/ 1128950 h 1128950"/>
                <a:gd name="connsiteX5" fmla="*/ 9873380 w 10534606"/>
                <a:gd name="connsiteY5" fmla="*/ 1128946 h 1128950"/>
                <a:gd name="connsiteX6" fmla="*/ 0 w 10534606"/>
                <a:gd name="connsiteY6" fmla="*/ 1128946 h 11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4606" h="1128950">
                  <a:moveTo>
                    <a:pt x="0" y="0"/>
                  </a:moveTo>
                  <a:lnTo>
                    <a:pt x="9873380" y="0"/>
                  </a:lnTo>
                  <a:lnTo>
                    <a:pt x="9873380" y="3"/>
                  </a:lnTo>
                  <a:lnTo>
                    <a:pt x="10534606" y="564477"/>
                  </a:lnTo>
                  <a:lnTo>
                    <a:pt x="9873380" y="1128950"/>
                  </a:lnTo>
                  <a:lnTo>
                    <a:pt x="9873380" y="1128946"/>
                  </a:lnTo>
                  <a:lnTo>
                    <a:pt x="0" y="1128946"/>
                  </a:lnTo>
                  <a:close/>
                </a:path>
              </a:pathLst>
            </a:custGeom>
            <a:solidFill>
              <a:schemeClr val="tx2">
                <a:lumMod val="60000"/>
                <a:lumOff val="40000"/>
                <a:alpha val="25000"/>
              </a:schemeClr>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714284" tIns="26670" rIns="660943" bIns="26670" numCol="1" spcCol="1270" anchor="ctr" anchorCtr="0">
              <a:noAutofit/>
            </a:bodyPr>
            <a:lstStyle/>
            <a:p>
              <a:pPr>
                <a:lnSpc>
                  <a:spcPct val="115000"/>
                </a:lnSpc>
              </a:pPr>
              <a:r>
                <a:rPr lang="en-US" sz="2200" dirty="0">
                  <a:solidFill>
                    <a:srgbClr val="404040"/>
                  </a:solidFill>
                  <a:latin typeface="Open Sans" pitchFamily="2" charset="0"/>
                  <a:ea typeface="Open Sans" panose="020B0606030504020204" pitchFamily="34" charset="0"/>
                  <a:cs typeface="Open Sans" panose="020B0606030504020204" pitchFamily="34" charset="0"/>
                </a:rPr>
                <a:t>The process of scripting and automating the retrieval of software code from a repository, compiling it into a binary artifact</a:t>
              </a:r>
            </a:p>
          </p:txBody>
        </p:sp>
        <p:sp>
          <p:nvSpPr>
            <p:cNvPr id="119" name="Freeform 44">
              <a:extLst>
                <a:ext uri="{FF2B5EF4-FFF2-40B4-BE49-F238E27FC236}">
                  <a16:creationId xmlns:a16="http://schemas.microsoft.com/office/drawing/2014/main" id="{279D5CEE-9CF2-527E-DFDA-6DEE353D71E9}"/>
                </a:ext>
              </a:extLst>
            </p:cNvPr>
            <p:cNvSpPr/>
            <p:nvPr/>
          </p:nvSpPr>
          <p:spPr>
            <a:xfrm>
              <a:off x="4592563" y="1547813"/>
              <a:ext cx="10065576" cy="1084899"/>
            </a:xfrm>
            <a:custGeom>
              <a:avLst/>
              <a:gdLst>
                <a:gd name="connsiteX0" fmla="*/ 0 w 10534606"/>
                <a:gd name="connsiteY0" fmla="*/ 0 h 1128950"/>
                <a:gd name="connsiteX1" fmla="*/ 9873380 w 10534606"/>
                <a:gd name="connsiteY1" fmla="*/ 0 h 1128950"/>
                <a:gd name="connsiteX2" fmla="*/ 9873380 w 10534606"/>
                <a:gd name="connsiteY2" fmla="*/ 3 h 1128950"/>
                <a:gd name="connsiteX3" fmla="*/ 10534606 w 10534606"/>
                <a:gd name="connsiteY3" fmla="*/ 564477 h 1128950"/>
                <a:gd name="connsiteX4" fmla="*/ 9873380 w 10534606"/>
                <a:gd name="connsiteY4" fmla="*/ 1128950 h 1128950"/>
                <a:gd name="connsiteX5" fmla="*/ 9873380 w 10534606"/>
                <a:gd name="connsiteY5" fmla="*/ 1128946 h 1128950"/>
                <a:gd name="connsiteX6" fmla="*/ 0 w 10534606"/>
                <a:gd name="connsiteY6" fmla="*/ 1128946 h 11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4606" h="1128950">
                  <a:moveTo>
                    <a:pt x="0" y="0"/>
                  </a:moveTo>
                  <a:lnTo>
                    <a:pt x="9873380" y="0"/>
                  </a:lnTo>
                  <a:lnTo>
                    <a:pt x="9873380" y="3"/>
                  </a:lnTo>
                  <a:lnTo>
                    <a:pt x="10534606" y="564477"/>
                  </a:lnTo>
                  <a:lnTo>
                    <a:pt x="9873380" y="1128950"/>
                  </a:lnTo>
                  <a:lnTo>
                    <a:pt x="9873380" y="1128946"/>
                  </a:lnTo>
                  <a:lnTo>
                    <a:pt x="0" y="1128946"/>
                  </a:lnTo>
                  <a:close/>
                </a:path>
              </a:pathLst>
            </a:custGeom>
            <a:solidFill>
              <a:schemeClr val="tx2">
                <a:lumMod val="60000"/>
                <a:lumOff val="40000"/>
                <a:alpha val="25000"/>
              </a:schemeClr>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714284" tIns="26670" rIns="660943" bIns="26670" numCol="1" spcCol="1270" anchor="ctr" anchorCtr="0">
              <a:noAutofit/>
            </a:bodyPr>
            <a:lstStyle/>
            <a:p>
              <a:pPr fontAlgn="base">
                <a:lnSpc>
                  <a:spcPct val="115000"/>
                </a:lnSpc>
                <a:spcBef>
                  <a:spcPct val="0"/>
                </a:spcBef>
                <a:buClr>
                  <a:schemeClr val="dk1"/>
                </a:buClr>
                <a:buSzPts val="1100"/>
              </a:pPr>
              <a:r>
                <a:rPr lang="en-US" sz="2200" dirty="0">
                  <a:solidFill>
                    <a:srgbClr val="404040"/>
                  </a:solidFill>
                  <a:latin typeface="Open Sans" pitchFamily="2" charset="0"/>
                </a:rPr>
                <a:t>A SCM repository that includes all files and scripts for builds,      such as source code, libraries, version control, and build scripts</a:t>
              </a:r>
            </a:p>
          </p:txBody>
        </p:sp>
        <p:grpSp>
          <p:nvGrpSpPr>
            <p:cNvPr id="120" name="Group 119">
              <a:extLst>
                <a:ext uri="{FF2B5EF4-FFF2-40B4-BE49-F238E27FC236}">
                  <a16:creationId xmlns:a16="http://schemas.microsoft.com/office/drawing/2014/main" id="{9DCF9BB0-0182-B8C2-30B8-7518603F29CA}"/>
                </a:ext>
              </a:extLst>
            </p:cNvPr>
            <p:cNvGrpSpPr/>
            <p:nvPr/>
          </p:nvGrpSpPr>
          <p:grpSpPr>
            <a:xfrm>
              <a:off x="1719869" y="2916851"/>
              <a:ext cx="12902044" cy="1128950"/>
              <a:chOff x="2030828" y="1484518"/>
              <a:chExt cx="12902044" cy="1128950"/>
            </a:xfrm>
          </p:grpSpPr>
          <p:sp>
            <p:nvSpPr>
              <p:cNvPr id="124" name="Freeform 44">
                <a:extLst>
                  <a:ext uri="{FF2B5EF4-FFF2-40B4-BE49-F238E27FC236}">
                    <a16:creationId xmlns:a16="http://schemas.microsoft.com/office/drawing/2014/main" id="{349A6BB4-CD77-0B99-6EB2-0D9CF550E902}"/>
                  </a:ext>
                </a:extLst>
              </p:cNvPr>
              <p:cNvSpPr/>
              <p:nvPr/>
            </p:nvSpPr>
            <p:spPr>
              <a:xfrm>
                <a:off x="4834087" y="1484518"/>
                <a:ext cx="10098785" cy="1128950"/>
              </a:xfrm>
              <a:custGeom>
                <a:avLst/>
                <a:gdLst>
                  <a:gd name="connsiteX0" fmla="*/ 0 w 10534606"/>
                  <a:gd name="connsiteY0" fmla="*/ 0 h 1128950"/>
                  <a:gd name="connsiteX1" fmla="*/ 9873380 w 10534606"/>
                  <a:gd name="connsiteY1" fmla="*/ 0 h 1128950"/>
                  <a:gd name="connsiteX2" fmla="*/ 9873380 w 10534606"/>
                  <a:gd name="connsiteY2" fmla="*/ 3 h 1128950"/>
                  <a:gd name="connsiteX3" fmla="*/ 10534606 w 10534606"/>
                  <a:gd name="connsiteY3" fmla="*/ 564477 h 1128950"/>
                  <a:gd name="connsiteX4" fmla="*/ 9873380 w 10534606"/>
                  <a:gd name="connsiteY4" fmla="*/ 1128950 h 1128950"/>
                  <a:gd name="connsiteX5" fmla="*/ 9873380 w 10534606"/>
                  <a:gd name="connsiteY5" fmla="*/ 1128946 h 1128950"/>
                  <a:gd name="connsiteX6" fmla="*/ 0 w 10534606"/>
                  <a:gd name="connsiteY6" fmla="*/ 1128946 h 11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4606" h="1128950">
                    <a:moveTo>
                      <a:pt x="0" y="0"/>
                    </a:moveTo>
                    <a:lnTo>
                      <a:pt x="9873380" y="0"/>
                    </a:lnTo>
                    <a:lnTo>
                      <a:pt x="9873380" y="3"/>
                    </a:lnTo>
                    <a:lnTo>
                      <a:pt x="10534606" y="564477"/>
                    </a:lnTo>
                    <a:lnTo>
                      <a:pt x="9873380" y="1128950"/>
                    </a:lnTo>
                    <a:lnTo>
                      <a:pt x="9873380" y="1128946"/>
                    </a:lnTo>
                    <a:lnTo>
                      <a:pt x="0" y="1128946"/>
                    </a:lnTo>
                    <a:close/>
                  </a:path>
                </a:pathLst>
              </a:custGeom>
              <a:solidFill>
                <a:schemeClr val="tx2">
                  <a:lumMod val="60000"/>
                  <a:lumOff val="40000"/>
                  <a:alpha val="25000"/>
                </a:schemeClr>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714284" tIns="26670" rIns="660943" bIns="26670" numCol="1" spcCol="1270" anchor="ctr" anchorCtr="0">
                <a:noAutofit/>
              </a:bodyPr>
              <a:lstStyle/>
              <a:p>
                <a:pPr>
                  <a:lnSpc>
                    <a:spcPct val="115000"/>
                  </a:lnSpc>
                </a:pPr>
                <a:r>
                  <a:rPr lang="en-US" sz="2200" dirty="0">
                    <a:solidFill>
                      <a:srgbClr val="404040"/>
                    </a:solidFill>
                    <a:latin typeface="Open Sans" pitchFamily="2" charset="0"/>
                  </a:rPr>
                  <a:t>Frequent merging of small code segments into the main branch, avoiding multiple sub-branches and simultaneous changes</a:t>
                </a:r>
              </a:p>
            </p:txBody>
          </p:sp>
          <p:sp>
            <p:nvSpPr>
              <p:cNvPr id="125" name="Rectangle: Rounded Corners 124">
                <a:extLst>
                  <a:ext uri="{FF2B5EF4-FFF2-40B4-BE49-F238E27FC236}">
                    <a16:creationId xmlns:a16="http://schemas.microsoft.com/office/drawing/2014/main" id="{9D2F1ED0-6673-E562-842B-ECAB9238DAD7}"/>
                  </a:ext>
                </a:extLst>
              </p:cNvPr>
              <p:cNvSpPr/>
              <p:nvPr/>
            </p:nvSpPr>
            <p:spPr>
              <a:xfrm>
                <a:off x="2030828" y="1503568"/>
                <a:ext cx="3145765" cy="1080000"/>
              </a:xfrm>
              <a:prstGeom prst="roundRect">
                <a:avLst/>
              </a:prstGeom>
              <a:solidFill>
                <a:srgbClr val="07A59D"/>
              </a:solidFill>
              <a:ln>
                <a:solidFill>
                  <a:srgbClr val="07A5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Frequent check</a:t>
                </a:r>
                <a:endParaRPr lang="en-US" sz="2200" b="1" i="0" u="none" strike="noStrike"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p:txBody>
          </p:sp>
        </p:grpSp>
        <p:sp>
          <p:nvSpPr>
            <p:cNvPr id="121" name="Rectangle: Rounded Corners 120">
              <a:extLst>
                <a:ext uri="{FF2B5EF4-FFF2-40B4-BE49-F238E27FC236}">
                  <a16:creationId xmlns:a16="http://schemas.microsoft.com/office/drawing/2014/main" id="{A5364904-5A42-9AED-21D4-21A16B50505C}"/>
                </a:ext>
              </a:extLst>
            </p:cNvPr>
            <p:cNvSpPr/>
            <p:nvPr/>
          </p:nvSpPr>
          <p:spPr>
            <a:xfrm>
              <a:off x="1705710" y="5782164"/>
              <a:ext cx="3159924" cy="1080000"/>
            </a:xfrm>
            <a:prstGeom prst="roundRect">
              <a:avLst/>
            </a:prstGeom>
            <a:solidFill>
              <a:srgbClr val="5A6E5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Self-testing builds</a:t>
              </a:r>
            </a:p>
          </p:txBody>
        </p:sp>
        <p:sp>
          <p:nvSpPr>
            <p:cNvPr id="122" name="Rectangle: Rounded Corners 121">
              <a:extLst>
                <a:ext uri="{FF2B5EF4-FFF2-40B4-BE49-F238E27FC236}">
                  <a16:creationId xmlns:a16="http://schemas.microsoft.com/office/drawing/2014/main" id="{0D3E901A-1261-E910-2B51-14A0BB9F25A9}"/>
                </a:ext>
              </a:extLst>
            </p:cNvPr>
            <p:cNvSpPr/>
            <p:nvPr/>
          </p:nvSpPr>
          <p:spPr>
            <a:xfrm>
              <a:off x="1686660" y="4371614"/>
              <a:ext cx="3188120" cy="1080000"/>
            </a:xfrm>
            <a:prstGeom prst="roundRect">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Automated builds </a:t>
              </a:r>
            </a:p>
          </p:txBody>
        </p:sp>
        <p:sp>
          <p:nvSpPr>
            <p:cNvPr id="123" name="Rectangle: Rounded Corners 122">
              <a:extLst>
                <a:ext uri="{FF2B5EF4-FFF2-40B4-BE49-F238E27FC236}">
                  <a16:creationId xmlns:a16="http://schemas.microsoft.com/office/drawing/2014/main" id="{411023F4-7EE6-ECB3-A674-FED7782D3BFC}"/>
                </a:ext>
              </a:extLst>
            </p:cNvPr>
            <p:cNvSpPr/>
            <p:nvPr/>
          </p:nvSpPr>
          <p:spPr>
            <a:xfrm>
              <a:off x="1695806" y="1550262"/>
              <a:ext cx="3188120" cy="1080000"/>
            </a:xfrm>
            <a:prstGeom prst="roundRect">
              <a:avLst/>
            </a:prstGeom>
            <a:solidFill>
              <a:srgbClr val="73B1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 single source repository</a:t>
              </a:r>
              <a:endParaRPr lang="en-US" sz="2200" b="1" i="0" u="none" strike="noStrike"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5682343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AB1B5A-9DE2-4A78-EE06-53E0D4988756}"/>
              </a:ext>
            </a:extLst>
          </p:cNvPr>
          <p:cNvSpPr>
            <a:spLocks noGrp="1"/>
          </p:cNvSpPr>
          <p:nvPr>
            <p:ph type="title"/>
          </p:nvPr>
        </p:nvSpPr>
        <p:spPr/>
        <p:txBody>
          <a:bodyPr/>
          <a:lstStyle/>
          <a:p>
            <a:r>
              <a:rPr lang="en-US" dirty="0"/>
              <a:t>Elements of a CI/CD Pipeline</a:t>
            </a:r>
            <a:endParaRPr lang="en-IN" dirty="0"/>
          </a:p>
        </p:txBody>
      </p:sp>
      <p:sp>
        <p:nvSpPr>
          <p:cNvPr id="5" name="Brandline_LVC">
            <a:extLst>
              <a:ext uri="{FF2B5EF4-FFF2-40B4-BE49-F238E27FC236}">
                <a16:creationId xmlns:a16="http://schemas.microsoft.com/office/drawing/2014/main" id="{02C51BFB-0106-CCED-AFBC-D00A649AF586}"/>
              </a:ext>
            </a:extLst>
          </p:cNvPr>
          <p:cNvSpPr/>
          <p:nvPr/>
        </p:nvSpPr>
        <p:spPr>
          <a:xfrm>
            <a:off x="5016500" y="816324"/>
            <a:ext cx="62349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6" name="Group 115">
            <a:extLst>
              <a:ext uri="{FF2B5EF4-FFF2-40B4-BE49-F238E27FC236}">
                <a16:creationId xmlns:a16="http://schemas.microsoft.com/office/drawing/2014/main" id="{CF40FC69-4233-2ED4-423A-9E8E6C368303}"/>
              </a:ext>
            </a:extLst>
          </p:cNvPr>
          <p:cNvGrpSpPr/>
          <p:nvPr/>
        </p:nvGrpSpPr>
        <p:grpSpPr>
          <a:xfrm>
            <a:off x="1705321" y="2752864"/>
            <a:ext cx="13412759" cy="5331981"/>
            <a:chOff x="1686660" y="1547813"/>
            <a:chExt cx="13412759" cy="5331981"/>
          </a:xfrm>
        </p:grpSpPr>
        <p:sp>
          <p:nvSpPr>
            <p:cNvPr id="117" name="Freeform 44">
              <a:extLst>
                <a:ext uri="{FF2B5EF4-FFF2-40B4-BE49-F238E27FC236}">
                  <a16:creationId xmlns:a16="http://schemas.microsoft.com/office/drawing/2014/main" id="{E80AE0CA-787A-7187-20AE-D414878CA68F}"/>
                </a:ext>
              </a:extLst>
            </p:cNvPr>
            <p:cNvSpPr/>
            <p:nvPr/>
          </p:nvSpPr>
          <p:spPr>
            <a:xfrm>
              <a:off x="4560459" y="5773089"/>
              <a:ext cx="10074722" cy="1106705"/>
            </a:xfrm>
            <a:custGeom>
              <a:avLst/>
              <a:gdLst>
                <a:gd name="connsiteX0" fmla="*/ 0 w 10534606"/>
                <a:gd name="connsiteY0" fmla="*/ 0 h 1128950"/>
                <a:gd name="connsiteX1" fmla="*/ 9873380 w 10534606"/>
                <a:gd name="connsiteY1" fmla="*/ 0 h 1128950"/>
                <a:gd name="connsiteX2" fmla="*/ 9873380 w 10534606"/>
                <a:gd name="connsiteY2" fmla="*/ 3 h 1128950"/>
                <a:gd name="connsiteX3" fmla="*/ 10534606 w 10534606"/>
                <a:gd name="connsiteY3" fmla="*/ 564477 h 1128950"/>
                <a:gd name="connsiteX4" fmla="*/ 9873380 w 10534606"/>
                <a:gd name="connsiteY4" fmla="*/ 1128950 h 1128950"/>
                <a:gd name="connsiteX5" fmla="*/ 9873380 w 10534606"/>
                <a:gd name="connsiteY5" fmla="*/ 1128946 h 1128950"/>
                <a:gd name="connsiteX6" fmla="*/ 0 w 10534606"/>
                <a:gd name="connsiteY6" fmla="*/ 1128946 h 11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4606" h="1128950">
                  <a:moveTo>
                    <a:pt x="0" y="0"/>
                  </a:moveTo>
                  <a:lnTo>
                    <a:pt x="9873380" y="0"/>
                  </a:lnTo>
                  <a:lnTo>
                    <a:pt x="9873380" y="3"/>
                  </a:lnTo>
                  <a:lnTo>
                    <a:pt x="10534606" y="564477"/>
                  </a:lnTo>
                  <a:lnTo>
                    <a:pt x="9873380" y="1128950"/>
                  </a:lnTo>
                  <a:lnTo>
                    <a:pt x="9873380" y="1128946"/>
                  </a:lnTo>
                  <a:lnTo>
                    <a:pt x="0" y="1128946"/>
                  </a:lnTo>
                  <a:close/>
                </a:path>
              </a:pathLst>
            </a:custGeom>
            <a:solidFill>
              <a:schemeClr val="tx2">
                <a:lumMod val="60000"/>
                <a:lumOff val="40000"/>
                <a:alpha val="25000"/>
              </a:schemeClr>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714284" tIns="26670" rIns="660943" bIns="26670" numCol="1" spcCol="1270" anchor="ctr" anchorCtr="0">
              <a:noAutofit/>
            </a:bodyPr>
            <a:lstStyle/>
            <a:p>
              <a:pPr>
                <a:lnSpc>
                  <a:spcPct val="115000"/>
                </a:lnSpc>
              </a:pPr>
              <a:r>
                <a:rPr lang="en-US" sz="2200" b="0" i="0" u="none" strike="noStrike" dirty="0">
                  <a:solidFill>
                    <a:srgbClr val="404040"/>
                  </a:solidFill>
                  <a:effectLst/>
                  <a:latin typeface="Open Sans" pitchFamily="2" charset="0"/>
                  <a:ea typeface="Open Sans" panose="020B0606030504020204" pitchFamily="34" charset="0"/>
                  <a:cs typeface="Open Sans" panose="020B0606030504020204" pitchFamily="34" charset="0"/>
                </a:rPr>
                <a:t>Deployments ought to be routine, low-risk, and reliable, allowing for updates at any time.</a:t>
              </a:r>
            </a:p>
          </p:txBody>
        </p:sp>
        <p:sp>
          <p:nvSpPr>
            <p:cNvPr id="118" name="Freeform 44">
              <a:extLst>
                <a:ext uri="{FF2B5EF4-FFF2-40B4-BE49-F238E27FC236}">
                  <a16:creationId xmlns:a16="http://schemas.microsoft.com/office/drawing/2014/main" id="{C770D34C-A150-27F2-E8C9-F38A3AB47CCB}"/>
                </a:ext>
              </a:extLst>
            </p:cNvPr>
            <p:cNvSpPr/>
            <p:nvPr/>
          </p:nvSpPr>
          <p:spPr>
            <a:xfrm>
              <a:off x="4569595" y="4373466"/>
              <a:ext cx="10065576" cy="1084899"/>
            </a:xfrm>
            <a:custGeom>
              <a:avLst/>
              <a:gdLst>
                <a:gd name="connsiteX0" fmla="*/ 0 w 10534606"/>
                <a:gd name="connsiteY0" fmla="*/ 0 h 1128950"/>
                <a:gd name="connsiteX1" fmla="*/ 9873380 w 10534606"/>
                <a:gd name="connsiteY1" fmla="*/ 0 h 1128950"/>
                <a:gd name="connsiteX2" fmla="*/ 9873380 w 10534606"/>
                <a:gd name="connsiteY2" fmla="*/ 3 h 1128950"/>
                <a:gd name="connsiteX3" fmla="*/ 10534606 w 10534606"/>
                <a:gd name="connsiteY3" fmla="*/ 564477 h 1128950"/>
                <a:gd name="connsiteX4" fmla="*/ 9873380 w 10534606"/>
                <a:gd name="connsiteY4" fmla="*/ 1128950 h 1128950"/>
                <a:gd name="connsiteX5" fmla="*/ 9873380 w 10534606"/>
                <a:gd name="connsiteY5" fmla="*/ 1128946 h 1128950"/>
                <a:gd name="connsiteX6" fmla="*/ 0 w 10534606"/>
                <a:gd name="connsiteY6" fmla="*/ 1128946 h 11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4606" h="1128950">
                  <a:moveTo>
                    <a:pt x="0" y="0"/>
                  </a:moveTo>
                  <a:lnTo>
                    <a:pt x="9873380" y="0"/>
                  </a:lnTo>
                  <a:lnTo>
                    <a:pt x="9873380" y="3"/>
                  </a:lnTo>
                  <a:lnTo>
                    <a:pt x="10534606" y="564477"/>
                  </a:lnTo>
                  <a:lnTo>
                    <a:pt x="9873380" y="1128950"/>
                  </a:lnTo>
                  <a:lnTo>
                    <a:pt x="9873380" y="1128946"/>
                  </a:lnTo>
                  <a:lnTo>
                    <a:pt x="0" y="1128946"/>
                  </a:lnTo>
                  <a:close/>
                </a:path>
              </a:pathLst>
            </a:custGeom>
            <a:solidFill>
              <a:schemeClr val="tx2">
                <a:lumMod val="60000"/>
                <a:lumOff val="40000"/>
                <a:alpha val="25000"/>
              </a:schemeClr>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714284" tIns="26670" rIns="660943" bIns="26670" numCol="1" spcCol="1270" anchor="ctr" anchorCtr="0">
              <a:noAutofit/>
            </a:bodyPr>
            <a:lstStyle/>
            <a:p>
              <a:pPr>
                <a:lnSpc>
                  <a:spcPct val="115000"/>
                </a:lnSpc>
              </a:pPr>
              <a:r>
                <a:rPr lang="en-US" sz="2200" dirty="0">
                  <a:solidFill>
                    <a:srgbClr val="404040"/>
                  </a:solidFill>
                  <a:latin typeface="Open Sans" pitchFamily="2" charset="0"/>
                  <a:ea typeface="Open Sans" panose="020B0606030504020204" pitchFamily="34" charset="0"/>
                  <a:cs typeface="Open Sans" panose="020B0606030504020204" pitchFamily="34" charset="0"/>
                </a:rPr>
                <a:t>Developers should access the latest executables and repository changes.</a:t>
              </a:r>
            </a:p>
          </p:txBody>
        </p:sp>
        <p:sp>
          <p:nvSpPr>
            <p:cNvPr id="119" name="Freeform 44">
              <a:extLst>
                <a:ext uri="{FF2B5EF4-FFF2-40B4-BE49-F238E27FC236}">
                  <a16:creationId xmlns:a16="http://schemas.microsoft.com/office/drawing/2014/main" id="{279D5CEE-9CF2-527E-DFDA-6DEE353D71E9}"/>
                </a:ext>
              </a:extLst>
            </p:cNvPr>
            <p:cNvSpPr/>
            <p:nvPr/>
          </p:nvSpPr>
          <p:spPr>
            <a:xfrm>
              <a:off x="4586820" y="1547813"/>
              <a:ext cx="10065576" cy="1084899"/>
            </a:xfrm>
            <a:custGeom>
              <a:avLst/>
              <a:gdLst>
                <a:gd name="connsiteX0" fmla="*/ 0 w 10534606"/>
                <a:gd name="connsiteY0" fmla="*/ 0 h 1128950"/>
                <a:gd name="connsiteX1" fmla="*/ 9873380 w 10534606"/>
                <a:gd name="connsiteY1" fmla="*/ 0 h 1128950"/>
                <a:gd name="connsiteX2" fmla="*/ 9873380 w 10534606"/>
                <a:gd name="connsiteY2" fmla="*/ 3 h 1128950"/>
                <a:gd name="connsiteX3" fmla="*/ 10534606 w 10534606"/>
                <a:gd name="connsiteY3" fmla="*/ 564477 h 1128950"/>
                <a:gd name="connsiteX4" fmla="*/ 9873380 w 10534606"/>
                <a:gd name="connsiteY4" fmla="*/ 1128950 h 1128950"/>
                <a:gd name="connsiteX5" fmla="*/ 9873380 w 10534606"/>
                <a:gd name="connsiteY5" fmla="*/ 1128946 h 1128950"/>
                <a:gd name="connsiteX6" fmla="*/ 0 w 10534606"/>
                <a:gd name="connsiteY6" fmla="*/ 1128946 h 11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4606" h="1128950">
                  <a:moveTo>
                    <a:pt x="0" y="0"/>
                  </a:moveTo>
                  <a:lnTo>
                    <a:pt x="9873380" y="0"/>
                  </a:lnTo>
                  <a:lnTo>
                    <a:pt x="9873380" y="3"/>
                  </a:lnTo>
                  <a:lnTo>
                    <a:pt x="10534606" y="564477"/>
                  </a:lnTo>
                  <a:lnTo>
                    <a:pt x="9873380" y="1128950"/>
                  </a:lnTo>
                  <a:lnTo>
                    <a:pt x="9873380" y="1128946"/>
                  </a:lnTo>
                  <a:lnTo>
                    <a:pt x="0" y="1128946"/>
                  </a:lnTo>
                  <a:close/>
                </a:path>
              </a:pathLst>
            </a:custGeom>
            <a:solidFill>
              <a:schemeClr val="tx2">
                <a:lumMod val="60000"/>
                <a:lumOff val="40000"/>
                <a:alpha val="25000"/>
              </a:schemeClr>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714284" tIns="26670" rIns="660943" bIns="26670" numCol="1" spcCol="1270" anchor="ctr" anchorCtr="0">
              <a:noAutofit/>
            </a:bodyPr>
            <a:lstStyle/>
            <a:p>
              <a:pPr fontAlgn="base">
                <a:lnSpc>
                  <a:spcPct val="115000"/>
                </a:lnSpc>
                <a:spcBef>
                  <a:spcPct val="0"/>
                </a:spcBef>
                <a:buClr>
                  <a:schemeClr val="dk1"/>
                </a:buClr>
                <a:buSzPts val="1100"/>
              </a:pPr>
              <a:r>
                <a:rPr lang="en-US" sz="2200" dirty="0">
                  <a:solidFill>
                    <a:srgbClr val="404040"/>
                  </a:solidFill>
                  <a:latin typeface="Open Sans" pitchFamily="2" charset="0"/>
                </a:rPr>
                <a:t>Frequent iterations of small commits reduce conflict hideouts. This allows easy rollbacks in case of issues.</a:t>
              </a:r>
            </a:p>
          </p:txBody>
        </p:sp>
        <p:grpSp>
          <p:nvGrpSpPr>
            <p:cNvPr id="120" name="Group 119">
              <a:extLst>
                <a:ext uri="{FF2B5EF4-FFF2-40B4-BE49-F238E27FC236}">
                  <a16:creationId xmlns:a16="http://schemas.microsoft.com/office/drawing/2014/main" id="{9DCF9BB0-0182-B8C2-30B8-7518603F29CA}"/>
                </a:ext>
              </a:extLst>
            </p:cNvPr>
            <p:cNvGrpSpPr/>
            <p:nvPr/>
          </p:nvGrpSpPr>
          <p:grpSpPr>
            <a:xfrm>
              <a:off x="1719869" y="2916851"/>
              <a:ext cx="13379550" cy="1128950"/>
              <a:chOff x="2030828" y="1484518"/>
              <a:chExt cx="13379550" cy="1128950"/>
            </a:xfrm>
          </p:grpSpPr>
          <p:sp>
            <p:nvSpPr>
              <p:cNvPr id="124" name="Freeform 44">
                <a:extLst>
                  <a:ext uri="{FF2B5EF4-FFF2-40B4-BE49-F238E27FC236}">
                    <a16:creationId xmlns:a16="http://schemas.microsoft.com/office/drawing/2014/main" id="{349A6BB4-CD77-0B99-6EB2-0D9CF550E902}"/>
                  </a:ext>
                </a:extLst>
              </p:cNvPr>
              <p:cNvSpPr/>
              <p:nvPr/>
            </p:nvSpPr>
            <p:spPr>
              <a:xfrm>
                <a:off x="4907295" y="1484518"/>
                <a:ext cx="10503083" cy="1128950"/>
              </a:xfrm>
              <a:custGeom>
                <a:avLst/>
                <a:gdLst>
                  <a:gd name="connsiteX0" fmla="*/ 0 w 10534606"/>
                  <a:gd name="connsiteY0" fmla="*/ 0 h 1128950"/>
                  <a:gd name="connsiteX1" fmla="*/ 9873380 w 10534606"/>
                  <a:gd name="connsiteY1" fmla="*/ 0 h 1128950"/>
                  <a:gd name="connsiteX2" fmla="*/ 9873380 w 10534606"/>
                  <a:gd name="connsiteY2" fmla="*/ 3 h 1128950"/>
                  <a:gd name="connsiteX3" fmla="*/ 10534606 w 10534606"/>
                  <a:gd name="connsiteY3" fmla="*/ 564477 h 1128950"/>
                  <a:gd name="connsiteX4" fmla="*/ 9873380 w 10534606"/>
                  <a:gd name="connsiteY4" fmla="*/ 1128950 h 1128950"/>
                  <a:gd name="connsiteX5" fmla="*/ 9873380 w 10534606"/>
                  <a:gd name="connsiteY5" fmla="*/ 1128946 h 1128950"/>
                  <a:gd name="connsiteX6" fmla="*/ 0 w 10534606"/>
                  <a:gd name="connsiteY6" fmla="*/ 1128946 h 11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4606" h="1128950">
                    <a:moveTo>
                      <a:pt x="0" y="0"/>
                    </a:moveTo>
                    <a:lnTo>
                      <a:pt x="9873380" y="0"/>
                    </a:lnTo>
                    <a:lnTo>
                      <a:pt x="9873380" y="3"/>
                    </a:lnTo>
                    <a:lnTo>
                      <a:pt x="10534606" y="564477"/>
                    </a:lnTo>
                    <a:lnTo>
                      <a:pt x="9873380" y="1128950"/>
                    </a:lnTo>
                    <a:lnTo>
                      <a:pt x="9873380" y="1128946"/>
                    </a:lnTo>
                    <a:lnTo>
                      <a:pt x="0" y="1128946"/>
                    </a:lnTo>
                    <a:close/>
                  </a:path>
                </a:pathLst>
              </a:custGeom>
              <a:solidFill>
                <a:schemeClr val="tx2">
                  <a:lumMod val="60000"/>
                  <a:lumOff val="40000"/>
                  <a:alpha val="25000"/>
                </a:schemeClr>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714284" tIns="26670" rIns="660943" bIns="26670" numCol="1" spcCol="1270" anchor="ctr" anchorCtr="0">
                <a:noAutofit/>
              </a:bodyPr>
              <a:lstStyle/>
              <a:p>
                <a:pPr>
                  <a:lnSpc>
                    <a:spcPct val="115000"/>
                  </a:lnSpc>
                </a:pPr>
                <a:r>
                  <a:rPr lang="en-US" sz="2200" dirty="0">
                    <a:solidFill>
                      <a:srgbClr val="404040"/>
                    </a:solidFill>
                    <a:latin typeface="Open Sans" pitchFamily="2" charset="0"/>
                  </a:rPr>
                  <a:t>The emphasis is on testing code in a production clone rather than in live environments to identify any missed bugs before deployment.</a:t>
                </a:r>
              </a:p>
            </p:txBody>
          </p:sp>
          <p:sp>
            <p:nvSpPr>
              <p:cNvPr id="125" name="Rectangle: Rounded Corners 124">
                <a:extLst>
                  <a:ext uri="{FF2B5EF4-FFF2-40B4-BE49-F238E27FC236}">
                    <a16:creationId xmlns:a16="http://schemas.microsoft.com/office/drawing/2014/main" id="{9D2F1ED0-6673-E562-842B-ECAB9238DAD7}"/>
                  </a:ext>
                </a:extLst>
              </p:cNvPr>
              <p:cNvSpPr/>
              <p:nvPr/>
            </p:nvSpPr>
            <p:spPr>
              <a:xfrm>
                <a:off x="2030828" y="1503568"/>
                <a:ext cx="3145765" cy="1080000"/>
              </a:xfrm>
              <a:prstGeom prst="roundRect">
                <a:avLst/>
              </a:prstGeom>
              <a:solidFill>
                <a:srgbClr val="07A59D"/>
              </a:solidFill>
              <a:ln>
                <a:solidFill>
                  <a:srgbClr val="07A5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Stable testing environments</a:t>
                </a:r>
                <a:endParaRPr lang="en-US" sz="2200" b="1" i="0" u="none" strike="noStrike"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p:txBody>
          </p:sp>
        </p:grpSp>
        <p:sp>
          <p:nvSpPr>
            <p:cNvPr id="121" name="Rectangle: Rounded Corners 120">
              <a:extLst>
                <a:ext uri="{FF2B5EF4-FFF2-40B4-BE49-F238E27FC236}">
                  <a16:creationId xmlns:a16="http://schemas.microsoft.com/office/drawing/2014/main" id="{A5364904-5A42-9AED-21D4-21A16B50505C}"/>
                </a:ext>
              </a:extLst>
            </p:cNvPr>
            <p:cNvSpPr/>
            <p:nvPr/>
          </p:nvSpPr>
          <p:spPr>
            <a:xfrm>
              <a:off x="1705710" y="5782164"/>
              <a:ext cx="3159924" cy="1080000"/>
            </a:xfrm>
            <a:prstGeom prst="roundRect">
              <a:avLst/>
            </a:prstGeom>
            <a:solidFill>
              <a:srgbClr val="5A6E5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Predictable deployments</a:t>
              </a:r>
            </a:p>
          </p:txBody>
        </p:sp>
        <p:sp>
          <p:nvSpPr>
            <p:cNvPr id="122" name="Rectangle: Rounded Corners 121">
              <a:extLst>
                <a:ext uri="{FF2B5EF4-FFF2-40B4-BE49-F238E27FC236}">
                  <a16:creationId xmlns:a16="http://schemas.microsoft.com/office/drawing/2014/main" id="{0D3E901A-1261-E910-2B51-14A0BB9F25A9}"/>
                </a:ext>
              </a:extLst>
            </p:cNvPr>
            <p:cNvSpPr/>
            <p:nvPr/>
          </p:nvSpPr>
          <p:spPr>
            <a:xfrm>
              <a:off x="1686660" y="4371614"/>
              <a:ext cx="3188120" cy="1080000"/>
            </a:xfrm>
            <a:prstGeom prst="roundRect">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Maximum visibility </a:t>
              </a:r>
            </a:p>
          </p:txBody>
        </p:sp>
        <p:sp>
          <p:nvSpPr>
            <p:cNvPr id="123" name="Rectangle: Rounded Corners 122">
              <a:extLst>
                <a:ext uri="{FF2B5EF4-FFF2-40B4-BE49-F238E27FC236}">
                  <a16:creationId xmlns:a16="http://schemas.microsoft.com/office/drawing/2014/main" id="{411023F4-7EE6-ECB3-A674-FED7782D3BFC}"/>
                </a:ext>
              </a:extLst>
            </p:cNvPr>
            <p:cNvSpPr/>
            <p:nvPr/>
          </p:nvSpPr>
          <p:spPr>
            <a:xfrm>
              <a:off x="1695806" y="1550262"/>
              <a:ext cx="3188120" cy="1080000"/>
            </a:xfrm>
            <a:prstGeom prst="roundRect">
              <a:avLst/>
            </a:prstGeom>
            <a:solidFill>
              <a:srgbClr val="73B1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Frequent iterations</a:t>
              </a:r>
              <a:endParaRPr lang="en-US" sz="2200" b="1" i="0" u="none" strike="noStrike"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p:txBody>
        </p:sp>
      </p:grpSp>
      <p:sp>
        <p:nvSpPr>
          <p:cNvPr id="3" name="TextBox 2">
            <a:extLst>
              <a:ext uri="{FF2B5EF4-FFF2-40B4-BE49-F238E27FC236}">
                <a16:creationId xmlns:a16="http://schemas.microsoft.com/office/drawing/2014/main" id="{964C60A9-3751-1EB2-3F87-7460AA76A54F}"/>
              </a:ext>
            </a:extLst>
          </p:cNvPr>
          <p:cNvSpPr txBox="1"/>
          <p:nvPr/>
        </p:nvSpPr>
        <p:spPr>
          <a:xfrm>
            <a:off x="3859273" y="1644991"/>
            <a:ext cx="8900808" cy="430887"/>
          </a:xfrm>
          <a:prstGeom prst="rect">
            <a:avLst/>
          </a:prstGeom>
          <a:noFill/>
        </p:spPr>
        <p:txBody>
          <a:bodyPr wrap="square">
            <a:spAutoFit/>
          </a:bodyPr>
          <a:lstStyle/>
          <a:p>
            <a:r>
              <a:rPr lang="en-US" sz="2200" b="0" i="0" dirty="0">
                <a:solidFill>
                  <a:srgbClr val="404040"/>
                </a:solidFill>
                <a:effectLst/>
                <a:latin typeface="Open Sans" pitchFamily="2" charset="0"/>
              </a:rPr>
              <a:t>The following are the fundamental elements of a CI/CD pipeline:</a:t>
            </a:r>
            <a:endParaRPr lang="en-IN" sz="2200" dirty="0"/>
          </a:p>
        </p:txBody>
      </p:sp>
    </p:spTree>
    <p:extLst>
      <p:ext uri="{BB962C8B-B14F-4D97-AF65-F5344CB8AC3E}">
        <p14:creationId xmlns:p14="http://schemas.microsoft.com/office/powerpoint/2010/main" val="310523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592BC7-26FA-78AB-7950-8085B6D3F25A}"/>
              </a:ext>
            </a:extLst>
          </p:cNvPr>
          <p:cNvSpPr>
            <a:spLocks noGrp="1"/>
          </p:cNvSpPr>
          <p:nvPr>
            <p:ph type="body" idx="10"/>
          </p:nvPr>
        </p:nvSpPr>
        <p:spPr>
          <a:xfrm>
            <a:off x="653386" y="4114800"/>
            <a:ext cx="7835706" cy="914400"/>
          </a:xfrm>
        </p:spPr>
        <p:txBody>
          <a:bodyPr/>
          <a:lstStyle/>
          <a:p>
            <a:r>
              <a:rPr lang="en-US" dirty="0"/>
              <a:t>CI/CD Pipeline with Jenkins</a:t>
            </a:r>
            <a:endParaRPr lang="en-IN" dirty="0"/>
          </a:p>
        </p:txBody>
      </p:sp>
    </p:spTree>
    <p:custDataLst>
      <p:tags r:id="rId1"/>
    </p:custDataLst>
    <p:extLst>
      <p:ext uri="{BB962C8B-B14F-4D97-AF65-F5344CB8AC3E}">
        <p14:creationId xmlns:p14="http://schemas.microsoft.com/office/powerpoint/2010/main" val="35505851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679F0D5-9D86-FFE4-CF76-CFE3A1297223}"/>
              </a:ext>
            </a:extLst>
          </p:cNvPr>
          <p:cNvSpPr>
            <a:spLocks noGrp="1"/>
          </p:cNvSpPr>
          <p:nvPr>
            <p:ph type="body" idx="10"/>
          </p:nvPr>
        </p:nvSpPr>
        <p:spPr/>
        <p:txBody>
          <a:bodyPr>
            <a:normAutofit/>
          </a:bodyPr>
          <a:lstStyle/>
          <a:p>
            <a:r>
              <a:rPr lang="en-US" dirty="0">
                <a:solidFill>
                  <a:srgbClr val="404040"/>
                </a:solidFill>
                <a:latin typeface="Open Sans" pitchFamily="2" charset="0"/>
              </a:rPr>
              <a:t>Following is the list of the popular tools available for building CI/CD pipelines</a:t>
            </a:r>
            <a:r>
              <a:rPr lang="en-US" b="0" i="0" dirty="0">
                <a:solidFill>
                  <a:srgbClr val="404040"/>
                </a:solidFill>
                <a:effectLst/>
                <a:latin typeface="Open Sans" pitchFamily="2" charset="0"/>
              </a:rPr>
              <a:t>:</a:t>
            </a:r>
            <a:endParaRPr lang="en-IN" dirty="0">
              <a:solidFill>
                <a:srgbClr val="404040"/>
              </a:solidFill>
              <a:latin typeface="Open Sans" pitchFamily="2" charset="0"/>
            </a:endParaRPr>
          </a:p>
        </p:txBody>
      </p:sp>
      <p:sp>
        <p:nvSpPr>
          <p:cNvPr id="4" name="Title 3">
            <a:extLst>
              <a:ext uri="{FF2B5EF4-FFF2-40B4-BE49-F238E27FC236}">
                <a16:creationId xmlns:a16="http://schemas.microsoft.com/office/drawing/2014/main" id="{3B8583BF-5AFC-E6E6-D28F-E1C64FD769AD}"/>
              </a:ext>
            </a:extLst>
          </p:cNvPr>
          <p:cNvSpPr>
            <a:spLocks noGrp="1"/>
          </p:cNvSpPr>
          <p:nvPr>
            <p:ph type="title"/>
          </p:nvPr>
        </p:nvSpPr>
        <p:spPr/>
        <p:txBody>
          <a:bodyPr/>
          <a:lstStyle/>
          <a:p>
            <a:r>
              <a:rPr lang="en-US" dirty="0"/>
              <a:t>CI/CD Tools</a:t>
            </a:r>
            <a:endParaRPr lang="en-IN" dirty="0"/>
          </a:p>
        </p:txBody>
      </p:sp>
      <p:sp>
        <p:nvSpPr>
          <p:cNvPr id="5" name="Brandline_LVC">
            <a:extLst>
              <a:ext uri="{FF2B5EF4-FFF2-40B4-BE49-F238E27FC236}">
                <a16:creationId xmlns:a16="http://schemas.microsoft.com/office/drawing/2014/main" id="{D75DF23F-785C-5F8C-6ED4-12AB956FAEAE}"/>
              </a:ext>
            </a:extLst>
          </p:cNvPr>
          <p:cNvSpPr/>
          <p:nvPr/>
        </p:nvSpPr>
        <p:spPr>
          <a:xfrm>
            <a:off x="6870700" y="816324"/>
            <a:ext cx="250833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8" name="Group 17">
            <a:extLst>
              <a:ext uri="{FF2B5EF4-FFF2-40B4-BE49-F238E27FC236}">
                <a16:creationId xmlns:a16="http://schemas.microsoft.com/office/drawing/2014/main" id="{8E04DA88-6E05-9DA0-3F40-F26D2B4FB31D}"/>
              </a:ext>
            </a:extLst>
          </p:cNvPr>
          <p:cNvGrpSpPr/>
          <p:nvPr/>
        </p:nvGrpSpPr>
        <p:grpSpPr>
          <a:xfrm>
            <a:off x="1946193" y="2721122"/>
            <a:ext cx="13474181" cy="3837535"/>
            <a:chOff x="1946193" y="2198614"/>
            <a:chExt cx="13474181" cy="3837535"/>
          </a:xfrm>
        </p:grpSpPr>
        <p:cxnSp>
          <p:nvCxnSpPr>
            <p:cNvPr id="19" name="Google Shape;986;g658cc98c81_3_195">
              <a:extLst>
                <a:ext uri="{FF2B5EF4-FFF2-40B4-BE49-F238E27FC236}">
                  <a16:creationId xmlns:a16="http://schemas.microsoft.com/office/drawing/2014/main" id="{FD1DD8DC-A11C-0816-EC79-0764E091914C}"/>
                </a:ext>
              </a:extLst>
            </p:cNvPr>
            <p:cNvCxnSpPr>
              <a:cxnSpLocks/>
            </p:cNvCxnSpPr>
            <p:nvPr/>
          </p:nvCxnSpPr>
          <p:spPr>
            <a:xfrm flipH="1" flipV="1">
              <a:off x="3441104" y="4817101"/>
              <a:ext cx="1460080" cy="1219048"/>
            </a:xfrm>
            <a:prstGeom prst="straightConnector1">
              <a:avLst/>
            </a:prstGeom>
            <a:noFill/>
            <a:ln w="38100" cap="flat" cmpd="sng">
              <a:solidFill>
                <a:srgbClr val="7F7F7F"/>
              </a:solidFill>
              <a:prstDash val="solid"/>
              <a:miter lim="800000"/>
              <a:headEnd type="none" w="sm" len="sm"/>
              <a:tailEnd type="none" w="sm" len="sm"/>
            </a:ln>
          </p:spPr>
        </p:cxnSp>
        <p:cxnSp>
          <p:nvCxnSpPr>
            <p:cNvPr id="20" name="Google Shape;987;g658cc98c81_3_195">
              <a:extLst>
                <a:ext uri="{FF2B5EF4-FFF2-40B4-BE49-F238E27FC236}">
                  <a16:creationId xmlns:a16="http://schemas.microsoft.com/office/drawing/2014/main" id="{8126185E-9917-31B3-DAC0-99D965BF4300}"/>
                </a:ext>
              </a:extLst>
            </p:cNvPr>
            <p:cNvCxnSpPr/>
            <p:nvPr/>
          </p:nvCxnSpPr>
          <p:spPr>
            <a:xfrm rot="10800000">
              <a:off x="5286840" y="3456143"/>
              <a:ext cx="928500" cy="1470300"/>
            </a:xfrm>
            <a:prstGeom prst="straightConnector1">
              <a:avLst/>
            </a:prstGeom>
            <a:noFill/>
            <a:ln w="38100" cap="flat" cmpd="sng">
              <a:solidFill>
                <a:srgbClr val="7F7F7F"/>
              </a:solidFill>
              <a:prstDash val="solid"/>
              <a:miter lim="800000"/>
              <a:headEnd type="none" w="sm" len="sm"/>
              <a:tailEnd type="none" w="sm" len="sm"/>
            </a:ln>
          </p:spPr>
        </p:cxnSp>
        <p:cxnSp>
          <p:nvCxnSpPr>
            <p:cNvPr id="21" name="Google Shape;988;g658cc98c81_3_195">
              <a:extLst>
                <a:ext uri="{FF2B5EF4-FFF2-40B4-BE49-F238E27FC236}">
                  <a16:creationId xmlns:a16="http://schemas.microsoft.com/office/drawing/2014/main" id="{22E44B3C-C04F-1E8B-84E5-B5185ED5E212}"/>
                </a:ext>
              </a:extLst>
            </p:cNvPr>
            <p:cNvCxnSpPr/>
            <p:nvPr/>
          </p:nvCxnSpPr>
          <p:spPr>
            <a:xfrm rot="10800000">
              <a:off x="7975627" y="2750729"/>
              <a:ext cx="0" cy="1737000"/>
            </a:xfrm>
            <a:prstGeom prst="straightConnector1">
              <a:avLst/>
            </a:prstGeom>
            <a:noFill/>
            <a:ln w="38100" cap="flat" cmpd="sng">
              <a:solidFill>
                <a:srgbClr val="7F7F7F"/>
              </a:solidFill>
              <a:prstDash val="solid"/>
              <a:miter lim="800000"/>
              <a:headEnd type="none" w="sm" len="sm"/>
              <a:tailEnd type="none" w="sm" len="sm"/>
            </a:ln>
          </p:spPr>
        </p:cxnSp>
        <p:cxnSp>
          <p:nvCxnSpPr>
            <p:cNvPr id="22" name="Google Shape;989;g658cc98c81_3_195">
              <a:extLst>
                <a:ext uri="{FF2B5EF4-FFF2-40B4-BE49-F238E27FC236}">
                  <a16:creationId xmlns:a16="http://schemas.microsoft.com/office/drawing/2014/main" id="{8B0A06BA-6517-CFE0-2DD8-C55993094D16}"/>
                </a:ext>
              </a:extLst>
            </p:cNvPr>
            <p:cNvCxnSpPr/>
            <p:nvPr/>
          </p:nvCxnSpPr>
          <p:spPr>
            <a:xfrm rot="10800000" flipH="1">
              <a:off x="9785062" y="3340350"/>
              <a:ext cx="814500" cy="1548000"/>
            </a:xfrm>
            <a:prstGeom prst="straightConnector1">
              <a:avLst/>
            </a:prstGeom>
            <a:noFill/>
            <a:ln w="38100" cap="flat" cmpd="sng">
              <a:solidFill>
                <a:srgbClr val="7F7F7F"/>
              </a:solidFill>
              <a:prstDash val="solid"/>
              <a:miter lim="800000"/>
              <a:headEnd type="none" w="sm" len="sm"/>
              <a:tailEnd type="none" w="sm" len="sm"/>
            </a:ln>
          </p:spPr>
        </p:cxnSp>
        <p:cxnSp>
          <p:nvCxnSpPr>
            <p:cNvPr id="23" name="Google Shape;990;g658cc98c81_3_195">
              <a:extLst>
                <a:ext uri="{FF2B5EF4-FFF2-40B4-BE49-F238E27FC236}">
                  <a16:creationId xmlns:a16="http://schemas.microsoft.com/office/drawing/2014/main" id="{7F03AA4D-D7ED-DFB9-0723-37116C579186}"/>
                </a:ext>
              </a:extLst>
            </p:cNvPr>
            <p:cNvCxnSpPr/>
            <p:nvPr/>
          </p:nvCxnSpPr>
          <p:spPr>
            <a:xfrm rot="10800000" flipH="1">
              <a:off x="11173969" y="4817249"/>
              <a:ext cx="1204500" cy="1218900"/>
            </a:xfrm>
            <a:prstGeom prst="straightConnector1">
              <a:avLst/>
            </a:prstGeom>
            <a:noFill/>
            <a:ln w="38100" cap="flat" cmpd="sng">
              <a:solidFill>
                <a:srgbClr val="7F7F7F"/>
              </a:solidFill>
              <a:prstDash val="solid"/>
              <a:miter lim="800000"/>
              <a:headEnd type="none" w="sm" len="sm"/>
              <a:tailEnd type="none" w="sm" len="sm"/>
            </a:ln>
          </p:spPr>
        </p:cxnSp>
        <p:pic>
          <p:nvPicPr>
            <p:cNvPr id="24" name="Google Shape;992;g658cc98c81_3_195">
              <a:extLst>
                <a:ext uri="{FF2B5EF4-FFF2-40B4-BE49-F238E27FC236}">
                  <a16:creationId xmlns:a16="http://schemas.microsoft.com/office/drawing/2014/main" id="{F6289F7C-CB55-855A-E24A-EAF13289386E}"/>
                </a:ext>
              </a:extLst>
            </p:cNvPr>
            <p:cNvPicPr preferRelativeResize="0"/>
            <p:nvPr/>
          </p:nvPicPr>
          <p:blipFill rotWithShape="1">
            <a:blip r:embed="rId3">
              <a:alphaModFix/>
            </a:blip>
            <a:srcRect/>
            <a:stretch/>
          </p:blipFill>
          <p:spPr>
            <a:xfrm>
              <a:off x="10748473" y="2198614"/>
              <a:ext cx="1698188" cy="1698188"/>
            </a:xfrm>
            <a:prstGeom prst="rect">
              <a:avLst/>
            </a:prstGeom>
            <a:noFill/>
            <a:ln>
              <a:noFill/>
            </a:ln>
          </p:spPr>
        </p:pic>
        <p:pic>
          <p:nvPicPr>
            <p:cNvPr id="25" name="Google Shape;993;g658cc98c81_3_195">
              <a:extLst>
                <a:ext uri="{FF2B5EF4-FFF2-40B4-BE49-F238E27FC236}">
                  <a16:creationId xmlns:a16="http://schemas.microsoft.com/office/drawing/2014/main" id="{A1504120-9925-8FCC-3892-1F07FD8EB038}"/>
                </a:ext>
              </a:extLst>
            </p:cNvPr>
            <p:cNvPicPr preferRelativeResize="0"/>
            <p:nvPr/>
          </p:nvPicPr>
          <p:blipFill rotWithShape="1">
            <a:blip r:embed="rId4">
              <a:alphaModFix/>
            </a:blip>
            <a:srcRect/>
            <a:stretch/>
          </p:blipFill>
          <p:spPr>
            <a:xfrm>
              <a:off x="3831010" y="2322709"/>
              <a:ext cx="2771647" cy="1385824"/>
            </a:xfrm>
            <a:prstGeom prst="rect">
              <a:avLst/>
            </a:prstGeom>
            <a:noFill/>
            <a:ln>
              <a:noFill/>
            </a:ln>
          </p:spPr>
        </p:pic>
        <p:pic>
          <p:nvPicPr>
            <p:cNvPr id="26" name="Google Shape;994;g658cc98c81_3_195">
              <a:extLst>
                <a:ext uri="{FF2B5EF4-FFF2-40B4-BE49-F238E27FC236}">
                  <a16:creationId xmlns:a16="http://schemas.microsoft.com/office/drawing/2014/main" id="{AE75363C-8ED4-0262-C0E8-E73F7C6AD125}"/>
                </a:ext>
              </a:extLst>
            </p:cNvPr>
            <p:cNvPicPr preferRelativeResize="0"/>
            <p:nvPr/>
          </p:nvPicPr>
          <p:blipFill rotWithShape="1">
            <a:blip r:embed="rId5">
              <a:alphaModFix/>
            </a:blip>
            <a:srcRect/>
            <a:stretch/>
          </p:blipFill>
          <p:spPr>
            <a:xfrm>
              <a:off x="1946193" y="2741989"/>
              <a:ext cx="2184454" cy="2184454"/>
            </a:xfrm>
            <a:prstGeom prst="rect">
              <a:avLst/>
            </a:prstGeom>
            <a:noFill/>
            <a:ln>
              <a:noFill/>
            </a:ln>
          </p:spPr>
        </p:pic>
        <p:pic>
          <p:nvPicPr>
            <p:cNvPr id="27" name="Google Shape;995;g658cc98c81_3_195">
              <a:extLst>
                <a:ext uri="{FF2B5EF4-FFF2-40B4-BE49-F238E27FC236}">
                  <a16:creationId xmlns:a16="http://schemas.microsoft.com/office/drawing/2014/main" id="{F8C3BF04-81A3-4F99-7886-6488DFE2FD69}"/>
                </a:ext>
              </a:extLst>
            </p:cNvPr>
            <p:cNvPicPr preferRelativeResize="0"/>
            <p:nvPr/>
          </p:nvPicPr>
          <p:blipFill rotWithShape="1">
            <a:blip r:embed="rId6">
              <a:alphaModFix/>
            </a:blip>
            <a:srcRect/>
            <a:stretch/>
          </p:blipFill>
          <p:spPr>
            <a:xfrm>
              <a:off x="12587667" y="4130650"/>
              <a:ext cx="2832707" cy="1072281"/>
            </a:xfrm>
            <a:prstGeom prst="rect">
              <a:avLst/>
            </a:prstGeom>
            <a:noFill/>
            <a:ln>
              <a:noFill/>
            </a:ln>
          </p:spPr>
        </p:pic>
      </p:grpSp>
      <p:sp>
        <p:nvSpPr>
          <p:cNvPr id="28" name="Google Shape;985;g658cc98c81_3_195">
            <a:extLst>
              <a:ext uri="{FF2B5EF4-FFF2-40B4-BE49-F238E27FC236}">
                <a16:creationId xmlns:a16="http://schemas.microsoft.com/office/drawing/2014/main" id="{0F44EF72-1E1B-287D-1FA5-CC6F19E3571F}"/>
              </a:ext>
            </a:extLst>
          </p:cNvPr>
          <p:cNvSpPr/>
          <p:nvPr/>
        </p:nvSpPr>
        <p:spPr>
          <a:xfrm rot="15137905">
            <a:off x="4206605" y="4884929"/>
            <a:ext cx="7538001" cy="7823008"/>
          </a:xfrm>
          <a:prstGeom prst="arc">
            <a:avLst>
              <a:gd name="adj1" fmla="val 18294623"/>
              <a:gd name="adj2" fmla="val 5447944"/>
            </a:avLst>
          </a:prstGeom>
          <a:noFill/>
          <a:ln w="2857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Calibri"/>
              <a:ea typeface="Calibri"/>
              <a:cs typeface="Calibri"/>
              <a:sym typeface="Calibri"/>
            </a:endParaRPr>
          </a:p>
        </p:txBody>
      </p:sp>
      <p:pic>
        <p:nvPicPr>
          <p:cNvPr id="29" name="Google Shape;991;g658cc98c81_3_195">
            <a:extLst>
              <a:ext uri="{FF2B5EF4-FFF2-40B4-BE49-F238E27FC236}">
                <a16:creationId xmlns:a16="http://schemas.microsoft.com/office/drawing/2014/main" id="{10CE8F89-813F-E5AB-6E6A-7458184B4775}"/>
              </a:ext>
            </a:extLst>
          </p:cNvPr>
          <p:cNvPicPr preferRelativeResize="0"/>
          <p:nvPr/>
        </p:nvPicPr>
        <p:blipFill rotWithShape="1">
          <a:blip r:embed="rId7">
            <a:alphaModFix/>
          </a:blip>
          <a:srcRect/>
          <a:stretch/>
        </p:blipFill>
        <p:spPr>
          <a:xfrm>
            <a:off x="6791468" y="1449839"/>
            <a:ext cx="2857143" cy="2857143"/>
          </a:xfrm>
          <a:prstGeom prst="rect">
            <a:avLst/>
          </a:prstGeom>
          <a:noFill/>
          <a:ln>
            <a:noFill/>
          </a:ln>
        </p:spPr>
      </p:pic>
    </p:spTree>
    <p:extLst>
      <p:ext uri="{BB962C8B-B14F-4D97-AF65-F5344CB8AC3E}">
        <p14:creationId xmlns:p14="http://schemas.microsoft.com/office/powerpoint/2010/main" val="14783478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6F7494-6A45-E64A-DD81-4FB7F92434D5}"/>
              </a:ext>
            </a:extLst>
          </p:cNvPr>
          <p:cNvSpPr>
            <a:spLocks noGrp="1"/>
          </p:cNvSpPr>
          <p:nvPr>
            <p:ph type="body" idx="2"/>
          </p:nvPr>
        </p:nvSpPr>
        <p:spPr>
          <a:xfrm>
            <a:off x="8128000" y="3862500"/>
            <a:ext cx="7315200" cy="3600473"/>
          </a:xfrm>
        </p:spPr>
        <p:txBody>
          <a:bodyPr/>
          <a:lstStyle/>
          <a:p>
            <a:r>
              <a:rPr lang="en-US" dirty="0"/>
              <a:t>A physical pipeline used in construction projects for transporting materials</a:t>
            </a:r>
          </a:p>
          <a:p>
            <a:r>
              <a:rPr lang="en-US" dirty="0"/>
              <a:t>A sequence of automated processes for building, testing, and deploying software changes</a:t>
            </a:r>
          </a:p>
          <a:p>
            <a:r>
              <a:rPr lang="en-US" dirty="0"/>
              <a:t>A method of organizing workflow in a development environment</a:t>
            </a:r>
          </a:p>
          <a:p>
            <a:r>
              <a:rPr lang="en-US" dirty="0"/>
              <a:t>A pipeline transporting oil and gas products across different regions</a:t>
            </a:r>
          </a:p>
        </p:txBody>
      </p:sp>
      <p:sp>
        <p:nvSpPr>
          <p:cNvPr id="5" name="Text Placeholder 4">
            <a:extLst>
              <a:ext uri="{FF2B5EF4-FFF2-40B4-BE49-F238E27FC236}">
                <a16:creationId xmlns:a16="http://schemas.microsoft.com/office/drawing/2014/main" id="{9AD90C7F-360E-F6F5-A8B6-6F6FF157015C}"/>
              </a:ext>
            </a:extLst>
          </p:cNvPr>
          <p:cNvSpPr>
            <a:spLocks noGrp="1"/>
          </p:cNvSpPr>
          <p:nvPr>
            <p:ph type="body" idx="10"/>
          </p:nvPr>
        </p:nvSpPr>
        <p:spPr>
          <a:xfrm>
            <a:off x="8128000" y="2514716"/>
            <a:ext cx="7315200" cy="604049"/>
          </a:xfrm>
        </p:spPr>
        <p:txBody>
          <a:bodyPr tIns="108000" bIns="108000">
            <a:noAutofit/>
          </a:bodyPr>
          <a:lstStyle/>
          <a:p>
            <a:r>
              <a:rPr lang="en-US" dirty="0"/>
              <a:t>As a software development team lead, you are tasked with explaining the concept of a CI/CD pipeline to a new developer joining your team. How would you describe a CI/CD pipeline and its significance in the software development process?</a:t>
            </a:r>
            <a:endParaRPr lang="en-IN" dirty="0"/>
          </a:p>
        </p:txBody>
      </p:sp>
    </p:spTree>
    <p:custDataLst>
      <p:tags r:id="rId1"/>
    </p:custDataLst>
    <p:extLst>
      <p:ext uri="{BB962C8B-B14F-4D97-AF65-F5344CB8AC3E}">
        <p14:creationId xmlns:p14="http://schemas.microsoft.com/office/powerpoint/2010/main" val="2070891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4849BB2-9813-A97A-C80F-275C24EA2885}"/>
              </a:ext>
            </a:extLst>
          </p:cNvPr>
          <p:cNvSpPr>
            <a:spLocks noGrp="1"/>
          </p:cNvSpPr>
          <p:nvPr>
            <p:ph type="body" idx="10"/>
          </p:nvPr>
        </p:nvSpPr>
        <p:spPr>
          <a:xfrm>
            <a:off x="0" y="4114800"/>
            <a:ext cx="16256001" cy="914400"/>
          </a:xfrm>
        </p:spPr>
        <p:txBody>
          <a:bodyPr/>
          <a:lstStyle/>
          <a:p>
            <a:r>
              <a:rPr lang="en-US" dirty="0"/>
              <a:t>Introduction to Jenkins</a:t>
            </a:r>
          </a:p>
        </p:txBody>
      </p:sp>
    </p:spTree>
    <p:custDataLst>
      <p:tags r:id="rId1"/>
    </p:custDataLst>
    <p:extLst>
      <p:ext uri="{BB962C8B-B14F-4D97-AF65-F5344CB8AC3E}">
        <p14:creationId xmlns:p14="http://schemas.microsoft.com/office/powerpoint/2010/main" val="31766658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8583BF-5AFC-E6E6-D28F-E1C64FD769AD}"/>
              </a:ext>
            </a:extLst>
          </p:cNvPr>
          <p:cNvSpPr>
            <a:spLocks noGrp="1"/>
          </p:cNvSpPr>
          <p:nvPr>
            <p:ph type="title"/>
          </p:nvPr>
        </p:nvSpPr>
        <p:spPr/>
        <p:txBody>
          <a:bodyPr/>
          <a:lstStyle/>
          <a:p>
            <a:r>
              <a:rPr lang="en-US" dirty="0"/>
              <a:t>What Is Jenkins?</a:t>
            </a:r>
            <a:endParaRPr lang="en-IN" dirty="0"/>
          </a:p>
        </p:txBody>
      </p:sp>
      <p:grpSp>
        <p:nvGrpSpPr>
          <p:cNvPr id="13" name="Group 12">
            <a:extLst>
              <a:ext uri="{FF2B5EF4-FFF2-40B4-BE49-F238E27FC236}">
                <a16:creationId xmlns:a16="http://schemas.microsoft.com/office/drawing/2014/main" id="{4B4F77A5-9FDD-769A-093B-9FB7D3EFE19F}"/>
              </a:ext>
            </a:extLst>
          </p:cNvPr>
          <p:cNvGrpSpPr/>
          <p:nvPr/>
        </p:nvGrpSpPr>
        <p:grpSpPr>
          <a:xfrm>
            <a:off x="1966842" y="3070573"/>
            <a:ext cx="13766889" cy="4512205"/>
            <a:chOff x="1966842" y="2662015"/>
            <a:chExt cx="13766889" cy="4512205"/>
          </a:xfrm>
        </p:grpSpPr>
        <p:grpSp>
          <p:nvGrpSpPr>
            <p:cNvPr id="7" name="Group 6">
              <a:extLst>
                <a:ext uri="{FF2B5EF4-FFF2-40B4-BE49-F238E27FC236}">
                  <a16:creationId xmlns:a16="http://schemas.microsoft.com/office/drawing/2014/main" id="{503DF86D-76AD-91E5-B947-21D34CAE77EF}"/>
                </a:ext>
              </a:extLst>
            </p:cNvPr>
            <p:cNvGrpSpPr/>
            <p:nvPr/>
          </p:nvGrpSpPr>
          <p:grpSpPr>
            <a:xfrm>
              <a:off x="3879957" y="2662015"/>
              <a:ext cx="11291281" cy="769500"/>
              <a:chOff x="3879957" y="2662015"/>
              <a:chExt cx="11291281" cy="769500"/>
            </a:xfrm>
          </p:grpSpPr>
          <p:sp>
            <p:nvSpPr>
              <p:cNvPr id="16" name="Google Shape;1048;g79040f8dfe_1_36">
                <a:extLst>
                  <a:ext uri="{FF2B5EF4-FFF2-40B4-BE49-F238E27FC236}">
                    <a16:creationId xmlns:a16="http://schemas.microsoft.com/office/drawing/2014/main" id="{18FBA519-5B84-41C3-F8E1-8C9FC83ED60E}"/>
                  </a:ext>
                </a:extLst>
              </p:cNvPr>
              <p:cNvSpPr/>
              <p:nvPr/>
            </p:nvSpPr>
            <p:spPr>
              <a:xfrm>
                <a:off x="3879957" y="2709110"/>
                <a:ext cx="457200" cy="457200"/>
              </a:xfrm>
              <a:prstGeom prst="ellipse">
                <a:avLst/>
              </a:prstGeom>
              <a:solidFill>
                <a:srgbClr val="FF7575"/>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dirty="0">
                  <a:solidFill>
                    <a:srgbClr val="FFFFFF"/>
                  </a:solidFill>
                  <a:latin typeface="Calibri"/>
                  <a:ea typeface="Calibri"/>
                  <a:cs typeface="Calibri"/>
                  <a:sym typeface="Calibri"/>
                </a:endParaRPr>
              </a:p>
            </p:txBody>
          </p:sp>
          <p:sp>
            <p:nvSpPr>
              <p:cNvPr id="20" name="Google Shape;1052;g79040f8dfe_1_36">
                <a:extLst>
                  <a:ext uri="{FF2B5EF4-FFF2-40B4-BE49-F238E27FC236}">
                    <a16:creationId xmlns:a16="http://schemas.microsoft.com/office/drawing/2014/main" id="{34D8CA15-8713-C113-ACA6-99C9EC329FAD}"/>
                  </a:ext>
                </a:extLst>
              </p:cNvPr>
              <p:cNvSpPr txBox="1"/>
              <p:nvPr/>
            </p:nvSpPr>
            <p:spPr>
              <a:xfrm>
                <a:off x="4637638" y="2662015"/>
                <a:ext cx="10533600" cy="769500"/>
              </a:xfrm>
              <a:prstGeom prst="rect">
                <a:avLst/>
              </a:prstGeom>
              <a:noFill/>
              <a:ln>
                <a:noFill/>
              </a:ln>
            </p:spPr>
            <p:txBody>
              <a:bodyPr spcFirstLastPara="1" wrap="square" lIns="91425" tIns="45700" rIns="91425" bIns="45700" anchor="t" anchorCtr="0">
                <a:noAutofit/>
              </a:bodyPr>
              <a:lstStyle/>
              <a:p>
                <a:pPr marL="0" marR="0" lvl="0" indent="0" algn="just" rtl="0">
                  <a:lnSpc>
                    <a:spcPct val="115000"/>
                  </a:lnSpc>
                  <a:spcBef>
                    <a:spcPts val="0"/>
                  </a:spcBef>
                  <a:spcAft>
                    <a:spcPts val="0"/>
                  </a:spcAft>
                  <a:buClr>
                    <a:srgbClr val="000000"/>
                  </a:buClr>
                  <a:buSzPts val="2200"/>
                  <a:buFont typeface="Arial"/>
                  <a:buNone/>
                </a:pPr>
                <a:r>
                  <a:rPr lang="en-US" sz="2200" dirty="0">
                    <a:solidFill>
                      <a:srgbClr val="404040"/>
                    </a:solidFill>
                    <a:latin typeface="Open Sans" pitchFamily="2" charset="0"/>
                    <a:ea typeface="Open Sans"/>
                    <a:cs typeface="Open Sans"/>
                    <a:sym typeface="Open Sans"/>
                  </a:rPr>
                  <a:t>It is an open-source project written in the Java programming language that facilitates continuous integration and continuous delivery (CI/CD) practices.</a:t>
                </a:r>
                <a:endParaRPr lang="en-US" sz="2200" b="0" i="0" u="none" strike="noStrike" cap="none" dirty="0">
                  <a:solidFill>
                    <a:srgbClr val="404040"/>
                  </a:solidFill>
                  <a:latin typeface="Open Sans" pitchFamily="2" charset="0"/>
                  <a:ea typeface="Open Sans"/>
                  <a:cs typeface="Open Sans"/>
                  <a:sym typeface="Open Sans"/>
                </a:endParaRPr>
              </a:p>
            </p:txBody>
          </p:sp>
        </p:grpSp>
        <p:grpSp>
          <p:nvGrpSpPr>
            <p:cNvPr id="5" name="Group 4">
              <a:extLst>
                <a:ext uri="{FF2B5EF4-FFF2-40B4-BE49-F238E27FC236}">
                  <a16:creationId xmlns:a16="http://schemas.microsoft.com/office/drawing/2014/main" id="{584C7062-02E8-24F2-DF70-E809CC131DE2}"/>
                </a:ext>
              </a:extLst>
            </p:cNvPr>
            <p:cNvGrpSpPr/>
            <p:nvPr/>
          </p:nvGrpSpPr>
          <p:grpSpPr>
            <a:xfrm>
              <a:off x="4789887" y="3926885"/>
              <a:ext cx="10943844" cy="795415"/>
              <a:chOff x="4789887" y="3790875"/>
              <a:chExt cx="10943844" cy="795415"/>
            </a:xfrm>
          </p:grpSpPr>
          <p:sp>
            <p:nvSpPr>
              <p:cNvPr id="18" name="Google Shape;1050;g79040f8dfe_1_36">
                <a:extLst>
                  <a:ext uri="{FF2B5EF4-FFF2-40B4-BE49-F238E27FC236}">
                    <a16:creationId xmlns:a16="http://schemas.microsoft.com/office/drawing/2014/main" id="{4C7E62A7-8AD2-16A1-99A0-66435B1B56F4}"/>
                  </a:ext>
                </a:extLst>
              </p:cNvPr>
              <p:cNvSpPr/>
              <p:nvPr/>
            </p:nvSpPr>
            <p:spPr>
              <a:xfrm>
                <a:off x="4789887" y="3790875"/>
                <a:ext cx="457200" cy="457200"/>
              </a:xfrm>
              <a:prstGeom prst="ellipse">
                <a:avLst/>
              </a:prstGeom>
              <a:solidFill>
                <a:srgbClr val="FFC000"/>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dirty="0">
                  <a:solidFill>
                    <a:srgbClr val="FFFFFF"/>
                  </a:solidFill>
                  <a:latin typeface="Calibri"/>
                  <a:ea typeface="Calibri"/>
                  <a:cs typeface="Calibri"/>
                  <a:sym typeface="Calibri"/>
                </a:endParaRPr>
              </a:p>
            </p:txBody>
          </p:sp>
          <p:sp>
            <p:nvSpPr>
              <p:cNvPr id="21" name="Google Shape;1053;g79040f8dfe_1_36">
                <a:extLst>
                  <a:ext uri="{FF2B5EF4-FFF2-40B4-BE49-F238E27FC236}">
                    <a16:creationId xmlns:a16="http://schemas.microsoft.com/office/drawing/2014/main" id="{9516949A-533A-F613-C511-4E36D54732CC}"/>
                  </a:ext>
                </a:extLst>
              </p:cNvPr>
              <p:cNvSpPr txBox="1"/>
              <p:nvPr/>
            </p:nvSpPr>
            <p:spPr>
              <a:xfrm>
                <a:off x="5424531" y="3816790"/>
                <a:ext cx="103092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US" sz="2200" b="0" i="0" u="none" strike="noStrike" cap="none" dirty="0">
                    <a:solidFill>
                      <a:srgbClr val="404040"/>
                    </a:solidFill>
                    <a:latin typeface="Open Sans" pitchFamily="2" charset="0"/>
                    <a:ea typeface="Open Sans"/>
                    <a:cs typeface="Open Sans"/>
                    <a:sym typeface="Open Sans"/>
                  </a:rPr>
                  <a:t>It supports Windows, </a:t>
                </a:r>
                <a:r>
                  <a:rPr lang="en-US" sz="2200" dirty="0">
                    <a:solidFill>
                      <a:srgbClr val="404040"/>
                    </a:solidFill>
                    <a:latin typeface="Open Sans" pitchFamily="2" charset="0"/>
                    <a:ea typeface="Open Sans"/>
                    <a:cs typeface="Open Sans"/>
                    <a:sym typeface="Open Sans"/>
                  </a:rPr>
                  <a:t>macOS</a:t>
                </a:r>
                <a:r>
                  <a:rPr lang="en-US" sz="2200" b="0" i="0" u="none" strike="noStrike" cap="none" dirty="0">
                    <a:solidFill>
                      <a:srgbClr val="404040"/>
                    </a:solidFill>
                    <a:latin typeface="Open Sans" pitchFamily="2" charset="0"/>
                    <a:ea typeface="Open Sans"/>
                    <a:cs typeface="Open Sans"/>
                    <a:sym typeface="Open Sans"/>
                  </a:rPr>
                  <a:t>, and other Unix-based operating systems.</a:t>
                </a:r>
              </a:p>
            </p:txBody>
          </p:sp>
        </p:grpSp>
        <p:grpSp>
          <p:nvGrpSpPr>
            <p:cNvPr id="3" name="Group 2">
              <a:extLst>
                <a:ext uri="{FF2B5EF4-FFF2-40B4-BE49-F238E27FC236}">
                  <a16:creationId xmlns:a16="http://schemas.microsoft.com/office/drawing/2014/main" id="{53635278-C51A-59E1-2C4A-030B20E0F947}"/>
                </a:ext>
              </a:extLst>
            </p:cNvPr>
            <p:cNvGrpSpPr/>
            <p:nvPr/>
          </p:nvGrpSpPr>
          <p:grpSpPr>
            <a:xfrm>
              <a:off x="4772064" y="5178760"/>
              <a:ext cx="10961667" cy="769500"/>
              <a:chOff x="4772064" y="5282448"/>
              <a:chExt cx="10961667" cy="769500"/>
            </a:xfrm>
          </p:grpSpPr>
          <p:sp>
            <p:nvSpPr>
              <p:cNvPr id="19" name="Google Shape;1051;g79040f8dfe_1_36">
                <a:extLst>
                  <a:ext uri="{FF2B5EF4-FFF2-40B4-BE49-F238E27FC236}">
                    <a16:creationId xmlns:a16="http://schemas.microsoft.com/office/drawing/2014/main" id="{7160AFAE-4147-A758-86D5-92F952591525}"/>
                  </a:ext>
                </a:extLst>
              </p:cNvPr>
              <p:cNvSpPr/>
              <p:nvPr/>
            </p:nvSpPr>
            <p:spPr>
              <a:xfrm>
                <a:off x="4772064" y="5309062"/>
                <a:ext cx="457200" cy="457200"/>
              </a:xfrm>
              <a:prstGeom prst="ellipse">
                <a:avLst/>
              </a:prstGeom>
              <a:solidFill>
                <a:srgbClr val="17BFA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dirty="0">
                  <a:solidFill>
                    <a:srgbClr val="FFFFFF"/>
                  </a:solidFill>
                  <a:latin typeface="Calibri"/>
                  <a:ea typeface="Calibri"/>
                  <a:cs typeface="Calibri"/>
                  <a:sym typeface="Calibri"/>
                </a:endParaRPr>
              </a:p>
            </p:txBody>
          </p:sp>
          <p:sp>
            <p:nvSpPr>
              <p:cNvPr id="22" name="Google Shape;1054;g79040f8dfe_1_36">
                <a:extLst>
                  <a:ext uri="{FF2B5EF4-FFF2-40B4-BE49-F238E27FC236}">
                    <a16:creationId xmlns:a16="http://schemas.microsoft.com/office/drawing/2014/main" id="{6569E204-18CE-F93F-F9A8-95B4F4481804}"/>
                  </a:ext>
                </a:extLst>
              </p:cNvPr>
              <p:cNvSpPr txBox="1"/>
              <p:nvPr/>
            </p:nvSpPr>
            <p:spPr>
              <a:xfrm>
                <a:off x="5424531" y="5282448"/>
                <a:ext cx="103092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US" sz="2200" b="0" i="0" u="none" strike="noStrike" cap="none" dirty="0">
                    <a:solidFill>
                      <a:srgbClr val="404040"/>
                    </a:solidFill>
                    <a:latin typeface="Open Sans" pitchFamily="2" charset="0"/>
                    <a:ea typeface="Open Sans"/>
                    <a:cs typeface="Open Sans"/>
                    <a:sym typeface="Open Sans"/>
                  </a:rPr>
                  <a:t>It is free, community-supported, and a popular first-choice tool for continuous </a:t>
                </a:r>
                <a:r>
                  <a:rPr lang="en-US" sz="2200" dirty="0">
                    <a:solidFill>
                      <a:srgbClr val="404040"/>
                    </a:solidFill>
                    <a:latin typeface="Open Sans" pitchFamily="2" charset="0"/>
                    <a:ea typeface="Open Sans"/>
                    <a:cs typeface="Open Sans"/>
                    <a:sym typeface="Open Sans"/>
                  </a:rPr>
                  <a:t>i</a:t>
                </a:r>
                <a:r>
                  <a:rPr lang="en-US" sz="2200" b="0" i="0" u="none" strike="noStrike" cap="none" dirty="0">
                    <a:solidFill>
                      <a:srgbClr val="404040"/>
                    </a:solidFill>
                    <a:latin typeface="Open Sans" pitchFamily="2" charset="0"/>
                    <a:ea typeface="Open Sans"/>
                    <a:cs typeface="Open Sans"/>
                    <a:sym typeface="Open Sans"/>
                  </a:rPr>
                  <a:t>ntegration.</a:t>
                </a:r>
                <a:endParaRPr sz="2200" b="0" i="0" u="none" strike="noStrike" cap="none" dirty="0">
                  <a:solidFill>
                    <a:srgbClr val="404040"/>
                  </a:solidFill>
                  <a:latin typeface="Open Sans" pitchFamily="2" charset="0"/>
                  <a:ea typeface="Open Sans"/>
                  <a:cs typeface="Open Sans"/>
                  <a:sym typeface="Open Sans"/>
                </a:endParaRPr>
              </a:p>
            </p:txBody>
          </p:sp>
        </p:grpSp>
        <p:grpSp>
          <p:nvGrpSpPr>
            <p:cNvPr id="2" name="Group 1">
              <a:extLst>
                <a:ext uri="{FF2B5EF4-FFF2-40B4-BE49-F238E27FC236}">
                  <a16:creationId xmlns:a16="http://schemas.microsoft.com/office/drawing/2014/main" id="{8CD5820A-6ACF-AF4A-403F-FFB6914FB7DD}"/>
                </a:ext>
              </a:extLst>
            </p:cNvPr>
            <p:cNvGrpSpPr/>
            <p:nvPr/>
          </p:nvGrpSpPr>
          <p:grpSpPr>
            <a:xfrm>
              <a:off x="3879957" y="6404720"/>
              <a:ext cx="11603281" cy="769500"/>
              <a:chOff x="3879957" y="6404720"/>
              <a:chExt cx="11603281" cy="769500"/>
            </a:xfrm>
          </p:grpSpPr>
          <p:sp>
            <p:nvSpPr>
              <p:cNvPr id="17" name="Google Shape;1049;g79040f8dfe_1_36">
                <a:extLst>
                  <a:ext uri="{FF2B5EF4-FFF2-40B4-BE49-F238E27FC236}">
                    <a16:creationId xmlns:a16="http://schemas.microsoft.com/office/drawing/2014/main" id="{19B9330C-F476-EABC-0102-30D3A0EEA009}"/>
                  </a:ext>
                </a:extLst>
              </p:cNvPr>
              <p:cNvSpPr/>
              <p:nvPr/>
            </p:nvSpPr>
            <p:spPr>
              <a:xfrm>
                <a:off x="3879957" y="6411610"/>
                <a:ext cx="457200" cy="457200"/>
              </a:xfrm>
              <a:prstGeom prst="ellipse">
                <a:avLst/>
              </a:prstGeom>
              <a:solidFill>
                <a:srgbClr val="5B9BD5"/>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dirty="0">
                  <a:solidFill>
                    <a:srgbClr val="FFFFFF"/>
                  </a:solidFill>
                  <a:latin typeface="Calibri"/>
                  <a:ea typeface="Calibri"/>
                  <a:cs typeface="Calibri"/>
                  <a:sym typeface="Calibri"/>
                </a:endParaRPr>
              </a:p>
            </p:txBody>
          </p:sp>
          <p:sp>
            <p:nvSpPr>
              <p:cNvPr id="26" name="Google Shape;1055;g79040f8dfe_1_36">
                <a:extLst>
                  <a:ext uri="{FF2B5EF4-FFF2-40B4-BE49-F238E27FC236}">
                    <a16:creationId xmlns:a16="http://schemas.microsoft.com/office/drawing/2014/main" id="{3AF801B1-A8A4-F78A-11F1-772FF27052F3}"/>
                  </a:ext>
                </a:extLst>
              </p:cNvPr>
              <p:cNvSpPr txBox="1"/>
              <p:nvPr/>
            </p:nvSpPr>
            <p:spPr>
              <a:xfrm>
                <a:off x="4637638" y="6404720"/>
                <a:ext cx="10845600" cy="769500"/>
              </a:xfrm>
              <a:prstGeom prst="rect">
                <a:avLst/>
              </a:prstGeom>
              <a:noFill/>
              <a:ln>
                <a:noFill/>
              </a:ln>
            </p:spPr>
            <p:txBody>
              <a:bodyPr spcFirstLastPara="1" wrap="square" lIns="91425" tIns="45700" rIns="91425" bIns="45700" anchor="t" anchorCtr="0">
                <a:noAutofit/>
              </a:bodyPr>
              <a:lstStyle/>
              <a:p>
                <a:pPr marL="0" marR="0" lvl="0" indent="0" algn="just" rtl="0">
                  <a:lnSpc>
                    <a:spcPct val="115000"/>
                  </a:lnSpc>
                  <a:spcBef>
                    <a:spcPts val="0"/>
                  </a:spcBef>
                  <a:spcAft>
                    <a:spcPts val="0"/>
                  </a:spcAft>
                  <a:buClr>
                    <a:schemeClr val="dk1"/>
                  </a:buClr>
                  <a:buSzPts val="1100"/>
                  <a:buFont typeface="Arial"/>
                  <a:buNone/>
                </a:pPr>
                <a:r>
                  <a:rPr lang="en-US" sz="2200" b="0" i="0" u="none" strike="noStrike" cap="none" dirty="0">
                    <a:solidFill>
                      <a:srgbClr val="404040"/>
                    </a:solidFill>
                    <a:latin typeface="Open Sans" pitchFamily="2" charset="0"/>
                    <a:ea typeface="Open Sans"/>
                    <a:cs typeface="Open Sans"/>
                    <a:sym typeface="Open Sans"/>
                  </a:rPr>
                  <a:t>It is primarily used for on-premises deployment, but it can also be run on cloud servers.</a:t>
                </a:r>
                <a:r>
                  <a:rPr lang="en-US" sz="2200" b="0" i="0" u="none" strike="noStrike" cap="none" dirty="0">
                    <a:solidFill>
                      <a:srgbClr val="262626"/>
                    </a:solidFill>
                    <a:latin typeface="Open Sans"/>
                    <a:ea typeface="Open Sans"/>
                    <a:cs typeface="Open Sans"/>
                    <a:sym typeface="Open Sans"/>
                  </a:rPr>
                  <a:t> </a:t>
                </a:r>
                <a:endParaRPr sz="2200" b="0" i="0" u="none" strike="noStrike" cap="none" dirty="0">
                  <a:solidFill>
                    <a:srgbClr val="262626"/>
                  </a:solidFill>
                  <a:latin typeface="Open Sans"/>
                  <a:ea typeface="Open Sans"/>
                  <a:cs typeface="Open Sans"/>
                  <a:sym typeface="Open Sans"/>
                </a:endParaRPr>
              </a:p>
              <a:p>
                <a:pPr marL="0" marR="0" lvl="0" indent="0" algn="just" rtl="0">
                  <a:lnSpc>
                    <a:spcPct val="115000"/>
                  </a:lnSpc>
                  <a:spcBef>
                    <a:spcPts val="0"/>
                  </a:spcBef>
                  <a:spcAft>
                    <a:spcPts val="0"/>
                  </a:spcAft>
                  <a:buClr>
                    <a:srgbClr val="000000"/>
                  </a:buClr>
                  <a:buSzPts val="2200"/>
                  <a:buFont typeface="Arial"/>
                  <a:buNone/>
                </a:pPr>
                <a:endParaRPr sz="2200" b="0" i="0" u="none" strike="noStrike" cap="none" dirty="0">
                  <a:solidFill>
                    <a:srgbClr val="262626"/>
                  </a:solidFill>
                  <a:latin typeface="Open Sans"/>
                  <a:ea typeface="Open Sans"/>
                  <a:cs typeface="Open Sans"/>
                  <a:sym typeface="Open Sans"/>
                </a:endParaRPr>
              </a:p>
            </p:txBody>
          </p:sp>
        </p:grpSp>
        <p:pic>
          <p:nvPicPr>
            <p:cNvPr id="30" name="Google Shape;1056;g79040f8dfe_1_36">
              <a:extLst>
                <a:ext uri="{FF2B5EF4-FFF2-40B4-BE49-F238E27FC236}">
                  <a16:creationId xmlns:a16="http://schemas.microsoft.com/office/drawing/2014/main" id="{C3107863-ED4F-2A60-AD13-E100644022E1}"/>
                </a:ext>
              </a:extLst>
            </p:cNvPr>
            <p:cNvPicPr preferRelativeResize="0"/>
            <p:nvPr/>
          </p:nvPicPr>
          <p:blipFill rotWithShape="1">
            <a:blip r:embed="rId3">
              <a:alphaModFix/>
            </a:blip>
            <a:srcRect/>
            <a:stretch/>
          </p:blipFill>
          <p:spPr>
            <a:xfrm>
              <a:off x="1966842" y="3733208"/>
              <a:ext cx="2805234" cy="2103925"/>
            </a:xfrm>
            <a:prstGeom prst="rect">
              <a:avLst/>
            </a:prstGeom>
            <a:noFill/>
            <a:ln>
              <a:noFill/>
            </a:ln>
          </p:spPr>
        </p:pic>
      </p:grpSp>
      <p:sp>
        <p:nvSpPr>
          <p:cNvPr id="12" name="Text Placeholder 21">
            <a:extLst>
              <a:ext uri="{FF2B5EF4-FFF2-40B4-BE49-F238E27FC236}">
                <a16:creationId xmlns:a16="http://schemas.microsoft.com/office/drawing/2014/main" id="{A551C13F-8F1B-F57B-2651-27198DB7E65E}"/>
              </a:ext>
            </a:extLst>
          </p:cNvPr>
          <p:cNvSpPr txBox="1">
            <a:spLocks/>
          </p:cNvSpPr>
          <p:nvPr/>
        </p:nvSpPr>
        <p:spPr>
          <a:xfrm>
            <a:off x="1291857" y="1512833"/>
            <a:ext cx="13696999" cy="903776"/>
          </a:xfrm>
          <a:prstGeom prst="rect">
            <a:avLst/>
          </a:prstGeom>
          <a:noFill/>
          <a:ln>
            <a:noFill/>
          </a:ln>
        </p:spPr>
        <p:txBody>
          <a:bodyPr spcFirstLastPara="1" vert="horz" wrap="square" lIns="91425" tIns="0" rIns="91425" bIns="0" rtlCol="0" anchor="t"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404040"/>
                </a:solidFill>
                <a:latin typeface="Open Sans" pitchFamily="2" charset="0"/>
              </a:rPr>
              <a:t>It is an automation tool that provides a flexible and robust platform for building, testing, analyzing, deploying, and monitoring software changes. Here are some key points about Jenkins:</a:t>
            </a:r>
            <a:endParaRPr lang="en-IN" dirty="0">
              <a:solidFill>
                <a:srgbClr val="404040"/>
              </a:solidFill>
              <a:latin typeface="Open Sans" pitchFamily="2" charset="0"/>
            </a:endParaRPr>
          </a:p>
        </p:txBody>
      </p:sp>
      <p:sp>
        <p:nvSpPr>
          <p:cNvPr id="15" name="Brandline_LVC">
            <a:extLst>
              <a:ext uri="{FF2B5EF4-FFF2-40B4-BE49-F238E27FC236}">
                <a16:creationId xmlns:a16="http://schemas.microsoft.com/office/drawing/2014/main" id="{D17E91A6-7F4E-B3DE-6B4E-D579F88C587F}"/>
              </a:ext>
            </a:extLst>
          </p:cNvPr>
          <p:cNvSpPr/>
          <p:nvPr/>
        </p:nvSpPr>
        <p:spPr>
          <a:xfrm>
            <a:off x="6324600" y="816324"/>
            <a:ext cx="36156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725987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F0E9E5AF-A66C-DDA5-D954-3EF9E26E87CB}"/>
              </a:ext>
            </a:extLst>
          </p:cNvPr>
          <p:cNvSpPr>
            <a:spLocks noGrp="1"/>
          </p:cNvSpPr>
          <p:nvPr>
            <p:ph type="body" idx="10"/>
          </p:nvPr>
        </p:nvSpPr>
        <p:spPr/>
        <p:txBody>
          <a:bodyPr>
            <a:noAutofit/>
          </a:bodyPr>
          <a:lstStyle/>
          <a:p>
            <a:r>
              <a:rPr lang="en-US" dirty="0">
                <a:solidFill>
                  <a:srgbClr val="404040"/>
                </a:solidFill>
                <a:latin typeface="Open Sans" pitchFamily="2" charset="0"/>
              </a:rPr>
              <a:t>It is used for creating and managing CI/CD pipelines, which includes the following:</a:t>
            </a:r>
          </a:p>
        </p:txBody>
      </p:sp>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t>Why Use Jenkins?</a:t>
            </a:r>
          </a:p>
        </p:txBody>
      </p:sp>
      <p:sp>
        <p:nvSpPr>
          <p:cNvPr id="4" name="Brandline_LVC">
            <a:extLst>
              <a:ext uri="{FF2B5EF4-FFF2-40B4-BE49-F238E27FC236}">
                <a16:creationId xmlns:a16="http://schemas.microsoft.com/office/drawing/2014/main" id="{588CA2FB-20F1-FE5F-193F-317D3AE72008}"/>
              </a:ext>
            </a:extLst>
          </p:cNvPr>
          <p:cNvSpPr/>
          <p:nvPr/>
        </p:nvSpPr>
        <p:spPr>
          <a:xfrm>
            <a:off x="6197600" y="816324"/>
            <a:ext cx="385770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2" name="Group 71">
            <a:extLst>
              <a:ext uri="{FF2B5EF4-FFF2-40B4-BE49-F238E27FC236}">
                <a16:creationId xmlns:a16="http://schemas.microsoft.com/office/drawing/2014/main" id="{75664230-C068-3AAA-B492-E9328F482906}"/>
              </a:ext>
            </a:extLst>
          </p:cNvPr>
          <p:cNvGrpSpPr/>
          <p:nvPr/>
        </p:nvGrpSpPr>
        <p:grpSpPr>
          <a:xfrm>
            <a:off x="2089914" y="2211684"/>
            <a:ext cx="12113497" cy="6349428"/>
            <a:chOff x="2089914" y="2286328"/>
            <a:chExt cx="12113497" cy="6349428"/>
          </a:xfrm>
        </p:grpSpPr>
        <p:grpSp>
          <p:nvGrpSpPr>
            <p:cNvPr id="48" name="Group 47">
              <a:extLst>
                <a:ext uri="{FF2B5EF4-FFF2-40B4-BE49-F238E27FC236}">
                  <a16:creationId xmlns:a16="http://schemas.microsoft.com/office/drawing/2014/main" id="{0B9044F8-314B-5F59-4833-6438940BB2D0}"/>
                </a:ext>
              </a:extLst>
            </p:cNvPr>
            <p:cNvGrpSpPr/>
            <p:nvPr/>
          </p:nvGrpSpPr>
          <p:grpSpPr>
            <a:xfrm>
              <a:off x="2089914" y="2286328"/>
              <a:ext cx="12113497" cy="5104710"/>
              <a:chOff x="2071253" y="2696870"/>
              <a:chExt cx="12113497" cy="5104710"/>
            </a:xfrm>
          </p:grpSpPr>
          <p:sp>
            <p:nvSpPr>
              <p:cNvPr id="49" name="Freeform 38">
                <a:extLst>
                  <a:ext uri="{FF2B5EF4-FFF2-40B4-BE49-F238E27FC236}">
                    <a16:creationId xmlns:a16="http://schemas.microsoft.com/office/drawing/2014/main" id="{D426F0A8-C7BD-4020-260C-98FEB47E3114}"/>
                  </a:ext>
                </a:extLst>
              </p:cNvPr>
              <p:cNvSpPr/>
              <p:nvPr/>
            </p:nvSpPr>
            <p:spPr>
              <a:xfrm>
                <a:off x="2071253" y="2771633"/>
                <a:ext cx="1684201" cy="974890"/>
              </a:xfrm>
              <a:custGeom>
                <a:avLst/>
                <a:gdLst>
                  <a:gd name="connsiteX0" fmla="*/ 0 w 1992285"/>
                  <a:gd name="connsiteY0" fmla="*/ 0 h 1034350"/>
                  <a:gd name="connsiteX1" fmla="*/ 1992285 w 1992285"/>
                  <a:gd name="connsiteY1" fmla="*/ 0 h 1034350"/>
                  <a:gd name="connsiteX2" fmla="*/ 1992285 w 1992285"/>
                  <a:gd name="connsiteY2" fmla="*/ 1034350 h 1034350"/>
                  <a:gd name="connsiteX3" fmla="*/ 0 w 1992285"/>
                  <a:gd name="connsiteY3" fmla="*/ 1034350 h 1034350"/>
                  <a:gd name="connsiteX4" fmla="*/ 529515 w 1992285"/>
                  <a:gd name="connsiteY4" fmla="*/ 517176 h 1034350"/>
                  <a:gd name="connsiteX5" fmla="*/ 0 w 1992285"/>
                  <a:gd name="connsiteY5" fmla="*/ 0 h 103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2285" h="1034350">
                    <a:moveTo>
                      <a:pt x="0" y="0"/>
                    </a:moveTo>
                    <a:lnTo>
                      <a:pt x="1992285" y="0"/>
                    </a:lnTo>
                    <a:lnTo>
                      <a:pt x="1992285" y="1034350"/>
                    </a:lnTo>
                    <a:lnTo>
                      <a:pt x="0" y="1034350"/>
                    </a:lnTo>
                    <a:lnTo>
                      <a:pt x="529515" y="517176"/>
                    </a:lnTo>
                    <a:lnTo>
                      <a:pt x="0" y="0"/>
                    </a:lnTo>
                    <a:close/>
                  </a:path>
                </a:pathLst>
              </a:custGeom>
              <a:solidFill>
                <a:srgbClr val="FFAFAF">
                  <a:alpha val="25000"/>
                </a:srgbClr>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714284" tIns="26670" rIns="660943" bIns="26670" numCol="1" spcCol="1270" anchor="ctr" anchorCtr="0">
                <a:noAutofit/>
              </a:bodyPr>
              <a:lstStyle/>
              <a:p>
                <a:pPr lvl="0" algn="ctr" defTabSz="889000">
                  <a:lnSpc>
                    <a:spcPct val="90000"/>
                  </a:lnSpc>
                  <a:spcBef>
                    <a:spcPct val="0"/>
                  </a:spcBef>
                  <a:spcAft>
                    <a:spcPct val="35000"/>
                  </a:spcAft>
                </a:pPr>
                <a:endParaRPr lang="en-IN" sz="2400" kern="1200" dirty="0">
                  <a:solidFill>
                    <a:schemeClr val="tx1"/>
                  </a:solidFill>
                  <a:latin typeface="Open Sans light"/>
                </a:endParaRPr>
              </a:p>
            </p:txBody>
          </p:sp>
          <p:sp>
            <p:nvSpPr>
              <p:cNvPr id="50" name="Freeform 44">
                <a:extLst>
                  <a:ext uri="{FF2B5EF4-FFF2-40B4-BE49-F238E27FC236}">
                    <a16:creationId xmlns:a16="http://schemas.microsoft.com/office/drawing/2014/main" id="{B9709452-B221-B735-E2AE-2224CD821D14}"/>
                  </a:ext>
                </a:extLst>
              </p:cNvPr>
              <p:cNvSpPr/>
              <p:nvPr/>
            </p:nvSpPr>
            <p:spPr>
              <a:xfrm>
                <a:off x="5279199" y="2780852"/>
                <a:ext cx="8905549" cy="963402"/>
              </a:xfrm>
              <a:custGeom>
                <a:avLst/>
                <a:gdLst>
                  <a:gd name="connsiteX0" fmla="*/ 0 w 10534606"/>
                  <a:gd name="connsiteY0" fmla="*/ 0 h 1128950"/>
                  <a:gd name="connsiteX1" fmla="*/ 9873380 w 10534606"/>
                  <a:gd name="connsiteY1" fmla="*/ 0 h 1128950"/>
                  <a:gd name="connsiteX2" fmla="*/ 9873380 w 10534606"/>
                  <a:gd name="connsiteY2" fmla="*/ 3 h 1128950"/>
                  <a:gd name="connsiteX3" fmla="*/ 10534606 w 10534606"/>
                  <a:gd name="connsiteY3" fmla="*/ 564477 h 1128950"/>
                  <a:gd name="connsiteX4" fmla="*/ 9873380 w 10534606"/>
                  <a:gd name="connsiteY4" fmla="*/ 1128950 h 1128950"/>
                  <a:gd name="connsiteX5" fmla="*/ 9873380 w 10534606"/>
                  <a:gd name="connsiteY5" fmla="*/ 1128946 h 1128950"/>
                  <a:gd name="connsiteX6" fmla="*/ 0 w 10534606"/>
                  <a:gd name="connsiteY6" fmla="*/ 1128946 h 11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4606" h="1128950">
                    <a:moveTo>
                      <a:pt x="0" y="0"/>
                    </a:moveTo>
                    <a:lnTo>
                      <a:pt x="9873380" y="0"/>
                    </a:lnTo>
                    <a:lnTo>
                      <a:pt x="9873380" y="3"/>
                    </a:lnTo>
                    <a:lnTo>
                      <a:pt x="10534606" y="564477"/>
                    </a:lnTo>
                    <a:lnTo>
                      <a:pt x="9873380" y="1128950"/>
                    </a:lnTo>
                    <a:lnTo>
                      <a:pt x="9873380" y="1128946"/>
                    </a:lnTo>
                    <a:lnTo>
                      <a:pt x="0" y="1128946"/>
                    </a:lnTo>
                    <a:close/>
                  </a:path>
                </a:pathLst>
              </a:custGeom>
              <a:solidFill>
                <a:srgbClr val="FFAFAF">
                  <a:alpha val="25000"/>
                </a:srgbClr>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714284" tIns="26670" rIns="660943" bIns="26670" numCol="1" spcCol="1270" anchor="ctr" anchorCtr="0">
                <a:noAutofit/>
              </a:bodyPr>
              <a:lstStyle/>
              <a:p>
                <a:pPr algn="ctr" defTabSz="889000">
                  <a:lnSpc>
                    <a:spcPct val="90000"/>
                  </a:lnSpc>
                  <a:spcBef>
                    <a:spcPct val="0"/>
                  </a:spcBef>
                  <a:spcAft>
                    <a:spcPct val="35000"/>
                  </a:spcAft>
                </a:pPr>
                <a:endParaRPr lang="en-US" sz="2400" dirty="0">
                  <a:solidFill>
                    <a:schemeClr val="tx1"/>
                  </a:solidFill>
                  <a:latin typeface="Open Sans light"/>
                </a:endParaRPr>
              </a:p>
            </p:txBody>
          </p:sp>
          <p:sp>
            <p:nvSpPr>
              <p:cNvPr id="51" name="Rectangle 50">
                <a:extLst>
                  <a:ext uri="{FF2B5EF4-FFF2-40B4-BE49-F238E27FC236}">
                    <a16:creationId xmlns:a16="http://schemas.microsoft.com/office/drawing/2014/main" id="{01C3BBB0-569B-49B4-79D7-BCE54D1B9C1F}"/>
                  </a:ext>
                </a:extLst>
              </p:cNvPr>
              <p:cNvSpPr/>
              <p:nvPr/>
            </p:nvSpPr>
            <p:spPr>
              <a:xfrm>
                <a:off x="3230512" y="2696870"/>
                <a:ext cx="2820699" cy="921630"/>
              </a:xfrm>
              <a:prstGeom prst="rect">
                <a:avLst/>
              </a:prstGeom>
              <a:solidFill>
                <a:srgbClr val="FF797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b="1" dirty="0">
                    <a:latin typeface="+mj-lt"/>
                  </a:rPr>
                  <a:t>Continuous integration</a:t>
                </a:r>
                <a:endParaRPr lang="en-IN" sz="2200" b="1" dirty="0">
                  <a:solidFill>
                    <a:schemeClr val="bg1"/>
                  </a:solidFill>
                  <a:latin typeface="+mj-lt"/>
                  <a:ea typeface="Open Sans" panose="020B0606030504020204" pitchFamily="34" charset="0"/>
                  <a:cs typeface="Open Sans" panose="020B0606030504020204" pitchFamily="34" charset="0"/>
                </a:endParaRPr>
              </a:p>
            </p:txBody>
          </p:sp>
          <p:grpSp>
            <p:nvGrpSpPr>
              <p:cNvPr id="52" name="Group 51">
                <a:extLst>
                  <a:ext uri="{FF2B5EF4-FFF2-40B4-BE49-F238E27FC236}">
                    <a16:creationId xmlns:a16="http://schemas.microsoft.com/office/drawing/2014/main" id="{A9CA02A0-FEBF-8CAD-FD9B-08D15285418D}"/>
                  </a:ext>
                </a:extLst>
              </p:cNvPr>
              <p:cNvGrpSpPr/>
              <p:nvPr/>
            </p:nvGrpSpPr>
            <p:grpSpPr>
              <a:xfrm>
                <a:off x="2071253" y="4123319"/>
                <a:ext cx="12113497" cy="974890"/>
                <a:chOff x="481814" y="2064637"/>
                <a:chExt cx="14329370" cy="1142412"/>
              </a:xfrm>
            </p:grpSpPr>
            <p:sp>
              <p:nvSpPr>
                <p:cNvPr id="66" name="Freeform 47">
                  <a:extLst>
                    <a:ext uri="{FF2B5EF4-FFF2-40B4-BE49-F238E27FC236}">
                      <a16:creationId xmlns:a16="http://schemas.microsoft.com/office/drawing/2014/main" id="{917D0FA9-0C33-D8D4-9BD0-D752B3C0FE97}"/>
                    </a:ext>
                  </a:extLst>
                </p:cNvPr>
                <p:cNvSpPr/>
                <p:nvPr/>
              </p:nvSpPr>
              <p:spPr>
                <a:xfrm>
                  <a:off x="481814" y="2064637"/>
                  <a:ext cx="1992285" cy="1142412"/>
                </a:xfrm>
                <a:custGeom>
                  <a:avLst/>
                  <a:gdLst>
                    <a:gd name="connsiteX0" fmla="*/ 0 w 1992285"/>
                    <a:gd name="connsiteY0" fmla="*/ 0 h 1034350"/>
                    <a:gd name="connsiteX1" fmla="*/ 1992285 w 1992285"/>
                    <a:gd name="connsiteY1" fmla="*/ 0 h 1034350"/>
                    <a:gd name="connsiteX2" fmla="*/ 1992285 w 1992285"/>
                    <a:gd name="connsiteY2" fmla="*/ 1034350 h 1034350"/>
                    <a:gd name="connsiteX3" fmla="*/ 0 w 1992285"/>
                    <a:gd name="connsiteY3" fmla="*/ 1034350 h 1034350"/>
                    <a:gd name="connsiteX4" fmla="*/ 529515 w 1992285"/>
                    <a:gd name="connsiteY4" fmla="*/ 517176 h 1034350"/>
                    <a:gd name="connsiteX5" fmla="*/ 0 w 1992285"/>
                    <a:gd name="connsiteY5" fmla="*/ 0 h 103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2285" h="1034350">
                      <a:moveTo>
                        <a:pt x="0" y="0"/>
                      </a:moveTo>
                      <a:lnTo>
                        <a:pt x="1992285" y="0"/>
                      </a:lnTo>
                      <a:lnTo>
                        <a:pt x="1992285" y="1034350"/>
                      </a:lnTo>
                      <a:lnTo>
                        <a:pt x="0" y="1034350"/>
                      </a:lnTo>
                      <a:lnTo>
                        <a:pt x="529515" y="517176"/>
                      </a:lnTo>
                      <a:lnTo>
                        <a:pt x="0" y="0"/>
                      </a:lnTo>
                      <a:close/>
                    </a:path>
                  </a:pathLst>
                </a:custGeom>
                <a:solidFill>
                  <a:schemeClr val="accent4">
                    <a:lumMod val="60000"/>
                    <a:lumOff val="40000"/>
                    <a:alpha val="30000"/>
                  </a:schemeClr>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714284" tIns="26670" rIns="660943" bIns="26670" numCol="1" spcCol="1270" anchor="ctr" anchorCtr="0">
                  <a:noAutofit/>
                </a:bodyPr>
                <a:lstStyle/>
                <a:p>
                  <a:pPr lvl="0" algn="ctr" defTabSz="889000">
                    <a:lnSpc>
                      <a:spcPct val="90000"/>
                    </a:lnSpc>
                    <a:spcBef>
                      <a:spcPct val="0"/>
                    </a:spcBef>
                    <a:spcAft>
                      <a:spcPct val="35000"/>
                    </a:spcAft>
                  </a:pPr>
                  <a:endParaRPr lang="en-IN" sz="2400" kern="1200" dirty="0">
                    <a:solidFill>
                      <a:schemeClr val="tx1"/>
                    </a:solidFill>
                    <a:latin typeface="Open Sans light"/>
                  </a:endParaRPr>
                </a:p>
              </p:txBody>
            </p:sp>
            <p:sp>
              <p:nvSpPr>
                <p:cNvPr id="67" name="Freeform 48">
                  <a:extLst>
                    <a:ext uri="{FF2B5EF4-FFF2-40B4-BE49-F238E27FC236}">
                      <a16:creationId xmlns:a16="http://schemas.microsoft.com/office/drawing/2014/main" id="{CBC1EEE7-0515-457D-1243-E9C916618706}"/>
                    </a:ext>
                  </a:extLst>
                </p:cNvPr>
                <p:cNvSpPr/>
                <p:nvPr/>
              </p:nvSpPr>
              <p:spPr>
                <a:xfrm>
                  <a:off x="4276578" y="2075440"/>
                  <a:ext cx="10534606" cy="1128950"/>
                </a:xfrm>
                <a:custGeom>
                  <a:avLst/>
                  <a:gdLst>
                    <a:gd name="connsiteX0" fmla="*/ 0 w 10534606"/>
                    <a:gd name="connsiteY0" fmla="*/ 0 h 1128950"/>
                    <a:gd name="connsiteX1" fmla="*/ 9873380 w 10534606"/>
                    <a:gd name="connsiteY1" fmla="*/ 0 h 1128950"/>
                    <a:gd name="connsiteX2" fmla="*/ 9873380 w 10534606"/>
                    <a:gd name="connsiteY2" fmla="*/ 3 h 1128950"/>
                    <a:gd name="connsiteX3" fmla="*/ 10534606 w 10534606"/>
                    <a:gd name="connsiteY3" fmla="*/ 564477 h 1128950"/>
                    <a:gd name="connsiteX4" fmla="*/ 9873380 w 10534606"/>
                    <a:gd name="connsiteY4" fmla="*/ 1128950 h 1128950"/>
                    <a:gd name="connsiteX5" fmla="*/ 9873380 w 10534606"/>
                    <a:gd name="connsiteY5" fmla="*/ 1128946 h 1128950"/>
                    <a:gd name="connsiteX6" fmla="*/ 0 w 10534606"/>
                    <a:gd name="connsiteY6" fmla="*/ 1128946 h 11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4606" h="1128950">
                      <a:moveTo>
                        <a:pt x="0" y="0"/>
                      </a:moveTo>
                      <a:lnTo>
                        <a:pt x="9873380" y="0"/>
                      </a:lnTo>
                      <a:lnTo>
                        <a:pt x="9873380" y="3"/>
                      </a:lnTo>
                      <a:lnTo>
                        <a:pt x="10534606" y="564477"/>
                      </a:lnTo>
                      <a:lnTo>
                        <a:pt x="9873380" y="1128950"/>
                      </a:lnTo>
                      <a:lnTo>
                        <a:pt x="9873380" y="1128946"/>
                      </a:lnTo>
                      <a:lnTo>
                        <a:pt x="0" y="1128946"/>
                      </a:lnTo>
                      <a:close/>
                    </a:path>
                  </a:pathLst>
                </a:custGeom>
                <a:solidFill>
                  <a:schemeClr val="accent4">
                    <a:lumMod val="60000"/>
                    <a:lumOff val="40000"/>
                    <a:alpha val="30000"/>
                  </a:schemeClr>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714284" tIns="26670" rIns="660943" bIns="26670" numCol="1" spcCol="1270" anchor="ctr" anchorCtr="0">
                  <a:noAutofit/>
                </a:bodyPr>
                <a:lstStyle/>
                <a:p>
                  <a:pPr algn="ctr" defTabSz="889000">
                    <a:lnSpc>
                      <a:spcPct val="90000"/>
                    </a:lnSpc>
                    <a:spcBef>
                      <a:spcPct val="0"/>
                    </a:spcBef>
                    <a:spcAft>
                      <a:spcPct val="35000"/>
                    </a:spcAft>
                  </a:pPr>
                  <a:endParaRPr lang="en-US" sz="2400" dirty="0">
                    <a:solidFill>
                      <a:schemeClr val="tx1"/>
                    </a:solidFill>
                    <a:latin typeface="Open Sans light"/>
                  </a:endParaRPr>
                </a:p>
              </p:txBody>
            </p:sp>
          </p:grpSp>
          <p:sp>
            <p:nvSpPr>
              <p:cNvPr id="53" name="Rectangle 52">
                <a:extLst>
                  <a:ext uri="{FF2B5EF4-FFF2-40B4-BE49-F238E27FC236}">
                    <a16:creationId xmlns:a16="http://schemas.microsoft.com/office/drawing/2014/main" id="{3392E874-F325-2D78-94A7-45686252BF25}"/>
                  </a:ext>
                </a:extLst>
              </p:cNvPr>
              <p:cNvSpPr/>
              <p:nvPr/>
            </p:nvSpPr>
            <p:spPr>
              <a:xfrm>
                <a:off x="3230512" y="4048556"/>
                <a:ext cx="2820699" cy="921630"/>
              </a:xfrm>
              <a:prstGeom prst="rect">
                <a:avLst/>
              </a:prstGeom>
              <a:solidFill>
                <a:srgbClr val="D2A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bg1"/>
                    </a:solidFill>
                    <a:latin typeface="+mj-lt"/>
                    <a:ea typeface="Open Sans" panose="020B0606030504020204" pitchFamily="34" charset="0"/>
                    <a:cs typeface="Open Sans" panose="020B0606030504020204" pitchFamily="34" charset="0"/>
                  </a:rPr>
                  <a:t>Continuous delivery</a:t>
                </a:r>
                <a:endParaRPr lang="en-IN" sz="2200" b="1" dirty="0">
                  <a:solidFill>
                    <a:schemeClr val="bg1"/>
                  </a:solidFill>
                  <a:latin typeface="+mj-lt"/>
                  <a:ea typeface="Open Sans" panose="020B0606030504020204" pitchFamily="34" charset="0"/>
                  <a:cs typeface="Open Sans" panose="020B0606030504020204" pitchFamily="34" charset="0"/>
                </a:endParaRPr>
              </a:p>
            </p:txBody>
          </p:sp>
          <p:grpSp>
            <p:nvGrpSpPr>
              <p:cNvPr id="54" name="Group 53">
                <a:extLst>
                  <a:ext uri="{FF2B5EF4-FFF2-40B4-BE49-F238E27FC236}">
                    <a16:creationId xmlns:a16="http://schemas.microsoft.com/office/drawing/2014/main" id="{11BD97F9-3B4B-FBB6-3B3B-FFB5AD1ECF30}"/>
                  </a:ext>
                </a:extLst>
              </p:cNvPr>
              <p:cNvGrpSpPr/>
              <p:nvPr/>
            </p:nvGrpSpPr>
            <p:grpSpPr>
              <a:xfrm>
                <a:off x="2071253" y="5475005"/>
                <a:ext cx="12113497" cy="974890"/>
                <a:chOff x="481814" y="2064637"/>
                <a:chExt cx="14329370" cy="1142412"/>
              </a:xfrm>
            </p:grpSpPr>
            <p:sp>
              <p:nvSpPr>
                <p:cNvPr id="64" name="Freeform 51">
                  <a:extLst>
                    <a:ext uri="{FF2B5EF4-FFF2-40B4-BE49-F238E27FC236}">
                      <a16:creationId xmlns:a16="http://schemas.microsoft.com/office/drawing/2014/main" id="{85E1A8A4-A68F-1441-1351-53045A4C01C6}"/>
                    </a:ext>
                  </a:extLst>
                </p:cNvPr>
                <p:cNvSpPr/>
                <p:nvPr/>
              </p:nvSpPr>
              <p:spPr>
                <a:xfrm>
                  <a:off x="481814" y="2064637"/>
                  <a:ext cx="1992285" cy="1142412"/>
                </a:xfrm>
                <a:custGeom>
                  <a:avLst/>
                  <a:gdLst>
                    <a:gd name="connsiteX0" fmla="*/ 0 w 1992285"/>
                    <a:gd name="connsiteY0" fmla="*/ 0 h 1034350"/>
                    <a:gd name="connsiteX1" fmla="*/ 1992285 w 1992285"/>
                    <a:gd name="connsiteY1" fmla="*/ 0 h 1034350"/>
                    <a:gd name="connsiteX2" fmla="*/ 1992285 w 1992285"/>
                    <a:gd name="connsiteY2" fmla="*/ 1034350 h 1034350"/>
                    <a:gd name="connsiteX3" fmla="*/ 0 w 1992285"/>
                    <a:gd name="connsiteY3" fmla="*/ 1034350 h 1034350"/>
                    <a:gd name="connsiteX4" fmla="*/ 529515 w 1992285"/>
                    <a:gd name="connsiteY4" fmla="*/ 517176 h 1034350"/>
                    <a:gd name="connsiteX5" fmla="*/ 0 w 1992285"/>
                    <a:gd name="connsiteY5" fmla="*/ 0 h 103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2285" h="1034350">
                      <a:moveTo>
                        <a:pt x="0" y="0"/>
                      </a:moveTo>
                      <a:lnTo>
                        <a:pt x="1992285" y="0"/>
                      </a:lnTo>
                      <a:lnTo>
                        <a:pt x="1992285" y="1034350"/>
                      </a:lnTo>
                      <a:lnTo>
                        <a:pt x="0" y="1034350"/>
                      </a:lnTo>
                      <a:lnTo>
                        <a:pt x="529515" y="517176"/>
                      </a:lnTo>
                      <a:lnTo>
                        <a:pt x="0" y="0"/>
                      </a:lnTo>
                      <a:close/>
                    </a:path>
                  </a:pathLst>
                </a:custGeom>
                <a:solidFill>
                  <a:srgbClr val="ADF5EC">
                    <a:alpha val="50000"/>
                  </a:srgbClr>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714284" tIns="26670" rIns="660943" bIns="26670" numCol="1" spcCol="1270" anchor="ctr" anchorCtr="0">
                  <a:noAutofit/>
                </a:bodyPr>
                <a:lstStyle/>
                <a:p>
                  <a:pPr algn="ctr" defTabSz="889000">
                    <a:lnSpc>
                      <a:spcPct val="90000"/>
                    </a:lnSpc>
                    <a:spcBef>
                      <a:spcPct val="0"/>
                    </a:spcBef>
                    <a:spcAft>
                      <a:spcPct val="35000"/>
                    </a:spcAft>
                  </a:pPr>
                  <a:endParaRPr lang="en-IN" sz="2400" dirty="0">
                    <a:solidFill>
                      <a:schemeClr val="tx1"/>
                    </a:solidFill>
                    <a:latin typeface="Open Sans light"/>
                  </a:endParaRPr>
                </a:p>
              </p:txBody>
            </p:sp>
            <p:sp>
              <p:nvSpPr>
                <p:cNvPr id="65" name="Freeform 52">
                  <a:extLst>
                    <a:ext uri="{FF2B5EF4-FFF2-40B4-BE49-F238E27FC236}">
                      <a16:creationId xmlns:a16="http://schemas.microsoft.com/office/drawing/2014/main" id="{E53F872B-5010-4D74-4849-DF1364CA7ACA}"/>
                    </a:ext>
                  </a:extLst>
                </p:cNvPr>
                <p:cNvSpPr/>
                <p:nvPr/>
              </p:nvSpPr>
              <p:spPr>
                <a:xfrm>
                  <a:off x="4276578" y="2075440"/>
                  <a:ext cx="10534606" cy="1128950"/>
                </a:xfrm>
                <a:custGeom>
                  <a:avLst/>
                  <a:gdLst>
                    <a:gd name="connsiteX0" fmla="*/ 0 w 10534606"/>
                    <a:gd name="connsiteY0" fmla="*/ 0 h 1128950"/>
                    <a:gd name="connsiteX1" fmla="*/ 9873380 w 10534606"/>
                    <a:gd name="connsiteY1" fmla="*/ 0 h 1128950"/>
                    <a:gd name="connsiteX2" fmla="*/ 9873380 w 10534606"/>
                    <a:gd name="connsiteY2" fmla="*/ 3 h 1128950"/>
                    <a:gd name="connsiteX3" fmla="*/ 10534606 w 10534606"/>
                    <a:gd name="connsiteY3" fmla="*/ 564477 h 1128950"/>
                    <a:gd name="connsiteX4" fmla="*/ 9873380 w 10534606"/>
                    <a:gd name="connsiteY4" fmla="*/ 1128950 h 1128950"/>
                    <a:gd name="connsiteX5" fmla="*/ 9873380 w 10534606"/>
                    <a:gd name="connsiteY5" fmla="*/ 1128946 h 1128950"/>
                    <a:gd name="connsiteX6" fmla="*/ 0 w 10534606"/>
                    <a:gd name="connsiteY6" fmla="*/ 1128946 h 11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4606" h="1128950">
                      <a:moveTo>
                        <a:pt x="0" y="0"/>
                      </a:moveTo>
                      <a:lnTo>
                        <a:pt x="9873380" y="0"/>
                      </a:lnTo>
                      <a:lnTo>
                        <a:pt x="9873380" y="3"/>
                      </a:lnTo>
                      <a:lnTo>
                        <a:pt x="10534606" y="564477"/>
                      </a:lnTo>
                      <a:lnTo>
                        <a:pt x="9873380" y="1128950"/>
                      </a:lnTo>
                      <a:lnTo>
                        <a:pt x="9873380" y="1128946"/>
                      </a:lnTo>
                      <a:lnTo>
                        <a:pt x="0" y="1128946"/>
                      </a:lnTo>
                      <a:close/>
                    </a:path>
                  </a:pathLst>
                </a:custGeom>
                <a:solidFill>
                  <a:srgbClr val="ADF5EC">
                    <a:alpha val="50000"/>
                  </a:srgbClr>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714284" tIns="26670" rIns="660943" bIns="26670" numCol="1" spcCol="1270" anchor="ctr" anchorCtr="0">
                  <a:noAutofit/>
                </a:bodyPr>
                <a:lstStyle/>
                <a:p>
                  <a:pPr algn="ctr" defTabSz="889000">
                    <a:lnSpc>
                      <a:spcPct val="90000"/>
                    </a:lnSpc>
                    <a:spcBef>
                      <a:spcPct val="0"/>
                    </a:spcBef>
                    <a:spcAft>
                      <a:spcPct val="35000"/>
                    </a:spcAft>
                  </a:pPr>
                  <a:endParaRPr lang="en-US" sz="2400" dirty="0">
                    <a:solidFill>
                      <a:schemeClr val="tx1"/>
                    </a:solidFill>
                    <a:latin typeface="Open Sans light"/>
                  </a:endParaRPr>
                </a:p>
              </p:txBody>
            </p:sp>
          </p:grpSp>
          <p:sp>
            <p:nvSpPr>
              <p:cNvPr id="55" name="Rectangle 54">
                <a:extLst>
                  <a:ext uri="{FF2B5EF4-FFF2-40B4-BE49-F238E27FC236}">
                    <a16:creationId xmlns:a16="http://schemas.microsoft.com/office/drawing/2014/main" id="{6E5B0695-5D96-E11C-45A3-F652126E5814}"/>
                  </a:ext>
                </a:extLst>
              </p:cNvPr>
              <p:cNvSpPr/>
              <p:nvPr/>
            </p:nvSpPr>
            <p:spPr>
              <a:xfrm>
                <a:off x="3230512" y="5400242"/>
                <a:ext cx="2820699" cy="921630"/>
              </a:xfrm>
              <a:prstGeom prst="rect">
                <a:avLst/>
              </a:prstGeom>
              <a:solidFill>
                <a:srgbClr val="10867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200" b="1" dirty="0">
                    <a:solidFill>
                      <a:schemeClr val="bg1"/>
                    </a:solidFill>
                    <a:latin typeface="+mj-lt"/>
                    <a:ea typeface="Open Sans" panose="020B0606030504020204" pitchFamily="34" charset="0"/>
                    <a:cs typeface="Open Sans" panose="020B0606030504020204" pitchFamily="34" charset="0"/>
                  </a:rPr>
                  <a:t>Build </a:t>
                </a:r>
              </a:p>
              <a:p>
                <a:pPr lvl="0" algn="ctr"/>
                <a:r>
                  <a:rPr lang="en-US" sz="2200" b="1" dirty="0">
                    <a:solidFill>
                      <a:schemeClr val="bg1"/>
                    </a:solidFill>
                    <a:latin typeface="+mj-lt"/>
                    <a:ea typeface="Open Sans" panose="020B0606030504020204" pitchFamily="34" charset="0"/>
                    <a:cs typeface="Open Sans" panose="020B0606030504020204" pitchFamily="34" charset="0"/>
                  </a:rPr>
                  <a:t>and automation</a:t>
                </a:r>
                <a:endParaRPr lang="en-IN" sz="2200" b="1" dirty="0">
                  <a:solidFill>
                    <a:schemeClr val="bg1"/>
                  </a:solidFill>
                  <a:latin typeface="+mj-lt"/>
                  <a:ea typeface="Open Sans" panose="020B0606030504020204" pitchFamily="34" charset="0"/>
                  <a:cs typeface="Open Sans" panose="020B0606030504020204" pitchFamily="34" charset="0"/>
                </a:endParaRPr>
              </a:p>
            </p:txBody>
          </p:sp>
          <p:grpSp>
            <p:nvGrpSpPr>
              <p:cNvPr id="56" name="Group 55">
                <a:extLst>
                  <a:ext uri="{FF2B5EF4-FFF2-40B4-BE49-F238E27FC236}">
                    <a16:creationId xmlns:a16="http://schemas.microsoft.com/office/drawing/2014/main" id="{A209FE58-D48B-A1DA-18D3-A3162B2BF3D0}"/>
                  </a:ext>
                </a:extLst>
              </p:cNvPr>
              <p:cNvGrpSpPr/>
              <p:nvPr/>
            </p:nvGrpSpPr>
            <p:grpSpPr>
              <a:xfrm>
                <a:off x="2071253" y="6826690"/>
                <a:ext cx="12113497" cy="974890"/>
                <a:chOff x="481814" y="2064637"/>
                <a:chExt cx="14329370" cy="1142412"/>
              </a:xfrm>
            </p:grpSpPr>
            <p:sp>
              <p:nvSpPr>
                <p:cNvPr id="62" name="Freeform 55">
                  <a:extLst>
                    <a:ext uri="{FF2B5EF4-FFF2-40B4-BE49-F238E27FC236}">
                      <a16:creationId xmlns:a16="http://schemas.microsoft.com/office/drawing/2014/main" id="{24F956A2-D0DE-01F1-7A7A-E051928E0402}"/>
                    </a:ext>
                  </a:extLst>
                </p:cNvPr>
                <p:cNvSpPr/>
                <p:nvPr/>
              </p:nvSpPr>
              <p:spPr>
                <a:xfrm>
                  <a:off x="481814" y="2064637"/>
                  <a:ext cx="1992285" cy="1142412"/>
                </a:xfrm>
                <a:custGeom>
                  <a:avLst/>
                  <a:gdLst>
                    <a:gd name="connsiteX0" fmla="*/ 0 w 1992285"/>
                    <a:gd name="connsiteY0" fmla="*/ 0 h 1034350"/>
                    <a:gd name="connsiteX1" fmla="*/ 1992285 w 1992285"/>
                    <a:gd name="connsiteY1" fmla="*/ 0 h 1034350"/>
                    <a:gd name="connsiteX2" fmla="*/ 1992285 w 1992285"/>
                    <a:gd name="connsiteY2" fmla="*/ 1034350 h 1034350"/>
                    <a:gd name="connsiteX3" fmla="*/ 0 w 1992285"/>
                    <a:gd name="connsiteY3" fmla="*/ 1034350 h 1034350"/>
                    <a:gd name="connsiteX4" fmla="*/ 529515 w 1992285"/>
                    <a:gd name="connsiteY4" fmla="*/ 517176 h 1034350"/>
                    <a:gd name="connsiteX5" fmla="*/ 0 w 1992285"/>
                    <a:gd name="connsiteY5" fmla="*/ 0 h 103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2285" h="1034350">
                      <a:moveTo>
                        <a:pt x="0" y="0"/>
                      </a:moveTo>
                      <a:lnTo>
                        <a:pt x="1992285" y="0"/>
                      </a:lnTo>
                      <a:lnTo>
                        <a:pt x="1992285" y="1034350"/>
                      </a:lnTo>
                      <a:lnTo>
                        <a:pt x="0" y="1034350"/>
                      </a:lnTo>
                      <a:lnTo>
                        <a:pt x="529515" y="517176"/>
                      </a:lnTo>
                      <a:lnTo>
                        <a:pt x="0" y="0"/>
                      </a:lnTo>
                      <a:close/>
                    </a:path>
                  </a:pathLst>
                </a:custGeom>
                <a:solidFill>
                  <a:schemeClr val="accent1">
                    <a:lumMod val="20000"/>
                    <a:lumOff val="80000"/>
                    <a:alpha val="70000"/>
                  </a:schemeClr>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714284" tIns="26670" rIns="660943" bIns="26670" numCol="1" spcCol="1270" anchor="ctr" anchorCtr="0">
                  <a:noAutofit/>
                </a:bodyPr>
                <a:lstStyle/>
                <a:p>
                  <a:pPr algn="ctr" defTabSz="889000">
                    <a:lnSpc>
                      <a:spcPct val="90000"/>
                    </a:lnSpc>
                    <a:spcBef>
                      <a:spcPct val="0"/>
                    </a:spcBef>
                    <a:spcAft>
                      <a:spcPct val="35000"/>
                    </a:spcAft>
                  </a:pPr>
                  <a:endParaRPr lang="en-IN" sz="2400" dirty="0">
                    <a:solidFill>
                      <a:schemeClr val="tx1"/>
                    </a:solidFill>
                    <a:latin typeface="Open Sans light"/>
                  </a:endParaRPr>
                </a:p>
              </p:txBody>
            </p:sp>
            <p:sp>
              <p:nvSpPr>
                <p:cNvPr id="63" name="Freeform 56">
                  <a:extLst>
                    <a:ext uri="{FF2B5EF4-FFF2-40B4-BE49-F238E27FC236}">
                      <a16:creationId xmlns:a16="http://schemas.microsoft.com/office/drawing/2014/main" id="{3F106437-4B32-923C-1B42-E9D628B2F0A4}"/>
                    </a:ext>
                  </a:extLst>
                </p:cNvPr>
                <p:cNvSpPr/>
                <p:nvPr/>
              </p:nvSpPr>
              <p:spPr>
                <a:xfrm>
                  <a:off x="4276578" y="2075440"/>
                  <a:ext cx="10534606" cy="1128950"/>
                </a:xfrm>
                <a:custGeom>
                  <a:avLst/>
                  <a:gdLst>
                    <a:gd name="connsiteX0" fmla="*/ 0 w 10534606"/>
                    <a:gd name="connsiteY0" fmla="*/ 0 h 1128950"/>
                    <a:gd name="connsiteX1" fmla="*/ 9873380 w 10534606"/>
                    <a:gd name="connsiteY1" fmla="*/ 0 h 1128950"/>
                    <a:gd name="connsiteX2" fmla="*/ 9873380 w 10534606"/>
                    <a:gd name="connsiteY2" fmla="*/ 3 h 1128950"/>
                    <a:gd name="connsiteX3" fmla="*/ 10534606 w 10534606"/>
                    <a:gd name="connsiteY3" fmla="*/ 564477 h 1128950"/>
                    <a:gd name="connsiteX4" fmla="*/ 9873380 w 10534606"/>
                    <a:gd name="connsiteY4" fmla="*/ 1128950 h 1128950"/>
                    <a:gd name="connsiteX5" fmla="*/ 9873380 w 10534606"/>
                    <a:gd name="connsiteY5" fmla="*/ 1128946 h 1128950"/>
                    <a:gd name="connsiteX6" fmla="*/ 0 w 10534606"/>
                    <a:gd name="connsiteY6" fmla="*/ 1128946 h 11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4606" h="1128950">
                      <a:moveTo>
                        <a:pt x="0" y="0"/>
                      </a:moveTo>
                      <a:lnTo>
                        <a:pt x="9873380" y="0"/>
                      </a:lnTo>
                      <a:lnTo>
                        <a:pt x="9873380" y="3"/>
                      </a:lnTo>
                      <a:lnTo>
                        <a:pt x="10534606" y="564477"/>
                      </a:lnTo>
                      <a:lnTo>
                        <a:pt x="9873380" y="1128950"/>
                      </a:lnTo>
                      <a:lnTo>
                        <a:pt x="9873380" y="1128946"/>
                      </a:lnTo>
                      <a:lnTo>
                        <a:pt x="0" y="1128946"/>
                      </a:lnTo>
                      <a:close/>
                    </a:path>
                  </a:pathLst>
                </a:custGeom>
                <a:solidFill>
                  <a:schemeClr val="accent1">
                    <a:lumMod val="20000"/>
                    <a:lumOff val="80000"/>
                    <a:alpha val="70000"/>
                  </a:schemeClr>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714284" tIns="26670" rIns="660943" bIns="26670" numCol="1" spcCol="1270" anchor="ctr" anchorCtr="0">
                  <a:noAutofit/>
                </a:bodyPr>
                <a:lstStyle/>
                <a:p>
                  <a:pPr algn="ctr" defTabSz="889000">
                    <a:lnSpc>
                      <a:spcPct val="90000"/>
                    </a:lnSpc>
                    <a:spcBef>
                      <a:spcPct val="0"/>
                    </a:spcBef>
                    <a:spcAft>
                      <a:spcPct val="35000"/>
                    </a:spcAft>
                  </a:pPr>
                  <a:endParaRPr lang="en-US" sz="2400" dirty="0">
                    <a:solidFill>
                      <a:schemeClr val="tx1"/>
                    </a:solidFill>
                    <a:latin typeface="Open Sans light"/>
                  </a:endParaRPr>
                </a:p>
              </p:txBody>
            </p:sp>
          </p:grpSp>
          <p:sp>
            <p:nvSpPr>
              <p:cNvPr id="57" name="Rectangle 56">
                <a:extLst>
                  <a:ext uri="{FF2B5EF4-FFF2-40B4-BE49-F238E27FC236}">
                    <a16:creationId xmlns:a16="http://schemas.microsoft.com/office/drawing/2014/main" id="{41D4808F-78A5-BF30-A450-FC3A6306AD7B}"/>
                  </a:ext>
                </a:extLst>
              </p:cNvPr>
              <p:cNvSpPr/>
              <p:nvPr/>
            </p:nvSpPr>
            <p:spPr>
              <a:xfrm>
                <a:off x="3230512" y="6751927"/>
                <a:ext cx="2820699" cy="921630"/>
              </a:xfrm>
              <a:prstGeom prst="rect">
                <a:avLst/>
              </a:prstGeom>
              <a:solidFill>
                <a:srgbClr val="2E75B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bg1"/>
                    </a:solidFill>
                    <a:latin typeface="+mj-lt"/>
                    <a:ea typeface="Open Sans" panose="020B0606030504020204" pitchFamily="34" charset="0"/>
                    <a:cs typeface="Open Sans" panose="020B0606030504020204" pitchFamily="34" charset="0"/>
                  </a:rPr>
                  <a:t>Pipeline orchestration</a:t>
                </a:r>
                <a:endParaRPr lang="en-IN" sz="2200" b="1" dirty="0">
                  <a:solidFill>
                    <a:schemeClr val="bg1"/>
                  </a:solidFill>
                  <a:latin typeface="+mj-lt"/>
                  <a:ea typeface="Open Sans" panose="020B0606030504020204" pitchFamily="34" charset="0"/>
                  <a:cs typeface="Open Sans" panose="020B0606030504020204" pitchFamily="34" charset="0"/>
                </a:endParaRPr>
              </a:p>
            </p:txBody>
          </p:sp>
          <p:sp>
            <p:nvSpPr>
              <p:cNvPr id="58" name="TextBox 57">
                <a:extLst>
                  <a:ext uri="{FF2B5EF4-FFF2-40B4-BE49-F238E27FC236}">
                    <a16:creationId xmlns:a16="http://schemas.microsoft.com/office/drawing/2014/main" id="{85E1B6D3-1914-79B1-A5D0-7966B51137BC}"/>
                  </a:ext>
                </a:extLst>
              </p:cNvPr>
              <p:cNvSpPr txBox="1"/>
              <p:nvPr/>
            </p:nvSpPr>
            <p:spPr>
              <a:xfrm>
                <a:off x="6480688" y="2850422"/>
                <a:ext cx="7291295" cy="846514"/>
              </a:xfrm>
              <a:prstGeom prst="rect">
                <a:avLst/>
              </a:prstGeom>
              <a:noFill/>
            </p:spPr>
            <p:txBody>
              <a:bodyPr wrap="square" rtlCol="0">
                <a:spAutoFit/>
              </a:bodyPr>
              <a:lstStyle/>
              <a:p>
                <a:pPr marL="0" lvl="1" defTabSz="889000">
                  <a:lnSpc>
                    <a:spcPct val="115000"/>
                  </a:lnSpc>
                  <a:spcBef>
                    <a:spcPct val="0"/>
                  </a:spcBef>
                  <a:spcAft>
                    <a:spcPct val="15000"/>
                  </a:spcAft>
                </a:pPr>
                <a:r>
                  <a:rPr lang="en-US" sz="2200" dirty="0">
                    <a:solidFill>
                      <a:schemeClr val="tx1">
                        <a:lumMod val="75000"/>
                        <a:lumOff val="25000"/>
                      </a:schemeClr>
                    </a:solidFill>
                    <a:latin typeface="Open Sans" pitchFamily="2" charset="0"/>
                    <a:ea typeface="Open Sans" panose="020B0606030504020204" pitchFamily="34" charset="0"/>
                    <a:cs typeface="Open Sans" panose="020B0606030504020204" pitchFamily="34" charset="0"/>
                  </a:rPr>
                  <a:t>It instantly tests Git commits, ensuring release readiness and early bug detection.</a:t>
                </a:r>
                <a:endParaRPr lang="en-IN" sz="2200" dirty="0">
                  <a:solidFill>
                    <a:schemeClr val="tx1">
                      <a:lumMod val="75000"/>
                      <a:lumOff val="25000"/>
                    </a:schemeClr>
                  </a:solidFill>
                  <a:latin typeface="Open Sans" pitchFamily="2" charset="0"/>
                  <a:ea typeface="Open Sans" panose="020B0606030504020204" pitchFamily="34" charset="0"/>
                  <a:cs typeface="Open Sans" panose="020B0606030504020204" pitchFamily="34" charset="0"/>
                </a:endParaRPr>
              </a:p>
            </p:txBody>
          </p:sp>
          <p:sp>
            <p:nvSpPr>
              <p:cNvPr id="59" name="TextBox 58">
                <a:extLst>
                  <a:ext uri="{FF2B5EF4-FFF2-40B4-BE49-F238E27FC236}">
                    <a16:creationId xmlns:a16="http://schemas.microsoft.com/office/drawing/2014/main" id="{7A6512AC-6259-2359-35F6-303705158A95}"/>
                  </a:ext>
                </a:extLst>
              </p:cNvPr>
              <p:cNvSpPr txBox="1"/>
              <p:nvPr/>
            </p:nvSpPr>
            <p:spPr>
              <a:xfrm>
                <a:off x="6480689" y="4224226"/>
                <a:ext cx="6711174" cy="846514"/>
              </a:xfrm>
              <a:prstGeom prst="rect">
                <a:avLst/>
              </a:prstGeom>
              <a:noFill/>
            </p:spPr>
            <p:txBody>
              <a:bodyPr wrap="square" rtlCol="0">
                <a:spAutoFit/>
              </a:bodyPr>
              <a:lstStyle/>
              <a:p>
                <a:pPr marL="0" lvl="1" defTabSz="889000">
                  <a:lnSpc>
                    <a:spcPct val="115000"/>
                  </a:lnSpc>
                  <a:spcBef>
                    <a:spcPct val="0"/>
                  </a:spcBef>
                  <a:spcAft>
                    <a:spcPct val="15000"/>
                  </a:spcAft>
                </a:pPr>
                <a:r>
                  <a:rPr lang="en-US" sz="2200" dirty="0">
                    <a:solidFill>
                      <a:schemeClr val="tx1">
                        <a:lumMod val="75000"/>
                        <a:lumOff val="25000"/>
                      </a:schemeClr>
                    </a:solidFill>
                    <a:latin typeface="Open Sans" pitchFamily="2" charset="0"/>
                    <a:ea typeface="Open Sans" panose="020B0606030504020204" pitchFamily="34" charset="0"/>
                    <a:cs typeface="Open Sans" panose="020B0606030504020204" pitchFamily="34" charset="0"/>
                  </a:rPr>
                  <a:t>It simplifies and automates software updates and feature rollouts.</a:t>
                </a:r>
                <a:endParaRPr lang="en-IN" sz="2200" dirty="0">
                  <a:solidFill>
                    <a:schemeClr val="tx1">
                      <a:lumMod val="75000"/>
                      <a:lumOff val="25000"/>
                    </a:schemeClr>
                  </a:solidFill>
                  <a:latin typeface="Open Sans" pitchFamily="2" charset="0"/>
                  <a:ea typeface="Open Sans" panose="020B0606030504020204" pitchFamily="34" charset="0"/>
                  <a:cs typeface="Open Sans" panose="020B0606030504020204" pitchFamily="34" charset="0"/>
                </a:endParaRPr>
              </a:p>
            </p:txBody>
          </p:sp>
          <p:sp>
            <p:nvSpPr>
              <p:cNvPr id="60" name="TextBox 59">
                <a:extLst>
                  <a:ext uri="{FF2B5EF4-FFF2-40B4-BE49-F238E27FC236}">
                    <a16:creationId xmlns:a16="http://schemas.microsoft.com/office/drawing/2014/main" id="{4F41FF37-8B83-65E1-BED5-74E370AC4D3C}"/>
                  </a:ext>
                </a:extLst>
              </p:cNvPr>
              <p:cNvSpPr txBox="1"/>
              <p:nvPr/>
            </p:nvSpPr>
            <p:spPr>
              <a:xfrm>
                <a:off x="6480689" y="5618921"/>
                <a:ext cx="7067360" cy="701731"/>
              </a:xfrm>
              <a:prstGeom prst="rect">
                <a:avLst/>
              </a:prstGeom>
              <a:noFill/>
            </p:spPr>
            <p:txBody>
              <a:bodyPr wrap="square" rtlCol="0">
                <a:spAutoFit/>
              </a:bodyPr>
              <a:lstStyle/>
              <a:p>
                <a:pPr marL="0" lvl="1" defTabSz="889000">
                  <a:lnSpc>
                    <a:spcPct val="90000"/>
                  </a:lnSpc>
                  <a:spcBef>
                    <a:spcPct val="0"/>
                  </a:spcBef>
                  <a:spcAft>
                    <a:spcPct val="15000"/>
                  </a:spcAft>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Its plugins and tool integrations automate tasks such as code testing, app packaging, and deployment.</a:t>
                </a:r>
              </a:p>
            </p:txBody>
          </p:sp>
          <p:sp>
            <p:nvSpPr>
              <p:cNvPr id="61" name="TextBox 60">
                <a:extLst>
                  <a:ext uri="{FF2B5EF4-FFF2-40B4-BE49-F238E27FC236}">
                    <a16:creationId xmlns:a16="http://schemas.microsoft.com/office/drawing/2014/main" id="{3B427798-9AC0-ED5C-17B8-EA66E0087443}"/>
                  </a:ext>
                </a:extLst>
              </p:cNvPr>
              <p:cNvSpPr txBox="1"/>
              <p:nvPr/>
            </p:nvSpPr>
            <p:spPr>
              <a:xfrm>
                <a:off x="6480689" y="6909503"/>
                <a:ext cx="7067360" cy="846514"/>
              </a:xfrm>
              <a:prstGeom prst="rect">
                <a:avLst/>
              </a:prstGeom>
              <a:noFill/>
            </p:spPr>
            <p:txBody>
              <a:bodyPr wrap="square" rtlCol="0">
                <a:spAutoFit/>
              </a:bodyPr>
              <a:lstStyle/>
              <a:p>
                <a:pPr marL="0" lvl="1" defTabSz="889000">
                  <a:lnSpc>
                    <a:spcPct val="115000"/>
                  </a:lnSpc>
                  <a:spcBef>
                    <a:spcPct val="0"/>
                  </a:spcBef>
                  <a:spcAft>
                    <a:spcPct val="15000"/>
                  </a:spcAft>
                </a:pPr>
                <a:r>
                  <a:rPr lang="en-US" sz="2200" dirty="0">
                    <a:solidFill>
                      <a:schemeClr val="tx1">
                        <a:lumMod val="75000"/>
                        <a:lumOff val="25000"/>
                      </a:schemeClr>
                    </a:solidFill>
                    <a:latin typeface="Open Sans" pitchFamily="2" charset="0"/>
                    <a:ea typeface="Open Sans" panose="020B0606030504020204" pitchFamily="34" charset="0"/>
                    <a:cs typeface="Open Sans" panose="020B0606030504020204" pitchFamily="34" charset="0"/>
                  </a:rPr>
                  <a:t>It manages CI/CD pipelines, simplifying software lifecycle oversight.</a:t>
                </a:r>
                <a:endParaRPr lang="en-IN" sz="2200" dirty="0">
                  <a:solidFill>
                    <a:schemeClr val="tx1">
                      <a:lumMod val="75000"/>
                      <a:lumOff val="25000"/>
                    </a:schemeClr>
                  </a:solidFill>
                  <a:latin typeface="Open Sans" pitchFamily="2" charset="0"/>
                  <a:ea typeface="Open Sans" panose="020B0606030504020204" pitchFamily="34" charset="0"/>
                  <a:cs typeface="Open Sans" panose="020B0606030504020204" pitchFamily="34" charset="0"/>
                </a:endParaRPr>
              </a:p>
            </p:txBody>
          </p:sp>
        </p:grpSp>
        <p:sp>
          <p:nvSpPr>
            <p:cNvPr id="68" name="Freeform 38">
              <a:extLst>
                <a:ext uri="{FF2B5EF4-FFF2-40B4-BE49-F238E27FC236}">
                  <a16:creationId xmlns:a16="http://schemas.microsoft.com/office/drawing/2014/main" id="{C9B4989D-91C6-7B3E-35A8-D8D7F1BB586E}"/>
                </a:ext>
              </a:extLst>
            </p:cNvPr>
            <p:cNvSpPr/>
            <p:nvPr/>
          </p:nvSpPr>
          <p:spPr>
            <a:xfrm>
              <a:off x="2089914" y="7660866"/>
              <a:ext cx="1684201" cy="974890"/>
            </a:xfrm>
            <a:custGeom>
              <a:avLst/>
              <a:gdLst>
                <a:gd name="connsiteX0" fmla="*/ 0 w 1992285"/>
                <a:gd name="connsiteY0" fmla="*/ 0 h 1034350"/>
                <a:gd name="connsiteX1" fmla="*/ 1992285 w 1992285"/>
                <a:gd name="connsiteY1" fmla="*/ 0 h 1034350"/>
                <a:gd name="connsiteX2" fmla="*/ 1992285 w 1992285"/>
                <a:gd name="connsiteY2" fmla="*/ 1034350 h 1034350"/>
                <a:gd name="connsiteX3" fmla="*/ 0 w 1992285"/>
                <a:gd name="connsiteY3" fmla="*/ 1034350 h 1034350"/>
                <a:gd name="connsiteX4" fmla="*/ 529515 w 1992285"/>
                <a:gd name="connsiteY4" fmla="*/ 517176 h 1034350"/>
                <a:gd name="connsiteX5" fmla="*/ 0 w 1992285"/>
                <a:gd name="connsiteY5" fmla="*/ 0 h 103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2285" h="1034350">
                  <a:moveTo>
                    <a:pt x="0" y="0"/>
                  </a:moveTo>
                  <a:lnTo>
                    <a:pt x="1992285" y="0"/>
                  </a:lnTo>
                  <a:lnTo>
                    <a:pt x="1992285" y="1034350"/>
                  </a:lnTo>
                  <a:lnTo>
                    <a:pt x="0" y="1034350"/>
                  </a:lnTo>
                  <a:lnTo>
                    <a:pt x="529515" y="517176"/>
                  </a:lnTo>
                  <a:lnTo>
                    <a:pt x="0" y="0"/>
                  </a:lnTo>
                  <a:close/>
                </a:path>
              </a:pathLst>
            </a:custGeom>
            <a:solidFill>
              <a:srgbClr val="FFAFAF">
                <a:alpha val="25000"/>
              </a:srgbClr>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714284" tIns="26670" rIns="660943" bIns="26670" numCol="1" spcCol="1270" anchor="ctr" anchorCtr="0">
              <a:noAutofit/>
            </a:bodyPr>
            <a:lstStyle/>
            <a:p>
              <a:pPr lvl="0" algn="ctr" defTabSz="889000">
                <a:lnSpc>
                  <a:spcPct val="90000"/>
                </a:lnSpc>
                <a:spcBef>
                  <a:spcPct val="0"/>
                </a:spcBef>
                <a:spcAft>
                  <a:spcPct val="35000"/>
                </a:spcAft>
              </a:pPr>
              <a:endParaRPr lang="en-IN" sz="2400" kern="1200" dirty="0">
                <a:solidFill>
                  <a:schemeClr val="tx1"/>
                </a:solidFill>
                <a:latin typeface="Open Sans light"/>
              </a:endParaRPr>
            </a:p>
          </p:txBody>
        </p:sp>
        <p:sp>
          <p:nvSpPr>
            <p:cNvPr id="69" name="Freeform 44">
              <a:extLst>
                <a:ext uri="{FF2B5EF4-FFF2-40B4-BE49-F238E27FC236}">
                  <a16:creationId xmlns:a16="http://schemas.microsoft.com/office/drawing/2014/main" id="{3D6A4AF1-26ED-B763-AC76-D6EF5C5102BC}"/>
                </a:ext>
              </a:extLst>
            </p:cNvPr>
            <p:cNvSpPr/>
            <p:nvPr/>
          </p:nvSpPr>
          <p:spPr>
            <a:xfrm>
              <a:off x="5297860" y="7670085"/>
              <a:ext cx="8905549" cy="963402"/>
            </a:xfrm>
            <a:custGeom>
              <a:avLst/>
              <a:gdLst>
                <a:gd name="connsiteX0" fmla="*/ 0 w 10534606"/>
                <a:gd name="connsiteY0" fmla="*/ 0 h 1128950"/>
                <a:gd name="connsiteX1" fmla="*/ 9873380 w 10534606"/>
                <a:gd name="connsiteY1" fmla="*/ 0 h 1128950"/>
                <a:gd name="connsiteX2" fmla="*/ 9873380 w 10534606"/>
                <a:gd name="connsiteY2" fmla="*/ 3 h 1128950"/>
                <a:gd name="connsiteX3" fmla="*/ 10534606 w 10534606"/>
                <a:gd name="connsiteY3" fmla="*/ 564477 h 1128950"/>
                <a:gd name="connsiteX4" fmla="*/ 9873380 w 10534606"/>
                <a:gd name="connsiteY4" fmla="*/ 1128950 h 1128950"/>
                <a:gd name="connsiteX5" fmla="*/ 9873380 w 10534606"/>
                <a:gd name="connsiteY5" fmla="*/ 1128946 h 1128950"/>
                <a:gd name="connsiteX6" fmla="*/ 0 w 10534606"/>
                <a:gd name="connsiteY6" fmla="*/ 1128946 h 11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4606" h="1128950">
                  <a:moveTo>
                    <a:pt x="0" y="0"/>
                  </a:moveTo>
                  <a:lnTo>
                    <a:pt x="9873380" y="0"/>
                  </a:lnTo>
                  <a:lnTo>
                    <a:pt x="9873380" y="3"/>
                  </a:lnTo>
                  <a:lnTo>
                    <a:pt x="10534606" y="564477"/>
                  </a:lnTo>
                  <a:lnTo>
                    <a:pt x="9873380" y="1128950"/>
                  </a:lnTo>
                  <a:lnTo>
                    <a:pt x="9873380" y="1128946"/>
                  </a:lnTo>
                  <a:lnTo>
                    <a:pt x="0" y="1128946"/>
                  </a:lnTo>
                  <a:close/>
                </a:path>
              </a:pathLst>
            </a:custGeom>
            <a:solidFill>
              <a:srgbClr val="FFAFAF">
                <a:alpha val="25000"/>
              </a:srgbClr>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714284" tIns="26670" rIns="660943" bIns="26670" numCol="1" spcCol="1270" anchor="ctr" anchorCtr="0">
              <a:noAutofit/>
            </a:bodyPr>
            <a:lstStyle/>
            <a:p>
              <a:pPr algn="ctr" defTabSz="889000">
                <a:lnSpc>
                  <a:spcPct val="90000"/>
                </a:lnSpc>
                <a:spcBef>
                  <a:spcPct val="0"/>
                </a:spcBef>
                <a:spcAft>
                  <a:spcPct val="35000"/>
                </a:spcAft>
              </a:pPr>
              <a:endParaRPr lang="en-US" sz="2400" dirty="0">
                <a:solidFill>
                  <a:schemeClr val="tx1"/>
                </a:solidFill>
                <a:latin typeface="Open Sans light"/>
              </a:endParaRPr>
            </a:p>
          </p:txBody>
        </p:sp>
        <p:sp>
          <p:nvSpPr>
            <p:cNvPr id="70" name="Rectangle 69">
              <a:extLst>
                <a:ext uri="{FF2B5EF4-FFF2-40B4-BE49-F238E27FC236}">
                  <a16:creationId xmlns:a16="http://schemas.microsoft.com/office/drawing/2014/main" id="{38602E96-73C7-39F8-8318-D91968098D8E}"/>
                </a:ext>
              </a:extLst>
            </p:cNvPr>
            <p:cNvSpPr/>
            <p:nvPr/>
          </p:nvSpPr>
          <p:spPr>
            <a:xfrm>
              <a:off x="3249173" y="7586103"/>
              <a:ext cx="2820699" cy="921630"/>
            </a:xfrm>
            <a:prstGeom prst="rect">
              <a:avLst/>
            </a:prstGeom>
            <a:solidFill>
              <a:srgbClr val="FF797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b="1" dirty="0">
                  <a:latin typeface="+mj-lt"/>
                </a:rPr>
                <a:t>Extensibility and customization</a:t>
              </a:r>
              <a:endParaRPr lang="en-IN" sz="2200" b="1" dirty="0">
                <a:solidFill>
                  <a:schemeClr val="bg1"/>
                </a:solidFill>
                <a:latin typeface="+mj-lt"/>
                <a:ea typeface="Open Sans" panose="020B0606030504020204" pitchFamily="34" charset="0"/>
                <a:cs typeface="Open Sans" panose="020B0606030504020204" pitchFamily="34" charset="0"/>
              </a:endParaRPr>
            </a:p>
          </p:txBody>
        </p:sp>
        <p:sp>
          <p:nvSpPr>
            <p:cNvPr id="71" name="TextBox 70">
              <a:extLst>
                <a:ext uri="{FF2B5EF4-FFF2-40B4-BE49-F238E27FC236}">
                  <a16:creationId xmlns:a16="http://schemas.microsoft.com/office/drawing/2014/main" id="{384A0706-6140-F628-7261-2031F1550D55}"/>
                </a:ext>
              </a:extLst>
            </p:cNvPr>
            <p:cNvSpPr txBox="1"/>
            <p:nvPr/>
          </p:nvSpPr>
          <p:spPr>
            <a:xfrm>
              <a:off x="6499350" y="7758316"/>
              <a:ext cx="6711174" cy="846514"/>
            </a:xfrm>
            <a:prstGeom prst="rect">
              <a:avLst/>
            </a:prstGeom>
            <a:noFill/>
          </p:spPr>
          <p:txBody>
            <a:bodyPr wrap="square" rtlCol="0">
              <a:spAutoFit/>
            </a:bodyPr>
            <a:lstStyle/>
            <a:p>
              <a:pPr marL="0" lvl="1" defTabSz="889000">
                <a:lnSpc>
                  <a:spcPct val="115000"/>
                </a:lnSpc>
                <a:spcBef>
                  <a:spcPct val="0"/>
                </a:spcBef>
                <a:spcAft>
                  <a:spcPct val="15000"/>
                </a:spcAft>
              </a:pPr>
              <a:r>
                <a:rPr lang="en-US" sz="2200" dirty="0">
                  <a:solidFill>
                    <a:schemeClr val="tx1">
                      <a:lumMod val="75000"/>
                      <a:lumOff val="25000"/>
                    </a:schemeClr>
                  </a:solidFill>
                  <a:latin typeface="Open Sans" pitchFamily="2" charset="0"/>
                  <a:ea typeface="Open Sans" panose="020B0606030504020204" pitchFamily="34" charset="0"/>
                  <a:cs typeface="Open Sans" panose="020B0606030504020204" pitchFamily="34" charset="0"/>
                </a:rPr>
                <a:t>Its plugins allow user-specific customizations and tool integrations.</a:t>
              </a:r>
              <a:endParaRPr lang="en-IN" sz="2200" dirty="0">
                <a:solidFill>
                  <a:schemeClr val="tx1">
                    <a:lumMod val="75000"/>
                    <a:lumOff val="25000"/>
                  </a:schemeClr>
                </a:solidFill>
                <a:latin typeface="Open Sans" pitchFamily="2" charset="0"/>
                <a:ea typeface="Open Sans" panose="020B0606030504020204" pitchFamily="34" charset="0"/>
                <a:cs typeface="Open Sans" panose="020B0606030504020204" pitchFamily="34" charset="0"/>
              </a:endParaRPr>
            </a:p>
          </p:txBody>
        </p:sp>
      </p:grpSp>
    </p:spTree>
    <p:custDataLst>
      <p:tags r:id="rId1"/>
    </p:custDataLst>
    <p:extLst>
      <p:ext uri="{BB962C8B-B14F-4D97-AF65-F5344CB8AC3E}">
        <p14:creationId xmlns:p14="http://schemas.microsoft.com/office/powerpoint/2010/main" val="34615292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679F0D5-9D86-FFE4-CF76-CFE3A1297223}"/>
              </a:ext>
            </a:extLst>
          </p:cNvPr>
          <p:cNvSpPr>
            <a:spLocks noGrp="1"/>
          </p:cNvSpPr>
          <p:nvPr>
            <p:ph type="body" idx="10"/>
          </p:nvPr>
        </p:nvSpPr>
        <p:spPr>
          <a:xfrm>
            <a:off x="1279501" y="1512833"/>
            <a:ext cx="13696999" cy="903776"/>
          </a:xfrm>
        </p:spPr>
        <p:txBody>
          <a:bodyPr>
            <a:normAutofit/>
          </a:bodyPr>
          <a:lstStyle/>
          <a:p>
            <a:r>
              <a:rPr lang="en-US" dirty="0">
                <a:solidFill>
                  <a:srgbClr val="404040"/>
                </a:solidFill>
                <a:latin typeface="Open Sans" pitchFamily="2" charset="0"/>
              </a:rPr>
              <a:t>It is a versatile automation tool that offers a wide range of features, including:</a:t>
            </a:r>
            <a:endParaRPr lang="en-IN" dirty="0">
              <a:solidFill>
                <a:srgbClr val="404040"/>
              </a:solidFill>
              <a:latin typeface="Open Sans" pitchFamily="2" charset="0"/>
            </a:endParaRPr>
          </a:p>
        </p:txBody>
      </p:sp>
      <p:sp>
        <p:nvSpPr>
          <p:cNvPr id="4" name="Title 3">
            <a:extLst>
              <a:ext uri="{FF2B5EF4-FFF2-40B4-BE49-F238E27FC236}">
                <a16:creationId xmlns:a16="http://schemas.microsoft.com/office/drawing/2014/main" id="{3B8583BF-5AFC-E6E6-D28F-E1C64FD769AD}"/>
              </a:ext>
            </a:extLst>
          </p:cNvPr>
          <p:cNvSpPr>
            <a:spLocks noGrp="1"/>
          </p:cNvSpPr>
          <p:nvPr>
            <p:ph type="title"/>
          </p:nvPr>
        </p:nvSpPr>
        <p:spPr/>
        <p:txBody>
          <a:bodyPr/>
          <a:lstStyle/>
          <a:p>
            <a:r>
              <a:rPr lang="en-US" dirty="0"/>
              <a:t>Jenkins: Features</a:t>
            </a:r>
            <a:endParaRPr lang="en-IN" dirty="0"/>
          </a:p>
        </p:txBody>
      </p:sp>
      <p:grpSp>
        <p:nvGrpSpPr>
          <p:cNvPr id="2" name="Group 1">
            <a:extLst>
              <a:ext uri="{FF2B5EF4-FFF2-40B4-BE49-F238E27FC236}">
                <a16:creationId xmlns:a16="http://schemas.microsoft.com/office/drawing/2014/main" id="{AB312DA7-AF35-D780-971F-3AF672CC9169}"/>
              </a:ext>
            </a:extLst>
          </p:cNvPr>
          <p:cNvGrpSpPr/>
          <p:nvPr/>
        </p:nvGrpSpPr>
        <p:grpSpPr>
          <a:xfrm>
            <a:off x="2614090" y="3102196"/>
            <a:ext cx="11070982" cy="4277797"/>
            <a:chOff x="1102993" y="2645680"/>
            <a:chExt cx="11070982" cy="4277797"/>
          </a:xfrm>
        </p:grpSpPr>
        <p:grpSp>
          <p:nvGrpSpPr>
            <p:cNvPr id="5" name="Group 4">
              <a:extLst>
                <a:ext uri="{FF2B5EF4-FFF2-40B4-BE49-F238E27FC236}">
                  <a16:creationId xmlns:a16="http://schemas.microsoft.com/office/drawing/2014/main" id="{4E7DD1CB-DB6F-E537-D6CC-935248501A05}"/>
                </a:ext>
              </a:extLst>
            </p:cNvPr>
            <p:cNvGrpSpPr/>
            <p:nvPr/>
          </p:nvGrpSpPr>
          <p:grpSpPr>
            <a:xfrm>
              <a:off x="1102993" y="2645688"/>
              <a:ext cx="2415656" cy="2415649"/>
              <a:chOff x="1102993" y="2645688"/>
              <a:chExt cx="2415656" cy="2415649"/>
            </a:xfrm>
          </p:grpSpPr>
          <p:grpSp>
            <p:nvGrpSpPr>
              <p:cNvPr id="53" name="Graphic 6">
                <a:extLst>
                  <a:ext uri="{FF2B5EF4-FFF2-40B4-BE49-F238E27FC236}">
                    <a16:creationId xmlns:a16="http://schemas.microsoft.com/office/drawing/2014/main" id="{69AC520D-B719-57D2-10A5-D674E7CE13B5}"/>
                  </a:ext>
                </a:extLst>
              </p:cNvPr>
              <p:cNvGrpSpPr/>
              <p:nvPr/>
            </p:nvGrpSpPr>
            <p:grpSpPr>
              <a:xfrm>
                <a:off x="1102993" y="2645688"/>
                <a:ext cx="2415656" cy="2415649"/>
                <a:chOff x="1102993" y="2645688"/>
                <a:chExt cx="2415656" cy="2415649"/>
              </a:xfrm>
            </p:grpSpPr>
            <p:sp>
              <p:nvSpPr>
                <p:cNvPr id="55" name="Freeform: Shape 54">
                  <a:extLst>
                    <a:ext uri="{FF2B5EF4-FFF2-40B4-BE49-F238E27FC236}">
                      <a16:creationId xmlns:a16="http://schemas.microsoft.com/office/drawing/2014/main" id="{661A6E00-4D24-096C-A820-CC4431DB916E}"/>
                    </a:ext>
                  </a:extLst>
                </p:cNvPr>
                <p:cNvSpPr/>
                <p:nvPr/>
              </p:nvSpPr>
              <p:spPr>
                <a:xfrm>
                  <a:off x="1102993" y="2645688"/>
                  <a:ext cx="2415656" cy="2415649"/>
                </a:xfrm>
                <a:custGeom>
                  <a:avLst/>
                  <a:gdLst>
                    <a:gd name="connsiteX0" fmla="*/ 1317674 w 2415656"/>
                    <a:gd name="connsiteY0" fmla="*/ 2415649 h 2415649"/>
                    <a:gd name="connsiteX1" fmla="*/ 1098005 w 2415656"/>
                    <a:gd name="connsiteY1" fmla="*/ 2415649 h 2415649"/>
                    <a:gd name="connsiteX2" fmla="*/ 1075614 w 2415656"/>
                    <a:gd name="connsiteY2" fmla="*/ 2394626 h 2415649"/>
                    <a:gd name="connsiteX3" fmla="*/ 1067492 w 2415656"/>
                    <a:gd name="connsiteY3" fmla="*/ 2265631 h 2415649"/>
                    <a:gd name="connsiteX4" fmla="*/ 800325 w 2415656"/>
                    <a:gd name="connsiteY4" fmla="*/ 2194380 h 2415649"/>
                    <a:gd name="connsiteX5" fmla="*/ 728947 w 2415656"/>
                    <a:gd name="connsiteY5" fmla="*/ 2301739 h 2415649"/>
                    <a:gd name="connsiteX6" fmla="*/ 699047 w 2415656"/>
                    <a:gd name="connsiteY6" fmla="*/ 2308747 h 2415649"/>
                    <a:gd name="connsiteX7" fmla="*/ 508808 w 2415656"/>
                    <a:gd name="connsiteY7" fmla="*/ 2198913 h 2415649"/>
                    <a:gd name="connsiteX8" fmla="*/ 499923 w 2415656"/>
                    <a:gd name="connsiteY8" fmla="*/ 2169513 h 2415649"/>
                    <a:gd name="connsiteX9" fmla="*/ 557151 w 2415656"/>
                    <a:gd name="connsiteY9" fmla="*/ 2054130 h 2415649"/>
                    <a:gd name="connsiteX10" fmla="*/ 361093 w 2415656"/>
                    <a:gd name="connsiteY10" fmla="*/ 1858715 h 2415649"/>
                    <a:gd name="connsiteX11" fmla="*/ 246144 w 2415656"/>
                    <a:gd name="connsiteY11" fmla="*/ 1915734 h 2415649"/>
                    <a:gd name="connsiteX12" fmla="*/ 216744 w 2415656"/>
                    <a:gd name="connsiteY12" fmla="*/ 1906849 h 2415649"/>
                    <a:gd name="connsiteX13" fmla="*/ 106910 w 2415656"/>
                    <a:gd name="connsiteY13" fmla="*/ 1716617 h 2415649"/>
                    <a:gd name="connsiteX14" fmla="*/ 113918 w 2415656"/>
                    <a:gd name="connsiteY14" fmla="*/ 1686717 h 2415649"/>
                    <a:gd name="connsiteX15" fmla="*/ 220162 w 2415656"/>
                    <a:gd name="connsiteY15" fmla="*/ 1616079 h 2415649"/>
                    <a:gd name="connsiteX16" fmla="*/ 147887 w 2415656"/>
                    <a:gd name="connsiteY16" fmla="*/ 1348068 h 2415649"/>
                    <a:gd name="connsiteX17" fmla="*/ 21023 w 2415656"/>
                    <a:gd name="connsiteY17" fmla="*/ 1340050 h 2415649"/>
                    <a:gd name="connsiteX18" fmla="*/ 0 w 2415656"/>
                    <a:gd name="connsiteY18" fmla="*/ 1317659 h 2415649"/>
                    <a:gd name="connsiteX19" fmla="*/ 0 w 2415656"/>
                    <a:gd name="connsiteY19" fmla="*/ 1097990 h 2415649"/>
                    <a:gd name="connsiteX20" fmla="*/ 21023 w 2415656"/>
                    <a:gd name="connsiteY20" fmla="*/ 1075599 h 2415649"/>
                    <a:gd name="connsiteX21" fmla="*/ 147228 w 2415656"/>
                    <a:gd name="connsiteY21" fmla="*/ 1067619 h 2415649"/>
                    <a:gd name="connsiteX22" fmla="*/ 218554 w 2415656"/>
                    <a:gd name="connsiteY22" fmla="*/ 798508 h 2415649"/>
                    <a:gd name="connsiteX23" fmla="*/ 113910 w 2415656"/>
                    <a:gd name="connsiteY23" fmla="*/ 728932 h 2415649"/>
                    <a:gd name="connsiteX24" fmla="*/ 106903 w 2415656"/>
                    <a:gd name="connsiteY24" fmla="*/ 699032 h 2415649"/>
                    <a:gd name="connsiteX25" fmla="*/ 216737 w 2415656"/>
                    <a:gd name="connsiteY25" fmla="*/ 508793 h 2415649"/>
                    <a:gd name="connsiteX26" fmla="*/ 246136 w 2415656"/>
                    <a:gd name="connsiteY26" fmla="*/ 499908 h 2415649"/>
                    <a:gd name="connsiteX27" fmla="*/ 358393 w 2415656"/>
                    <a:gd name="connsiteY27" fmla="*/ 555588 h 2415649"/>
                    <a:gd name="connsiteX28" fmla="*/ 555386 w 2415656"/>
                    <a:gd name="connsiteY28" fmla="*/ 357952 h 2415649"/>
                    <a:gd name="connsiteX29" fmla="*/ 499915 w 2415656"/>
                    <a:gd name="connsiteY29" fmla="*/ 246129 h 2415649"/>
                    <a:gd name="connsiteX30" fmla="*/ 508800 w 2415656"/>
                    <a:gd name="connsiteY30" fmla="*/ 216729 h 2415649"/>
                    <a:gd name="connsiteX31" fmla="*/ 699039 w 2415656"/>
                    <a:gd name="connsiteY31" fmla="*/ 106895 h 2415649"/>
                    <a:gd name="connsiteX32" fmla="*/ 728940 w 2415656"/>
                    <a:gd name="connsiteY32" fmla="*/ 113903 h 2415649"/>
                    <a:gd name="connsiteX33" fmla="*/ 797768 w 2415656"/>
                    <a:gd name="connsiteY33" fmla="*/ 217432 h 2415649"/>
                    <a:gd name="connsiteX34" fmla="*/ 1067761 w 2415656"/>
                    <a:gd name="connsiteY34" fmla="*/ 145082 h 2415649"/>
                    <a:gd name="connsiteX35" fmla="*/ 1075606 w 2415656"/>
                    <a:gd name="connsiteY35" fmla="*/ 21016 h 2415649"/>
                    <a:gd name="connsiteX36" fmla="*/ 1097998 w 2415656"/>
                    <a:gd name="connsiteY36" fmla="*/ 0 h 2415649"/>
                    <a:gd name="connsiteX37" fmla="*/ 1317666 w 2415656"/>
                    <a:gd name="connsiteY37" fmla="*/ 0 h 2415649"/>
                    <a:gd name="connsiteX38" fmla="*/ 1340058 w 2415656"/>
                    <a:gd name="connsiteY38" fmla="*/ 21016 h 2415649"/>
                    <a:gd name="connsiteX39" fmla="*/ 1347903 w 2415656"/>
                    <a:gd name="connsiteY39" fmla="*/ 145082 h 2415649"/>
                    <a:gd name="connsiteX40" fmla="*/ 1617927 w 2415656"/>
                    <a:gd name="connsiteY40" fmla="*/ 217440 h 2415649"/>
                    <a:gd name="connsiteX41" fmla="*/ 1686725 w 2415656"/>
                    <a:gd name="connsiteY41" fmla="*/ 113910 h 2415649"/>
                    <a:gd name="connsiteX42" fmla="*/ 1716632 w 2415656"/>
                    <a:gd name="connsiteY42" fmla="*/ 106895 h 2415649"/>
                    <a:gd name="connsiteX43" fmla="*/ 1906879 w 2415656"/>
                    <a:gd name="connsiteY43" fmla="*/ 216729 h 2415649"/>
                    <a:gd name="connsiteX44" fmla="*/ 1915756 w 2415656"/>
                    <a:gd name="connsiteY44" fmla="*/ 246136 h 2415649"/>
                    <a:gd name="connsiteX45" fmla="*/ 1860264 w 2415656"/>
                    <a:gd name="connsiteY45" fmla="*/ 357937 h 2415649"/>
                    <a:gd name="connsiteX46" fmla="*/ 2057294 w 2415656"/>
                    <a:gd name="connsiteY46" fmla="*/ 555618 h 2415649"/>
                    <a:gd name="connsiteX47" fmla="*/ 2169521 w 2415656"/>
                    <a:gd name="connsiteY47" fmla="*/ 499915 h 2415649"/>
                    <a:gd name="connsiteX48" fmla="*/ 2198928 w 2415656"/>
                    <a:gd name="connsiteY48" fmla="*/ 508793 h 2415649"/>
                    <a:gd name="connsiteX49" fmla="*/ 2308762 w 2415656"/>
                    <a:gd name="connsiteY49" fmla="*/ 699032 h 2415649"/>
                    <a:gd name="connsiteX50" fmla="*/ 2301747 w 2415656"/>
                    <a:gd name="connsiteY50" fmla="*/ 728940 h 2415649"/>
                    <a:gd name="connsiteX51" fmla="*/ 2197095 w 2415656"/>
                    <a:gd name="connsiteY51" fmla="*/ 798478 h 2415649"/>
                    <a:gd name="connsiteX52" fmla="*/ 2268436 w 2415656"/>
                    <a:gd name="connsiteY52" fmla="*/ 1067664 h 2415649"/>
                    <a:gd name="connsiteX53" fmla="*/ 2394634 w 2415656"/>
                    <a:gd name="connsiteY53" fmla="*/ 1075606 h 2415649"/>
                    <a:gd name="connsiteX54" fmla="*/ 2415657 w 2415656"/>
                    <a:gd name="connsiteY54" fmla="*/ 1097998 h 2415649"/>
                    <a:gd name="connsiteX55" fmla="*/ 2415657 w 2415656"/>
                    <a:gd name="connsiteY55" fmla="*/ 1317666 h 2415649"/>
                    <a:gd name="connsiteX56" fmla="*/ 2394634 w 2415656"/>
                    <a:gd name="connsiteY56" fmla="*/ 1340058 h 2415649"/>
                    <a:gd name="connsiteX57" fmla="*/ 2267785 w 2415656"/>
                    <a:gd name="connsiteY57" fmla="*/ 1348045 h 2415649"/>
                    <a:gd name="connsiteX58" fmla="*/ 2195495 w 2415656"/>
                    <a:gd name="connsiteY58" fmla="*/ 1616124 h 2415649"/>
                    <a:gd name="connsiteX59" fmla="*/ 2301747 w 2415656"/>
                    <a:gd name="connsiteY59" fmla="*/ 1686725 h 2415649"/>
                    <a:gd name="connsiteX60" fmla="*/ 2308762 w 2415656"/>
                    <a:gd name="connsiteY60" fmla="*/ 1716632 h 2415649"/>
                    <a:gd name="connsiteX61" fmla="*/ 2198928 w 2415656"/>
                    <a:gd name="connsiteY61" fmla="*/ 1906872 h 2415649"/>
                    <a:gd name="connsiteX62" fmla="*/ 2169521 w 2415656"/>
                    <a:gd name="connsiteY62" fmla="*/ 1915749 h 2415649"/>
                    <a:gd name="connsiteX63" fmla="*/ 2054601 w 2415656"/>
                    <a:gd name="connsiteY63" fmla="*/ 1858708 h 2415649"/>
                    <a:gd name="connsiteX64" fmla="*/ 1858491 w 2415656"/>
                    <a:gd name="connsiteY64" fmla="*/ 2054167 h 2415649"/>
                    <a:gd name="connsiteX65" fmla="*/ 1915749 w 2415656"/>
                    <a:gd name="connsiteY65" fmla="*/ 2169521 h 2415649"/>
                    <a:gd name="connsiteX66" fmla="*/ 1906872 w 2415656"/>
                    <a:gd name="connsiteY66" fmla="*/ 2198928 h 2415649"/>
                    <a:gd name="connsiteX67" fmla="*/ 1716625 w 2415656"/>
                    <a:gd name="connsiteY67" fmla="*/ 2308762 h 2415649"/>
                    <a:gd name="connsiteX68" fmla="*/ 1686717 w 2415656"/>
                    <a:gd name="connsiteY68" fmla="*/ 2301747 h 2415649"/>
                    <a:gd name="connsiteX69" fmla="*/ 1615376 w 2415656"/>
                    <a:gd name="connsiteY69" fmla="*/ 2194380 h 2415649"/>
                    <a:gd name="connsiteX70" fmla="*/ 1348173 w 2415656"/>
                    <a:gd name="connsiteY70" fmla="*/ 2265646 h 2415649"/>
                    <a:gd name="connsiteX71" fmla="*/ 1340051 w 2415656"/>
                    <a:gd name="connsiteY71" fmla="*/ 2394641 h 2415649"/>
                    <a:gd name="connsiteX72" fmla="*/ 1317674 w 2415656"/>
                    <a:gd name="connsiteY72" fmla="*/ 2415649 h 2415649"/>
                    <a:gd name="connsiteX73" fmla="*/ 1119073 w 2415656"/>
                    <a:gd name="connsiteY73" fmla="*/ 2370776 h 2415649"/>
                    <a:gd name="connsiteX74" fmla="*/ 1296606 w 2415656"/>
                    <a:gd name="connsiteY74" fmla="*/ 2370776 h 2415649"/>
                    <a:gd name="connsiteX75" fmla="*/ 1304578 w 2415656"/>
                    <a:gd name="connsiteY75" fmla="*/ 2244212 h 2415649"/>
                    <a:gd name="connsiteX76" fmla="*/ 1324442 w 2415656"/>
                    <a:gd name="connsiteY76" fmla="*/ 2223331 h 2415649"/>
                    <a:gd name="connsiteX77" fmla="*/ 1614860 w 2415656"/>
                    <a:gd name="connsiteY77" fmla="*/ 2145873 h 2415649"/>
                    <a:gd name="connsiteX78" fmla="*/ 1642465 w 2415656"/>
                    <a:gd name="connsiteY78" fmla="*/ 2154040 h 2415649"/>
                    <a:gd name="connsiteX79" fmla="*/ 1712444 w 2415656"/>
                    <a:gd name="connsiteY79" fmla="*/ 2259357 h 2415649"/>
                    <a:gd name="connsiteX80" fmla="*/ 1866194 w 2415656"/>
                    <a:gd name="connsiteY80" fmla="*/ 2170590 h 2415649"/>
                    <a:gd name="connsiteX81" fmla="*/ 1810021 w 2415656"/>
                    <a:gd name="connsiteY81" fmla="*/ 2057428 h 2415649"/>
                    <a:gd name="connsiteX82" fmla="*/ 1816767 w 2415656"/>
                    <a:gd name="connsiteY82" fmla="*/ 2029420 h 2415649"/>
                    <a:gd name="connsiteX83" fmla="*/ 2029951 w 2415656"/>
                    <a:gd name="connsiteY83" fmla="*/ 1816946 h 2415649"/>
                    <a:gd name="connsiteX84" fmla="*/ 2057922 w 2415656"/>
                    <a:gd name="connsiteY84" fmla="*/ 1810252 h 2415649"/>
                    <a:gd name="connsiteX85" fmla="*/ 2170598 w 2415656"/>
                    <a:gd name="connsiteY85" fmla="*/ 1866179 h 2415649"/>
                    <a:gd name="connsiteX86" fmla="*/ 2259364 w 2415656"/>
                    <a:gd name="connsiteY86" fmla="*/ 1712429 h 2415649"/>
                    <a:gd name="connsiteX87" fmla="*/ 2155117 w 2415656"/>
                    <a:gd name="connsiteY87" fmla="*/ 1643160 h 2415649"/>
                    <a:gd name="connsiteX88" fmla="*/ 2146980 w 2415656"/>
                    <a:gd name="connsiteY88" fmla="*/ 1615481 h 2415649"/>
                    <a:gd name="connsiteX89" fmla="*/ 2225530 w 2415656"/>
                    <a:gd name="connsiteY89" fmla="*/ 1324240 h 2415649"/>
                    <a:gd name="connsiteX90" fmla="*/ 2246411 w 2415656"/>
                    <a:gd name="connsiteY90" fmla="*/ 1304421 h 2415649"/>
                    <a:gd name="connsiteX91" fmla="*/ 2370792 w 2415656"/>
                    <a:gd name="connsiteY91" fmla="*/ 1296591 h 2415649"/>
                    <a:gd name="connsiteX92" fmla="*/ 2370792 w 2415656"/>
                    <a:gd name="connsiteY92" fmla="*/ 1119058 h 2415649"/>
                    <a:gd name="connsiteX93" fmla="*/ 2246972 w 2415656"/>
                    <a:gd name="connsiteY93" fmla="*/ 1111265 h 2415649"/>
                    <a:gd name="connsiteX94" fmla="*/ 2226084 w 2415656"/>
                    <a:gd name="connsiteY94" fmla="*/ 1091342 h 2415649"/>
                    <a:gd name="connsiteX95" fmla="*/ 2148610 w 2415656"/>
                    <a:gd name="connsiteY95" fmla="*/ 798979 h 2415649"/>
                    <a:gd name="connsiteX96" fmla="*/ 2156784 w 2415656"/>
                    <a:gd name="connsiteY96" fmla="*/ 771390 h 2415649"/>
                    <a:gd name="connsiteX97" fmla="*/ 2259364 w 2415656"/>
                    <a:gd name="connsiteY97" fmla="*/ 703227 h 2415649"/>
                    <a:gd name="connsiteX98" fmla="*/ 2170598 w 2415656"/>
                    <a:gd name="connsiteY98" fmla="*/ 549478 h 2415649"/>
                    <a:gd name="connsiteX99" fmla="*/ 2060539 w 2415656"/>
                    <a:gd name="connsiteY99" fmla="*/ 604103 h 2415649"/>
                    <a:gd name="connsiteX100" fmla="*/ 2032516 w 2415656"/>
                    <a:gd name="connsiteY100" fmla="*/ 597335 h 2415649"/>
                    <a:gd name="connsiteX101" fmla="*/ 1818509 w 2415656"/>
                    <a:gd name="connsiteY101" fmla="*/ 382617 h 2415649"/>
                    <a:gd name="connsiteX102" fmla="*/ 1811801 w 2415656"/>
                    <a:gd name="connsiteY102" fmla="*/ 354631 h 2415649"/>
                    <a:gd name="connsiteX103" fmla="*/ 1866187 w 2415656"/>
                    <a:gd name="connsiteY103" fmla="*/ 245059 h 2415649"/>
                    <a:gd name="connsiteX104" fmla="*/ 1712429 w 2415656"/>
                    <a:gd name="connsiteY104" fmla="*/ 156293 h 2415649"/>
                    <a:gd name="connsiteX105" fmla="*/ 1644970 w 2415656"/>
                    <a:gd name="connsiteY105" fmla="*/ 257810 h 2415649"/>
                    <a:gd name="connsiteX106" fmla="*/ 1617306 w 2415656"/>
                    <a:gd name="connsiteY106" fmla="*/ 265955 h 2415649"/>
                    <a:gd name="connsiteX107" fmla="*/ 1324158 w 2415656"/>
                    <a:gd name="connsiteY107" fmla="*/ 187390 h 2415649"/>
                    <a:gd name="connsiteX108" fmla="*/ 1304287 w 2415656"/>
                    <a:gd name="connsiteY108" fmla="*/ 166516 h 2415649"/>
                    <a:gd name="connsiteX109" fmla="*/ 1296599 w 2415656"/>
                    <a:gd name="connsiteY109" fmla="*/ 44866 h 2415649"/>
                    <a:gd name="connsiteX110" fmla="*/ 1119058 w 2415656"/>
                    <a:gd name="connsiteY110" fmla="*/ 44866 h 2415649"/>
                    <a:gd name="connsiteX111" fmla="*/ 1111370 w 2415656"/>
                    <a:gd name="connsiteY111" fmla="*/ 166516 h 2415649"/>
                    <a:gd name="connsiteX112" fmla="*/ 1091499 w 2415656"/>
                    <a:gd name="connsiteY112" fmla="*/ 187390 h 2415649"/>
                    <a:gd name="connsiteX113" fmla="*/ 798381 w 2415656"/>
                    <a:gd name="connsiteY113" fmla="*/ 265940 h 2415649"/>
                    <a:gd name="connsiteX114" fmla="*/ 770724 w 2415656"/>
                    <a:gd name="connsiteY114" fmla="*/ 257803 h 2415649"/>
                    <a:gd name="connsiteX115" fmla="*/ 703235 w 2415656"/>
                    <a:gd name="connsiteY115" fmla="*/ 156293 h 2415649"/>
                    <a:gd name="connsiteX116" fmla="*/ 549478 w 2415656"/>
                    <a:gd name="connsiteY116" fmla="*/ 245066 h 2415649"/>
                    <a:gd name="connsiteX117" fmla="*/ 603841 w 2415656"/>
                    <a:gd name="connsiteY117" fmla="*/ 354661 h 2415649"/>
                    <a:gd name="connsiteX118" fmla="*/ 597133 w 2415656"/>
                    <a:gd name="connsiteY118" fmla="*/ 382632 h 2415649"/>
                    <a:gd name="connsiteX119" fmla="*/ 383178 w 2415656"/>
                    <a:gd name="connsiteY119" fmla="*/ 597305 h 2415649"/>
                    <a:gd name="connsiteX120" fmla="*/ 355162 w 2415656"/>
                    <a:gd name="connsiteY120" fmla="*/ 604073 h 2415649"/>
                    <a:gd name="connsiteX121" fmla="*/ 245082 w 2415656"/>
                    <a:gd name="connsiteY121" fmla="*/ 549470 h 2415649"/>
                    <a:gd name="connsiteX122" fmla="*/ 156308 w 2415656"/>
                    <a:gd name="connsiteY122" fmla="*/ 703227 h 2415649"/>
                    <a:gd name="connsiteX123" fmla="*/ 258887 w 2415656"/>
                    <a:gd name="connsiteY123" fmla="*/ 771427 h 2415649"/>
                    <a:gd name="connsiteX124" fmla="*/ 267054 w 2415656"/>
                    <a:gd name="connsiteY124" fmla="*/ 799016 h 2415649"/>
                    <a:gd name="connsiteX125" fmla="*/ 189596 w 2415656"/>
                    <a:gd name="connsiteY125" fmla="*/ 1091304 h 2415649"/>
                    <a:gd name="connsiteX126" fmla="*/ 168708 w 2415656"/>
                    <a:gd name="connsiteY126" fmla="*/ 1111228 h 2415649"/>
                    <a:gd name="connsiteX127" fmla="*/ 44880 w 2415656"/>
                    <a:gd name="connsiteY127" fmla="*/ 1119058 h 2415649"/>
                    <a:gd name="connsiteX128" fmla="*/ 44880 w 2415656"/>
                    <a:gd name="connsiteY128" fmla="*/ 1296598 h 2415649"/>
                    <a:gd name="connsiteX129" fmla="*/ 169276 w 2415656"/>
                    <a:gd name="connsiteY129" fmla="*/ 1304466 h 2415649"/>
                    <a:gd name="connsiteX130" fmla="*/ 190149 w 2415656"/>
                    <a:gd name="connsiteY130" fmla="*/ 1324285 h 2415649"/>
                    <a:gd name="connsiteX131" fmla="*/ 268677 w 2415656"/>
                    <a:gd name="connsiteY131" fmla="*/ 1615459 h 2415649"/>
                    <a:gd name="connsiteX132" fmla="*/ 260548 w 2415656"/>
                    <a:gd name="connsiteY132" fmla="*/ 1643130 h 2415649"/>
                    <a:gd name="connsiteX133" fmla="*/ 156308 w 2415656"/>
                    <a:gd name="connsiteY133" fmla="*/ 1712437 h 2415649"/>
                    <a:gd name="connsiteX134" fmla="*/ 245082 w 2415656"/>
                    <a:gd name="connsiteY134" fmla="*/ 1866194 h 2415649"/>
                    <a:gd name="connsiteX135" fmla="*/ 357788 w 2415656"/>
                    <a:gd name="connsiteY135" fmla="*/ 1810290 h 2415649"/>
                    <a:gd name="connsiteX136" fmla="*/ 385751 w 2415656"/>
                    <a:gd name="connsiteY136" fmla="*/ 1816983 h 2415649"/>
                    <a:gd name="connsiteX137" fmla="*/ 598890 w 2415656"/>
                    <a:gd name="connsiteY137" fmla="*/ 2029405 h 2415649"/>
                    <a:gd name="connsiteX138" fmla="*/ 605636 w 2415656"/>
                    <a:gd name="connsiteY138" fmla="*/ 2057406 h 2415649"/>
                    <a:gd name="connsiteX139" fmla="*/ 549493 w 2415656"/>
                    <a:gd name="connsiteY139" fmla="*/ 2170598 h 2415649"/>
                    <a:gd name="connsiteX140" fmla="*/ 703250 w 2415656"/>
                    <a:gd name="connsiteY140" fmla="*/ 2259372 h 2415649"/>
                    <a:gd name="connsiteX141" fmla="*/ 773259 w 2415656"/>
                    <a:gd name="connsiteY141" fmla="*/ 2154069 h 2415649"/>
                    <a:gd name="connsiteX142" fmla="*/ 800864 w 2415656"/>
                    <a:gd name="connsiteY142" fmla="*/ 2145910 h 2415649"/>
                    <a:gd name="connsiteX143" fmla="*/ 1091245 w 2415656"/>
                    <a:gd name="connsiteY143" fmla="*/ 2223346 h 2415649"/>
                    <a:gd name="connsiteX144" fmla="*/ 1111108 w 2415656"/>
                    <a:gd name="connsiteY144" fmla="*/ 2244227 h 2415649"/>
                    <a:gd name="connsiteX145" fmla="*/ 1119073 w 2415656"/>
                    <a:gd name="connsiteY145" fmla="*/ 2370776 h 241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2415656" h="2415649">
                      <a:moveTo>
                        <a:pt x="1317674" y="2415649"/>
                      </a:moveTo>
                      <a:lnTo>
                        <a:pt x="1098005" y="2415649"/>
                      </a:lnTo>
                      <a:cubicBezTo>
                        <a:pt x="1086167" y="2415649"/>
                        <a:pt x="1076354" y="2406443"/>
                        <a:pt x="1075614" y="2394626"/>
                      </a:cubicBezTo>
                      <a:lnTo>
                        <a:pt x="1067492" y="2265631"/>
                      </a:lnTo>
                      <a:cubicBezTo>
                        <a:pt x="975532" y="2253576"/>
                        <a:pt x="885838" y="2229651"/>
                        <a:pt x="800325" y="2194380"/>
                      </a:cubicBezTo>
                      <a:lnTo>
                        <a:pt x="728947" y="2301739"/>
                      </a:lnTo>
                      <a:cubicBezTo>
                        <a:pt x="722388" y="2311604"/>
                        <a:pt x="709300" y="2314663"/>
                        <a:pt x="699047" y="2308747"/>
                      </a:cubicBezTo>
                      <a:lnTo>
                        <a:pt x="508808" y="2198913"/>
                      </a:lnTo>
                      <a:cubicBezTo>
                        <a:pt x="498554" y="2192989"/>
                        <a:pt x="494665" y="2180118"/>
                        <a:pt x="499923" y="2169513"/>
                      </a:cubicBezTo>
                      <a:lnTo>
                        <a:pt x="557151" y="2054130"/>
                      </a:lnTo>
                      <a:cubicBezTo>
                        <a:pt x="483574" y="1997650"/>
                        <a:pt x="417745" y="1932045"/>
                        <a:pt x="361093" y="1858715"/>
                      </a:cubicBezTo>
                      <a:lnTo>
                        <a:pt x="246144" y="1915734"/>
                      </a:lnTo>
                      <a:cubicBezTo>
                        <a:pt x="235553" y="1920992"/>
                        <a:pt x="222667" y="1917110"/>
                        <a:pt x="216744" y="1906849"/>
                      </a:cubicBezTo>
                      <a:lnTo>
                        <a:pt x="106910" y="1716617"/>
                      </a:lnTo>
                      <a:cubicBezTo>
                        <a:pt x="100987" y="1706364"/>
                        <a:pt x="104061" y="1693276"/>
                        <a:pt x="113918" y="1686717"/>
                      </a:cubicBezTo>
                      <a:lnTo>
                        <a:pt x="220162" y="1616079"/>
                      </a:lnTo>
                      <a:cubicBezTo>
                        <a:pt x="184466" y="1530327"/>
                        <a:pt x="160197" y="1440334"/>
                        <a:pt x="147887" y="1348068"/>
                      </a:cubicBezTo>
                      <a:lnTo>
                        <a:pt x="21023" y="1340050"/>
                      </a:lnTo>
                      <a:cubicBezTo>
                        <a:pt x="9206" y="1339303"/>
                        <a:pt x="0" y="1329498"/>
                        <a:pt x="0" y="1317659"/>
                      </a:cubicBezTo>
                      <a:lnTo>
                        <a:pt x="0" y="1097990"/>
                      </a:lnTo>
                      <a:cubicBezTo>
                        <a:pt x="0" y="1086151"/>
                        <a:pt x="9199" y="1076347"/>
                        <a:pt x="21023" y="1075599"/>
                      </a:cubicBezTo>
                      <a:lnTo>
                        <a:pt x="147228" y="1067619"/>
                      </a:lnTo>
                      <a:cubicBezTo>
                        <a:pt x="159142" y="974986"/>
                        <a:pt x="183097" y="884642"/>
                        <a:pt x="218554" y="798508"/>
                      </a:cubicBezTo>
                      <a:lnTo>
                        <a:pt x="113910" y="728932"/>
                      </a:lnTo>
                      <a:cubicBezTo>
                        <a:pt x="104053" y="722381"/>
                        <a:pt x="100979" y="709285"/>
                        <a:pt x="106903" y="699032"/>
                      </a:cubicBezTo>
                      <a:lnTo>
                        <a:pt x="216737" y="508793"/>
                      </a:lnTo>
                      <a:cubicBezTo>
                        <a:pt x="222660" y="498539"/>
                        <a:pt x="235546" y="494658"/>
                        <a:pt x="246136" y="499908"/>
                      </a:cubicBezTo>
                      <a:lnTo>
                        <a:pt x="358393" y="555588"/>
                      </a:lnTo>
                      <a:cubicBezTo>
                        <a:pt x="415262" y="481345"/>
                        <a:pt x="481390" y="415001"/>
                        <a:pt x="555386" y="357952"/>
                      </a:cubicBezTo>
                      <a:lnTo>
                        <a:pt x="499915" y="246129"/>
                      </a:lnTo>
                      <a:cubicBezTo>
                        <a:pt x="494650" y="235524"/>
                        <a:pt x="498539" y="222645"/>
                        <a:pt x="508800" y="216729"/>
                      </a:cubicBezTo>
                      <a:lnTo>
                        <a:pt x="699039" y="106895"/>
                      </a:lnTo>
                      <a:cubicBezTo>
                        <a:pt x="709293" y="100972"/>
                        <a:pt x="722381" y="104046"/>
                        <a:pt x="728940" y="113903"/>
                      </a:cubicBezTo>
                      <a:lnTo>
                        <a:pt x="797768" y="217432"/>
                      </a:lnTo>
                      <a:cubicBezTo>
                        <a:pt x="884156" y="181541"/>
                        <a:pt x="974807" y="157250"/>
                        <a:pt x="1067761" y="145082"/>
                      </a:cubicBezTo>
                      <a:lnTo>
                        <a:pt x="1075606" y="21016"/>
                      </a:lnTo>
                      <a:cubicBezTo>
                        <a:pt x="1076354" y="9199"/>
                        <a:pt x="1086159" y="0"/>
                        <a:pt x="1097998" y="0"/>
                      </a:cubicBezTo>
                      <a:lnTo>
                        <a:pt x="1317666" y="0"/>
                      </a:lnTo>
                      <a:cubicBezTo>
                        <a:pt x="1329505" y="0"/>
                        <a:pt x="1339310" y="9199"/>
                        <a:pt x="1340058" y="21016"/>
                      </a:cubicBezTo>
                      <a:lnTo>
                        <a:pt x="1347903" y="145082"/>
                      </a:lnTo>
                      <a:cubicBezTo>
                        <a:pt x="1440880" y="157250"/>
                        <a:pt x="1531546" y="181549"/>
                        <a:pt x="1617927" y="217440"/>
                      </a:cubicBezTo>
                      <a:lnTo>
                        <a:pt x="1686725" y="113910"/>
                      </a:lnTo>
                      <a:cubicBezTo>
                        <a:pt x="1693276" y="104046"/>
                        <a:pt x="1706364" y="100979"/>
                        <a:pt x="1716632" y="106895"/>
                      </a:cubicBezTo>
                      <a:lnTo>
                        <a:pt x="1906879" y="216729"/>
                      </a:lnTo>
                      <a:cubicBezTo>
                        <a:pt x="1917133" y="222652"/>
                        <a:pt x="1921022" y="235524"/>
                        <a:pt x="1915756" y="246136"/>
                      </a:cubicBezTo>
                      <a:lnTo>
                        <a:pt x="1860264" y="357937"/>
                      </a:lnTo>
                      <a:cubicBezTo>
                        <a:pt x="1934274" y="414993"/>
                        <a:pt x="2000432" y="481368"/>
                        <a:pt x="2057294" y="555618"/>
                      </a:cubicBezTo>
                      <a:lnTo>
                        <a:pt x="2169521" y="499915"/>
                      </a:lnTo>
                      <a:cubicBezTo>
                        <a:pt x="2180133" y="494650"/>
                        <a:pt x="2193005" y="498532"/>
                        <a:pt x="2198928" y="508793"/>
                      </a:cubicBezTo>
                      <a:lnTo>
                        <a:pt x="2308762" y="699032"/>
                      </a:lnTo>
                      <a:cubicBezTo>
                        <a:pt x="2314685" y="709293"/>
                        <a:pt x="2311612" y="722381"/>
                        <a:pt x="2301747" y="728940"/>
                      </a:cubicBezTo>
                      <a:lnTo>
                        <a:pt x="2197095" y="798478"/>
                      </a:lnTo>
                      <a:cubicBezTo>
                        <a:pt x="2232568" y="884642"/>
                        <a:pt x="2256522" y="975016"/>
                        <a:pt x="2268436" y="1067664"/>
                      </a:cubicBezTo>
                      <a:lnTo>
                        <a:pt x="2394634" y="1075606"/>
                      </a:lnTo>
                      <a:cubicBezTo>
                        <a:pt x="2406458" y="1076354"/>
                        <a:pt x="2415657" y="1086159"/>
                        <a:pt x="2415657" y="1097998"/>
                      </a:cubicBezTo>
                      <a:lnTo>
                        <a:pt x="2415657" y="1317666"/>
                      </a:lnTo>
                      <a:cubicBezTo>
                        <a:pt x="2415657" y="1329505"/>
                        <a:pt x="2406451" y="1339318"/>
                        <a:pt x="2394634" y="1340058"/>
                      </a:cubicBezTo>
                      <a:lnTo>
                        <a:pt x="2267785" y="1348045"/>
                      </a:lnTo>
                      <a:cubicBezTo>
                        <a:pt x="2255475" y="1440342"/>
                        <a:pt x="2231199" y="1530364"/>
                        <a:pt x="2195495" y="1616124"/>
                      </a:cubicBezTo>
                      <a:lnTo>
                        <a:pt x="2301747" y="1686725"/>
                      </a:lnTo>
                      <a:cubicBezTo>
                        <a:pt x="2311612" y="1693276"/>
                        <a:pt x="2314685" y="1706371"/>
                        <a:pt x="2308762" y="1716632"/>
                      </a:cubicBezTo>
                      <a:lnTo>
                        <a:pt x="2198928" y="1906872"/>
                      </a:lnTo>
                      <a:cubicBezTo>
                        <a:pt x="2192997" y="1917132"/>
                        <a:pt x="2180119" y="1921014"/>
                        <a:pt x="2169521" y="1915749"/>
                      </a:cubicBezTo>
                      <a:lnTo>
                        <a:pt x="2054601" y="1858708"/>
                      </a:lnTo>
                      <a:cubicBezTo>
                        <a:pt x="1997934" y="1932045"/>
                        <a:pt x="1932083" y="1997672"/>
                        <a:pt x="1858491" y="2054167"/>
                      </a:cubicBezTo>
                      <a:lnTo>
                        <a:pt x="1915749" y="2169521"/>
                      </a:lnTo>
                      <a:cubicBezTo>
                        <a:pt x="1921014" y="2180126"/>
                        <a:pt x="1917125" y="2193004"/>
                        <a:pt x="1906872" y="2198928"/>
                      </a:cubicBezTo>
                      <a:lnTo>
                        <a:pt x="1716625" y="2308762"/>
                      </a:lnTo>
                      <a:cubicBezTo>
                        <a:pt x="1706372" y="2314685"/>
                        <a:pt x="1693269" y="2311604"/>
                        <a:pt x="1686717" y="2301747"/>
                      </a:cubicBezTo>
                      <a:lnTo>
                        <a:pt x="1615376" y="2194380"/>
                      </a:lnTo>
                      <a:cubicBezTo>
                        <a:pt x="1529856" y="2229658"/>
                        <a:pt x="1440155" y="2253583"/>
                        <a:pt x="1348173" y="2265646"/>
                      </a:cubicBezTo>
                      <a:lnTo>
                        <a:pt x="1340051" y="2394641"/>
                      </a:lnTo>
                      <a:cubicBezTo>
                        <a:pt x="1339318" y="2406443"/>
                        <a:pt x="1329513" y="2415649"/>
                        <a:pt x="1317674" y="2415649"/>
                      </a:cubicBezTo>
                      <a:close/>
                      <a:moveTo>
                        <a:pt x="1119073" y="2370776"/>
                      </a:moveTo>
                      <a:lnTo>
                        <a:pt x="1296606" y="2370776"/>
                      </a:lnTo>
                      <a:lnTo>
                        <a:pt x="1304578" y="2244212"/>
                      </a:lnTo>
                      <a:cubicBezTo>
                        <a:pt x="1305259" y="2233353"/>
                        <a:pt x="1313635" y="2224550"/>
                        <a:pt x="1324442" y="2223331"/>
                      </a:cubicBezTo>
                      <a:cubicBezTo>
                        <a:pt x="1424786" y="2211963"/>
                        <a:pt x="1522497" y="2185899"/>
                        <a:pt x="1614860" y="2145873"/>
                      </a:cubicBezTo>
                      <a:cubicBezTo>
                        <a:pt x="1624830" y="2141550"/>
                        <a:pt x="1636459" y="2144990"/>
                        <a:pt x="1642465" y="2154040"/>
                      </a:cubicBezTo>
                      <a:lnTo>
                        <a:pt x="1712444" y="2259357"/>
                      </a:lnTo>
                      <a:lnTo>
                        <a:pt x="1866194" y="2170590"/>
                      </a:lnTo>
                      <a:lnTo>
                        <a:pt x="1810021" y="2057428"/>
                      </a:lnTo>
                      <a:cubicBezTo>
                        <a:pt x="1805189" y="2047690"/>
                        <a:pt x="1808031" y="2035889"/>
                        <a:pt x="1816767" y="2029420"/>
                      </a:cubicBezTo>
                      <a:cubicBezTo>
                        <a:pt x="1897949" y="1969320"/>
                        <a:pt x="1969679" y="1897837"/>
                        <a:pt x="2029951" y="1816946"/>
                      </a:cubicBezTo>
                      <a:cubicBezTo>
                        <a:pt x="2036435" y="1808248"/>
                        <a:pt x="2048199" y="1805436"/>
                        <a:pt x="2057922" y="1810252"/>
                      </a:cubicBezTo>
                      <a:lnTo>
                        <a:pt x="2170598" y="1866179"/>
                      </a:lnTo>
                      <a:lnTo>
                        <a:pt x="2259364" y="1712429"/>
                      </a:lnTo>
                      <a:lnTo>
                        <a:pt x="2155117" y="1643160"/>
                      </a:lnTo>
                      <a:cubicBezTo>
                        <a:pt x="2146045" y="1637132"/>
                        <a:pt x="2142612" y="1625465"/>
                        <a:pt x="2146980" y="1615481"/>
                      </a:cubicBezTo>
                      <a:cubicBezTo>
                        <a:pt x="2187470" y="1522893"/>
                        <a:pt x="2213901" y="1424905"/>
                        <a:pt x="2225530" y="1324240"/>
                      </a:cubicBezTo>
                      <a:cubicBezTo>
                        <a:pt x="2226779" y="1313456"/>
                        <a:pt x="2235567" y="1305102"/>
                        <a:pt x="2246411" y="1304421"/>
                      </a:cubicBezTo>
                      <a:lnTo>
                        <a:pt x="2370792" y="1296591"/>
                      </a:lnTo>
                      <a:lnTo>
                        <a:pt x="2370792" y="1119058"/>
                      </a:lnTo>
                      <a:lnTo>
                        <a:pt x="2246972" y="1111265"/>
                      </a:lnTo>
                      <a:cubicBezTo>
                        <a:pt x="2236098" y="1110577"/>
                        <a:pt x="2227280" y="1102179"/>
                        <a:pt x="2226084" y="1091342"/>
                      </a:cubicBezTo>
                      <a:cubicBezTo>
                        <a:pt x="2214903" y="990348"/>
                        <a:pt x="2188839" y="891978"/>
                        <a:pt x="2148610" y="798979"/>
                      </a:cubicBezTo>
                      <a:cubicBezTo>
                        <a:pt x="2144302" y="789010"/>
                        <a:pt x="2147743" y="777395"/>
                        <a:pt x="2156784" y="771390"/>
                      </a:cubicBezTo>
                      <a:lnTo>
                        <a:pt x="2259364" y="703227"/>
                      </a:lnTo>
                      <a:lnTo>
                        <a:pt x="2170598" y="549478"/>
                      </a:lnTo>
                      <a:lnTo>
                        <a:pt x="2060539" y="604103"/>
                      </a:lnTo>
                      <a:cubicBezTo>
                        <a:pt x="2050794" y="608934"/>
                        <a:pt x="2038978" y="606092"/>
                        <a:pt x="2032516" y="597335"/>
                      </a:cubicBezTo>
                      <a:cubicBezTo>
                        <a:pt x="1972072" y="515501"/>
                        <a:pt x="1900073" y="443256"/>
                        <a:pt x="1818509" y="382617"/>
                      </a:cubicBezTo>
                      <a:cubicBezTo>
                        <a:pt x="1809804" y="376141"/>
                        <a:pt x="1806977" y="364361"/>
                        <a:pt x="1811801" y="354631"/>
                      </a:cubicBezTo>
                      <a:lnTo>
                        <a:pt x="1866187" y="245059"/>
                      </a:lnTo>
                      <a:lnTo>
                        <a:pt x="1712429" y="156293"/>
                      </a:lnTo>
                      <a:lnTo>
                        <a:pt x="1644970" y="257810"/>
                      </a:lnTo>
                      <a:cubicBezTo>
                        <a:pt x="1638942" y="266875"/>
                        <a:pt x="1627290" y="270308"/>
                        <a:pt x="1617306" y="265955"/>
                      </a:cubicBezTo>
                      <a:cubicBezTo>
                        <a:pt x="1524120" y="225277"/>
                        <a:pt x="1425489" y="198840"/>
                        <a:pt x="1324158" y="187390"/>
                      </a:cubicBezTo>
                      <a:cubicBezTo>
                        <a:pt x="1313351" y="186171"/>
                        <a:pt x="1304975" y="177368"/>
                        <a:pt x="1304287" y="166516"/>
                      </a:cubicBezTo>
                      <a:lnTo>
                        <a:pt x="1296599" y="44866"/>
                      </a:lnTo>
                      <a:lnTo>
                        <a:pt x="1119058" y="44866"/>
                      </a:lnTo>
                      <a:lnTo>
                        <a:pt x="1111370" y="166516"/>
                      </a:lnTo>
                      <a:cubicBezTo>
                        <a:pt x="1110682" y="177376"/>
                        <a:pt x="1102306" y="186171"/>
                        <a:pt x="1091499" y="187390"/>
                      </a:cubicBezTo>
                      <a:cubicBezTo>
                        <a:pt x="990198" y="198832"/>
                        <a:pt x="891582" y="225263"/>
                        <a:pt x="798381" y="265940"/>
                      </a:cubicBezTo>
                      <a:cubicBezTo>
                        <a:pt x="788404" y="270285"/>
                        <a:pt x="776745" y="266852"/>
                        <a:pt x="770724" y="257803"/>
                      </a:cubicBezTo>
                      <a:lnTo>
                        <a:pt x="703235" y="156293"/>
                      </a:lnTo>
                      <a:lnTo>
                        <a:pt x="549478" y="245066"/>
                      </a:lnTo>
                      <a:lnTo>
                        <a:pt x="603841" y="354661"/>
                      </a:lnTo>
                      <a:cubicBezTo>
                        <a:pt x="608665" y="364384"/>
                        <a:pt x="605838" y="376155"/>
                        <a:pt x="597133" y="382632"/>
                      </a:cubicBezTo>
                      <a:cubicBezTo>
                        <a:pt x="515599" y="443256"/>
                        <a:pt x="443615" y="515486"/>
                        <a:pt x="383178" y="597305"/>
                      </a:cubicBezTo>
                      <a:cubicBezTo>
                        <a:pt x="376717" y="606055"/>
                        <a:pt x="364900" y="608912"/>
                        <a:pt x="355162" y="604073"/>
                      </a:cubicBezTo>
                      <a:lnTo>
                        <a:pt x="245082" y="549470"/>
                      </a:lnTo>
                      <a:lnTo>
                        <a:pt x="156308" y="703227"/>
                      </a:lnTo>
                      <a:lnTo>
                        <a:pt x="258887" y="771427"/>
                      </a:lnTo>
                      <a:cubicBezTo>
                        <a:pt x="267922" y="777433"/>
                        <a:pt x="271362" y="789055"/>
                        <a:pt x="267054" y="799016"/>
                      </a:cubicBezTo>
                      <a:cubicBezTo>
                        <a:pt x="226841" y="891978"/>
                        <a:pt x="200784" y="990318"/>
                        <a:pt x="189596" y="1091304"/>
                      </a:cubicBezTo>
                      <a:cubicBezTo>
                        <a:pt x="188392" y="1102134"/>
                        <a:pt x="179589" y="1110533"/>
                        <a:pt x="168708" y="1111228"/>
                      </a:cubicBezTo>
                      <a:lnTo>
                        <a:pt x="44880" y="1119058"/>
                      </a:lnTo>
                      <a:lnTo>
                        <a:pt x="44880" y="1296598"/>
                      </a:lnTo>
                      <a:lnTo>
                        <a:pt x="169276" y="1304466"/>
                      </a:lnTo>
                      <a:cubicBezTo>
                        <a:pt x="180113" y="1305154"/>
                        <a:pt x="188900" y="1313493"/>
                        <a:pt x="190149" y="1324285"/>
                      </a:cubicBezTo>
                      <a:cubicBezTo>
                        <a:pt x="201779" y="1424913"/>
                        <a:pt x="228202" y="1522878"/>
                        <a:pt x="268677" y="1615459"/>
                      </a:cubicBezTo>
                      <a:cubicBezTo>
                        <a:pt x="273045" y="1625435"/>
                        <a:pt x="269612" y="1637110"/>
                        <a:pt x="260548" y="1643130"/>
                      </a:cubicBezTo>
                      <a:lnTo>
                        <a:pt x="156308" y="1712437"/>
                      </a:lnTo>
                      <a:lnTo>
                        <a:pt x="245082" y="1866194"/>
                      </a:lnTo>
                      <a:lnTo>
                        <a:pt x="357788" y="1810290"/>
                      </a:lnTo>
                      <a:cubicBezTo>
                        <a:pt x="367503" y="1805466"/>
                        <a:pt x="379267" y="1808286"/>
                        <a:pt x="385751" y="1816983"/>
                      </a:cubicBezTo>
                      <a:cubicBezTo>
                        <a:pt x="446015" y="1897859"/>
                        <a:pt x="517722" y="1969327"/>
                        <a:pt x="598890" y="2029405"/>
                      </a:cubicBezTo>
                      <a:cubicBezTo>
                        <a:pt x="607626" y="2035874"/>
                        <a:pt x="610468" y="2047668"/>
                        <a:pt x="605636" y="2057406"/>
                      </a:cubicBezTo>
                      <a:lnTo>
                        <a:pt x="549493" y="2170598"/>
                      </a:lnTo>
                      <a:lnTo>
                        <a:pt x="703250" y="2259372"/>
                      </a:lnTo>
                      <a:lnTo>
                        <a:pt x="773259" y="2154069"/>
                      </a:lnTo>
                      <a:cubicBezTo>
                        <a:pt x="779272" y="2145028"/>
                        <a:pt x="790887" y="2141587"/>
                        <a:pt x="800864" y="2145910"/>
                      </a:cubicBezTo>
                      <a:cubicBezTo>
                        <a:pt x="893220" y="2185929"/>
                        <a:pt x="990916" y="2211986"/>
                        <a:pt x="1091245" y="2223346"/>
                      </a:cubicBezTo>
                      <a:cubicBezTo>
                        <a:pt x="1102052" y="2224572"/>
                        <a:pt x="1110428" y="2233375"/>
                        <a:pt x="1111108" y="2244227"/>
                      </a:cubicBezTo>
                      <a:lnTo>
                        <a:pt x="1119073" y="2370776"/>
                      </a:lnTo>
                      <a:close/>
                    </a:path>
                  </a:pathLst>
                </a:custGeom>
                <a:solidFill>
                  <a:srgbClr val="C4C4C4"/>
                </a:solidFill>
                <a:ln w="7476"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E2263AC-7DEF-36B6-5ACB-7FE1E390CBB7}"/>
                    </a:ext>
                  </a:extLst>
                </p:cNvPr>
                <p:cNvSpPr/>
                <p:nvPr/>
              </p:nvSpPr>
              <p:spPr>
                <a:xfrm>
                  <a:off x="1357842" y="2900514"/>
                  <a:ext cx="1905981" cy="1905981"/>
                </a:xfrm>
                <a:custGeom>
                  <a:avLst/>
                  <a:gdLst>
                    <a:gd name="connsiteX0" fmla="*/ 952991 w 1905981"/>
                    <a:gd name="connsiteY0" fmla="*/ 0 h 1905981"/>
                    <a:gd name="connsiteX1" fmla="*/ 1626857 w 1905981"/>
                    <a:gd name="connsiteY1" fmla="*/ 279125 h 1905981"/>
                    <a:gd name="connsiteX2" fmla="*/ 1905982 w 1905981"/>
                    <a:gd name="connsiteY2" fmla="*/ 952991 h 1905981"/>
                    <a:gd name="connsiteX3" fmla="*/ 1626857 w 1905981"/>
                    <a:gd name="connsiteY3" fmla="*/ 1626856 h 1905981"/>
                    <a:gd name="connsiteX4" fmla="*/ 952991 w 1905981"/>
                    <a:gd name="connsiteY4" fmla="*/ 1905981 h 1905981"/>
                    <a:gd name="connsiteX5" fmla="*/ 279125 w 1905981"/>
                    <a:gd name="connsiteY5" fmla="*/ 1626856 h 1905981"/>
                    <a:gd name="connsiteX6" fmla="*/ 0 w 1905981"/>
                    <a:gd name="connsiteY6" fmla="*/ 952991 h 1905981"/>
                    <a:gd name="connsiteX7" fmla="*/ 279125 w 1905981"/>
                    <a:gd name="connsiteY7" fmla="*/ 279125 h 1905981"/>
                    <a:gd name="connsiteX8" fmla="*/ 952991 w 1905981"/>
                    <a:gd name="connsiteY8" fmla="*/ 0 h 190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81" h="1905981">
                      <a:moveTo>
                        <a:pt x="952991" y="0"/>
                      </a:moveTo>
                      <a:cubicBezTo>
                        <a:pt x="1207548" y="0"/>
                        <a:pt x="1446863" y="99132"/>
                        <a:pt x="1626857" y="279125"/>
                      </a:cubicBezTo>
                      <a:cubicBezTo>
                        <a:pt x="1806857" y="459118"/>
                        <a:pt x="1905982" y="698441"/>
                        <a:pt x="1905982" y="952991"/>
                      </a:cubicBezTo>
                      <a:cubicBezTo>
                        <a:pt x="1905982" y="1207541"/>
                        <a:pt x="1806857" y="1446863"/>
                        <a:pt x="1626857" y="1626856"/>
                      </a:cubicBezTo>
                      <a:cubicBezTo>
                        <a:pt x="1446863" y="1806857"/>
                        <a:pt x="1207541" y="1905981"/>
                        <a:pt x="952991" y="1905981"/>
                      </a:cubicBezTo>
                      <a:cubicBezTo>
                        <a:pt x="698434" y="1905981"/>
                        <a:pt x="459118" y="1806857"/>
                        <a:pt x="279125" y="1626856"/>
                      </a:cubicBezTo>
                      <a:cubicBezTo>
                        <a:pt x="99132" y="1446863"/>
                        <a:pt x="0" y="1207541"/>
                        <a:pt x="0" y="952991"/>
                      </a:cubicBezTo>
                      <a:cubicBezTo>
                        <a:pt x="0" y="698441"/>
                        <a:pt x="99132" y="459118"/>
                        <a:pt x="279125" y="279125"/>
                      </a:cubicBezTo>
                      <a:cubicBezTo>
                        <a:pt x="459118" y="99124"/>
                        <a:pt x="698434" y="0"/>
                        <a:pt x="952991" y="0"/>
                      </a:cubicBezTo>
                      <a:close/>
                    </a:path>
                  </a:pathLst>
                </a:custGeom>
                <a:solidFill>
                  <a:srgbClr val="F4F5F5"/>
                </a:solidFill>
                <a:ln w="7476" cap="flat">
                  <a:noFill/>
                  <a:prstDash val="solid"/>
                  <a:miter/>
                </a:ln>
                <a:effectLst>
                  <a:outerShdw blurRad="50800" dist="38100" dir="2700000" algn="tl" rotWithShape="0">
                    <a:prstClr val="black">
                      <a:alpha val="40000"/>
                    </a:prstClr>
                  </a:outerShdw>
                </a:effectLst>
              </p:spPr>
              <p:txBody>
                <a:bodyPr rtlCol="0" anchor="ctr"/>
                <a:lstStyle/>
                <a:p>
                  <a:endParaRPr lang="en-US" dirty="0"/>
                </a:p>
              </p:txBody>
            </p:sp>
          </p:grpSp>
          <p:sp>
            <p:nvSpPr>
              <p:cNvPr id="54" name="TextBox 53">
                <a:extLst>
                  <a:ext uri="{FF2B5EF4-FFF2-40B4-BE49-F238E27FC236}">
                    <a16:creationId xmlns:a16="http://schemas.microsoft.com/office/drawing/2014/main" id="{D0CC8F9D-F810-A892-C560-5FEE008E95FC}"/>
                  </a:ext>
                </a:extLst>
              </p:cNvPr>
              <p:cNvSpPr txBox="1"/>
              <p:nvPr/>
            </p:nvSpPr>
            <p:spPr>
              <a:xfrm>
                <a:off x="1383786" y="3431699"/>
                <a:ext cx="1774636" cy="846514"/>
              </a:xfrm>
              <a:prstGeom prst="rect">
                <a:avLst/>
              </a:prstGeom>
              <a:noFill/>
            </p:spPr>
            <p:txBody>
              <a:bodyPr wrap="square">
                <a:spAutoFit/>
              </a:bodyPr>
              <a:lstStyle/>
              <a:p>
                <a:pPr algn="ctr">
                  <a:lnSpc>
                    <a:spcPct val="115000"/>
                  </a:lnSpc>
                </a:pPr>
                <a:r>
                  <a:rPr lang="en-US" sz="2200" b="0" i="0" u="none" strike="noStrike" dirty="0">
                    <a:solidFill>
                      <a:srgbClr val="404040"/>
                    </a:solidFill>
                    <a:effectLst/>
                    <a:latin typeface="Open Sans" pitchFamily="2" charset="0"/>
                  </a:rPr>
                  <a:t>Pipeline as code</a:t>
                </a:r>
              </a:p>
            </p:txBody>
          </p:sp>
        </p:grpSp>
        <p:grpSp>
          <p:nvGrpSpPr>
            <p:cNvPr id="6" name="Group 5">
              <a:extLst>
                <a:ext uri="{FF2B5EF4-FFF2-40B4-BE49-F238E27FC236}">
                  <a16:creationId xmlns:a16="http://schemas.microsoft.com/office/drawing/2014/main" id="{C3DC7268-183F-D34B-5CC7-E96F9E826242}"/>
                </a:ext>
              </a:extLst>
            </p:cNvPr>
            <p:cNvGrpSpPr/>
            <p:nvPr/>
          </p:nvGrpSpPr>
          <p:grpSpPr>
            <a:xfrm>
              <a:off x="2560641" y="4507813"/>
              <a:ext cx="2415671" cy="2415664"/>
              <a:chOff x="2560641" y="4507813"/>
              <a:chExt cx="2415671" cy="2415664"/>
            </a:xfrm>
          </p:grpSpPr>
          <p:grpSp>
            <p:nvGrpSpPr>
              <p:cNvPr id="49" name="Graphic 6">
                <a:extLst>
                  <a:ext uri="{FF2B5EF4-FFF2-40B4-BE49-F238E27FC236}">
                    <a16:creationId xmlns:a16="http://schemas.microsoft.com/office/drawing/2014/main" id="{575E3C9F-BA63-6AD7-AF73-167782872FAD}"/>
                  </a:ext>
                </a:extLst>
              </p:cNvPr>
              <p:cNvGrpSpPr/>
              <p:nvPr/>
            </p:nvGrpSpPr>
            <p:grpSpPr>
              <a:xfrm>
                <a:off x="2560641" y="4507813"/>
                <a:ext cx="2415671" cy="2415664"/>
                <a:chOff x="2560641" y="4507813"/>
                <a:chExt cx="2415671" cy="2415664"/>
              </a:xfrm>
            </p:grpSpPr>
            <p:sp>
              <p:nvSpPr>
                <p:cNvPr id="51" name="Freeform: Shape 50">
                  <a:extLst>
                    <a:ext uri="{FF2B5EF4-FFF2-40B4-BE49-F238E27FC236}">
                      <a16:creationId xmlns:a16="http://schemas.microsoft.com/office/drawing/2014/main" id="{A4F9C475-B3C9-36F5-0BB4-8DDF719ABF60}"/>
                    </a:ext>
                  </a:extLst>
                </p:cNvPr>
                <p:cNvSpPr/>
                <p:nvPr/>
              </p:nvSpPr>
              <p:spPr>
                <a:xfrm>
                  <a:off x="2560641" y="4507813"/>
                  <a:ext cx="2415671" cy="2415664"/>
                </a:xfrm>
                <a:custGeom>
                  <a:avLst/>
                  <a:gdLst>
                    <a:gd name="connsiteX0" fmla="*/ 1317674 w 2415671"/>
                    <a:gd name="connsiteY0" fmla="*/ 2415664 h 2415664"/>
                    <a:gd name="connsiteX1" fmla="*/ 1097998 w 2415671"/>
                    <a:gd name="connsiteY1" fmla="*/ 2415664 h 2415664"/>
                    <a:gd name="connsiteX2" fmla="*/ 1075606 w 2415671"/>
                    <a:gd name="connsiteY2" fmla="*/ 2394641 h 2415664"/>
                    <a:gd name="connsiteX3" fmla="*/ 1067492 w 2415671"/>
                    <a:gd name="connsiteY3" fmla="*/ 2265646 h 2415664"/>
                    <a:gd name="connsiteX4" fmla="*/ 800318 w 2415671"/>
                    <a:gd name="connsiteY4" fmla="*/ 2194395 h 2415664"/>
                    <a:gd name="connsiteX5" fmla="*/ 728940 w 2415671"/>
                    <a:gd name="connsiteY5" fmla="*/ 2301754 h 2415664"/>
                    <a:gd name="connsiteX6" fmla="*/ 699039 w 2415671"/>
                    <a:gd name="connsiteY6" fmla="*/ 2308762 h 2415664"/>
                    <a:gd name="connsiteX7" fmla="*/ 508800 w 2415671"/>
                    <a:gd name="connsiteY7" fmla="*/ 2198928 h 2415664"/>
                    <a:gd name="connsiteX8" fmla="*/ 499915 w 2415671"/>
                    <a:gd name="connsiteY8" fmla="*/ 2169528 h 2415664"/>
                    <a:gd name="connsiteX9" fmla="*/ 557143 w 2415671"/>
                    <a:gd name="connsiteY9" fmla="*/ 2054145 h 2415664"/>
                    <a:gd name="connsiteX10" fmla="*/ 361086 w 2415671"/>
                    <a:gd name="connsiteY10" fmla="*/ 1858730 h 2415664"/>
                    <a:gd name="connsiteX11" fmla="*/ 246136 w 2415671"/>
                    <a:gd name="connsiteY11" fmla="*/ 1915749 h 2415664"/>
                    <a:gd name="connsiteX12" fmla="*/ 216737 w 2415671"/>
                    <a:gd name="connsiteY12" fmla="*/ 1906864 h 2415664"/>
                    <a:gd name="connsiteX13" fmla="*/ 106902 w 2415671"/>
                    <a:gd name="connsiteY13" fmla="*/ 1716625 h 2415664"/>
                    <a:gd name="connsiteX14" fmla="*/ 113910 w 2415671"/>
                    <a:gd name="connsiteY14" fmla="*/ 1686724 h 2415664"/>
                    <a:gd name="connsiteX15" fmla="*/ 220155 w 2415671"/>
                    <a:gd name="connsiteY15" fmla="*/ 1616087 h 2415664"/>
                    <a:gd name="connsiteX16" fmla="*/ 147879 w 2415671"/>
                    <a:gd name="connsiteY16" fmla="*/ 1348075 h 2415664"/>
                    <a:gd name="connsiteX17" fmla="*/ 21023 w 2415671"/>
                    <a:gd name="connsiteY17" fmla="*/ 1340058 h 2415664"/>
                    <a:gd name="connsiteX18" fmla="*/ 0 w 2415671"/>
                    <a:gd name="connsiteY18" fmla="*/ 1317666 h 2415664"/>
                    <a:gd name="connsiteX19" fmla="*/ 0 w 2415671"/>
                    <a:gd name="connsiteY19" fmla="*/ 1097998 h 2415664"/>
                    <a:gd name="connsiteX20" fmla="*/ 21023 w 2415671"/>
                    <a:gd name="connsiteY20" fmla="*/ 1075606 h 2415664"/>
                    <a:gd name="connsiteX21" fmla="*/ 147228 w 2415671"/>
                    <a:gd name="connsiteY21" fmla="*/ 1067626 h 2415664"/>
                    <a:gd name="connsiteX22" fmla="*/ 218554 w 2415671"/>
                    <a:gd name="connsiteY22" fmla="*/ 798515 h 2415664"/>
                    <a:gd name="connsiteX23" fmla="*/ 113903 w 2415671"/>
                    <a:gd name="connsiteY23" fmla="*/ 728947 h 2415664"/>
                    <a:gd name="connsiteX24" fmla="*/ 106895 w 2415671"/>
                    <a:gd name="connsiteY24" fmla="*/ 699039 h 2415664"/>
                    <a:gd name="connsiteX25" fmla="*/ 216729 w 2415671"/>
                    <a:gd name="connsiteY25" fmla="*/ 508800 h 2415664"/>
                    <a:gd name="connsiteX26" fmla="*/ 246128 w 2415671"/>
                    <a:gd name="connsiteY26" fmla="*/ 499915 h 2415664"/>
                    <a:gd name="connsiteX27" fmla="*/ 358386 w 2415671"/>
                    <a:gd name="connsiteY27" fmla="*/ 555595 h 2415664"/>
                    <a:gd name="connsiteX28" fmla="*/ 555371 w 2415671"/>
                    <a:gd name="connsiteY28" fmla="*/ 357959 h 2415664"/>
                    <a:gd name="connsiteX29" fmla="*/ 499900 w 2415671"/>
                    <a:gd name="connsiteY29" fmla="*/ 246136 h 2415664"/>
                    <a:gd name="connsiteX30" fmla="*/ 508785 w 2415671"/>
                    <a:gd name="connsiteY30" fmla="*/ 216737 h 2415664"/>
                    <a:gd name="connsiteX31" fmla="*/ 699024 w 2415671"/>
                    <a:gd name="connsiteY31" fmla="*/ 106902 h 2415664"/>
                    <a:gd name="connsiteX32" fmla="*/ 728925 w 2415671"/>
                    <a:gd name="connsiteY32" fmla="*/ 113910 h 2415664"/>
                    <a:gd name="connsiteX33" fmla="*/ 797760 w 2415671"/>
                    <a:gd name="connsiteY33" fmla="*/ 217440 h 2415664"/>
                    <a:gd name="connsiteX34" fmla="*/ 1067754 w 2415671"/>
                    <a:gd name="connsiteY34" fmla="*/ 145089 h 2415664"/>
                    <a:gd name="connsiteX35" fmla="*/ 1075592 w 2415671"/>
                    <a:gd name="connsiteY35" fmla="*/ 21023 h 2415664"/>
                    <a:gd name="connsiteX36" fmla="*/ 1097983 w 2415671"/>
                    <a:gd name="connsiteY36" fmla="*/ 0 h 2415664"/>
                    <a:gd name="connsiteX37" fmla="*/ 1317659 w 2415671"/>
                    <a:gd name="connsiteY37" fmla="*/ 0 h 2415664"/>
                    <a:gd name="connsiteX38" fmla="*/ 1340051 w 2415671"/>
                    <a:gd name="connsiteY38" fmla="*/ 21023 h 2415664"/>
                    <a:gd name="connsiteX39" fmla="*/ 1347896 w 2415671"/>
                    <a:gd name="connsiteY39" fmla="*/ 145089 h 2415664"/>
                    <a:gd name="connsiteX40" fmla="*/ 1617919 w 2415671"/>
                    <a:gd name="connsiteY40" fmla="*/ 217447 h 2415664"/>
                    <a:gd name="connsiteX41" fmla="*/ 1686717 w 2415671"/>
                    <a:gd name="connsiteY41" fmla="*/ 113918 h 2415664"/>
                    <a:gd name="connsiteX42" fmla="*/ 1716625 w 2415671"/>
                    <a:gd name="connsiteY42" fmla="*/ 106902 h 2415664"/>
                    <a:gd name="connsiteX43" fmla="*/ 1906864 w 2415671"/>
                    <a:gd name="connsiteY43" fmla="*/ 216737 h 2415664"/>
                    <a:gd name="connsiteX44" fmla="*/ 1915741 w 2415671"/>
                    <a:gd name="connsiteY44" fmla="*/ 246143 h 2415664"/>
                    <a:gd name="connsiteX45" fmla="*/ 1860256 w 2415671"/>
                    <a:gd name="connsiteY45" fmla="*/ 357945 h 2415664"/>
                    <a:gd name="connsiteX46" fmla="*/ 2057286 w 2415671"/>
                    <a:gd name="connsiteY46" fmla="*/ 555625 h 2415664"/>
                    <a:gd name="connsiteX47" fmla="*/ 2169521 w 2415671"/>
                    <a:gd name="connsiteY47" fmla="*/ 499923 h 2415664"/>
                    <a:gd name="connsiteX48" fmla="*/ 2198928 w 2415671"/>
                    <a:gd name="connsiteY48" fmla="*/ 508800 h 2415664"/>
                    <a:gd name="connsiteX49" fmla="*/ 2308762 w 2415671"/>
                    <a:gd name="connsiteY49" fmla="*/ 699039 h 2415664"/>
                    <a:gd name="connsiteX50" fmla="*/ 2301747 w 2415671"/>
                    <a:gd name="connsiteY50" fmla="*/ 728947 h 2415664"/>
                    <a:gd name="connsiteX51" fmla="*/ 2197095 w 2415671"/>
                    <a:gd name="connsiteY51" fmla="*/ 798485 h 2415664"/>
                    <a:gd name="connsiteX52" fmla="*/ 2268436 w 2415671"/>
                    <a:gd name="connsiteY52" fmla="*/ 1067671 h 2415664"/>
                    <a:gd name="connsiteX53" fmla="*/ 2394641 w 2415671"/>
                    <a:gd name="connsiteY53" fmla="*/ 1075614 h 2415664"/>
                    <a:gd name="connsiteX54" fmla="*/ 2415672 w 2415671"/>
                    <a:gd name="connsiteY54" fmla="*/ 1098005 h 2415664"/>
                    <a:gd name="connsiteX55" fmla="*/ 2415672 w 2415671"/>
                    <a:gd name="connsiteY55" fmla="*/ 1317674 h 2415664"/>
                    <a:gd name="connsiteX56" fmla="*/ 2394641 w 2415671"/>
                    <a:gd name="connsiteY56" fmla="*/ 1340065 h 2415664"/>
                    <a:gd name="connsiteX57" fmla="*/ 2267793 w 2415671"/>
                    <a:gd name="connsiteY57" fmla="*/ 1348053 h 2415664"/>
                    <a:gd name="connsiteX58" fmla="*/ 2195510 w 2415671"/>
                    <a:gd name="connsiteY58" fmla="*/ 1616132 h 2415664"/>
                    <a:gd name="connsiteX59" fmla="*/ 2301754 w 2415671"/>
                    <a:gd name="connsiteY59" fmla="*/ 1686732 h 2415664"/>
                    <a:gd name="connsiteX60" fmla="*/ 2308769 w 2415671"/>
                    <a:gd name="connsiteY60" fmla="*/ 1716640 h 2415664"/>
                    <a:gd name="connsiteX61" fmla="*/ 2198935 w 2415671"/>
                    <a:gd name="connsiteY61" fmla="*/ 1906879 h 2415664"/>
                    <a:gd name="connsiteX62" fmla="*/ 2169529 w 2415671"/>
                    <a:gd name="connsiteY62" fmla="*/ 1915756 h 2415664"/>
                    <a:gd name="connsiteX63" fmla="*/ 2054608 w 2415671"/>
                    <a:gd name="connsiteY63" fmla="*/ 1858715 h 2415664"/>
                    <a:gd name="connsiteX64" fmla="*/ 1858498 w 2415671"/>
                    <a:gd name="connsiteY64" fmla="*/ 2054175 h 2415664"/>
                    <a:gd name="connsiteX65" fmla="*/ 1915749 w 2415671"/>
                    <a:gd name="connsiteY65" fmla="*/ 2169528 h 2415664"/>
                    <a:gd name="connsiteX66" fmla="*/ 1906872 w 2415671"/>
                    <a:gd name="connsiteY66" fmla="*/ 2198935 h 2415664"/>
                    <a:gd name="connsiteX67" fmla="*/ 1716632 w 2415671"/>
                    <a:gd name="connsiteY67" fmla="*/ 2308769 h 2415664"/>
                    <a:gd name="connsiteX68" fmla="*/ 1686725 w 2415671"/>
                    <a:gd name="connsiteY68" fmla="*/ 2301754 h 2415664"/>
                    <a:gd name="connsiteX69" fmla="*/ 1615384 w 2415671"/>
                    <a:gd name="connsiteY69" fmla="*/ 2194388 h 2415664"/>
                    <a:gd name="connsiteX70" fmla="*/ 1348180 w 2415671"/>
                    <a:gd name="connsiteY70" fmla="*/ 2265654 h 2415664"/>
                    <a:gd name="connsiteX71" fmla="*/ 1340058 w 2415671"/>
                    <a:gd name="connsiteY71" fmla="*/ 2394649 h 2415664"/>
                    <a:gd name="connsiteX72" fmla="*/ 1317674 w 2415671"/>
                    <a:gd name="connsiteY72" fmla="*/ 2415664 h 2415664"/>
                    <a:gd name="connsiteX73" fmla="*/ 1119066 w 2415671"/>
                    <a:gd name="connsiteY73" fmla="*/ 2370791 h 2415664"/>
                    <a:gd name="connsiteX74" fmla="*/ 1296606 w 2415671"/>
                    <a:gd name="connsiteY74" fmla="*/ 2370791 h 2415664"/>
                    <a:gd name="connsiteX75" fmla="*/ 1304571 w 2415671"/>
                    <a:gd name="connsiteY75" fmla="*/ 2244227 h 2415664"/>
                    <a:gd name="connsiteX76" fmla="*/ 1324435 w 2415671"/>
                    <a:gd name="connsiteY76" fmla="*/ 2223346 h 2415664"/>
                    <a:gd name="connsiteX77" fmla="*/ 1614853 w 2415671"/>
                    <a:gd name="connsiteY77" fmla="*/ 2145888 h 2415664"/>
                    <a:gd name="connsiteX78" fmla="*/ 1642457 w 2415671"/>
                    <a:gd name="connsiteY78" fmla="*/ 2154055 h 2415664"/>
                    <a:gd name="connsiteX79" fmla="*/ 1712429 w 2415671"/>
                    <a:gd name="connsiteY79" fmla="*/ 2259371 h 2415664"/>
                    <a:gd name="connsiteX80" fmla="*/ 1866179 w 2415671"/>
                    <a:gd name="connsiteY80" fmla="*/ 2170605 h 2415664"/>
                    <a:gd name="connsiteX81" fmla="*/ 1810013 w 2415671"/>
                    <a:gd name="connsiteY81" fmla="*/ 2057443 h 2415664"/>
                    <a:gd name="connsiteX82" fmla="*/ 1816759 w 2415671"/>
                    <a:gd name="connsiteY82" fmla="*/ 2029435 h 2415664"/>
                    <a:gd name="connsiteX83" fmla="*/ 2029943 w 2415671"/>
                    <a:gd name="connsiteY83" fmla="*/ 1816961 h 2415664"/>
                    <a:gd name="connsiteX84" fmla="*/ 2057914 w 2415671"/>
                    <a:gd name="connsiteY84" fmla="*/ 1810275 h 2415664"/>
                    <a:gd name="connsiteX85" fmla="*/ 2170598 w 2415671"/>
                    <a:gd name="connsiteY85" fmla="*/ 1866202 h 2415664"/>
                    <a:gd name="connsiteX86" fmla="*/ 2259364 w 2415671"/>
                    <a:gd name="connsiteY86" fmla="*/ 1712451 h 2415664"/>
                    <a:gd name="connsiteX87" fmla="*/ 2155124 w 2415671"/>
                    <a:gd name="connsiteY87" fmla="*/ 1643183 h 2415664"/>
                    <a:gd name="connsiteX88" fmla="*/ 2146987 w 2415671"/>
                    <a:gd name="connsiteY88" fmla="*/ 1615504 h 2415664"/>
                    <a:gd name="connsiteX89" fmla="*/ 2225538 w 2415671"/>
                    <a:gd name="connsiteY89" fmla="*/ 1324263 h 2415664"/>
                    <a:gd name="connsiteX90" fmla="*/ 2246418 w 2415671"/>
                    <a:gd name="connsiteY90" fmla="*/ 1304444 h 2415664"/>
                    <a:gd name="connsiteX91" fmla="*/ 2370799 w 2415671"/>
                    <a:gd name="connsiteY91" fmla="*/ 1296613 h 2415664"/>
                    <a:gd name="connsiteX92" fmla="*/ 2370799 w 2415671"/>
                    <a:gd name="connsiteY92" fmla="*/ 1119081 h 2415664"/>
                    <a:gd name="connsiteX93" fmla="*/ 2246979 w 2415671"/>
                    <a:gd name="connsiteY93" fmla="*/ 1111288 h 2415664"/>
                    <a:gd name="connsiteX94" fmla="*/ 2226091 w 2415671"/>
                    <a:gd name="connsiteY94" fmla="*/ 1091364 h 2415664"/>
                    <a:gd name="connsiteX95" fmla="*/ 2148618 w 2415671"/>
                    <a:gd name="connsiteY95" fmla="*/ 799001 h 2415664"/>
                    <a:gd name="connsiteX96" fmla="*/ 2156792 w 2415671"/>
                    <a:gd name="connsiteY96" fmla="*/ 771412 h 2415664"/>
                    <a:gd name="connsiteX97" fmla="*/ 2259379 w 2415671"/>
                    <a:gd name="connsiteY97" fmla="*/ 703250 h 2415664"/>
                    <a:gd name="connsiteX98" fmla="*/ 2170613 w 2415671"/>
                    <a:gd name="connsiteY98" fmla="*/ 549500 h 2415664"/>
                    <a:gd name="connsiteX99" fmla="*/ 2060554 w 2415671"/>
                    <a:gd name="connsiteY99" fmla="*/ 604125 h 2415664"/>
                    <a:gd name="connsiteX100" fmla="*/ 2032531 w 2415671"/>
                    <a:gd name="connsiteY100" fmla="*/ 597357 h 2415664"/>
                    <a:gd name="connsiteX101" fmla="*/ 1818524 w 2415671"/>
                    <a:gd name="connsiteY101" fmla="*/ 382640 h 2415664"/>
                    <a:gd name="connsiteX102" fmla="*/ 1811816 w 2415671"/>
                    <a:gd name="connsiteY102" fmla="*/ 354654 h 2415664"/>
                    <a:gd name="connsiteX103" fmla="*/ 1866202 w 2415671"/>
                    <a:gd name="connsiteY103" fmla="*/ 245081 h 2415664"/>
                    <a:gd name="connsiteX104" fmla="*/ 1712452 w 2415671"/>
                    <a:gd name="connsiteY104" fmla="*/ 156315 h 2415664"/>
                    <a:gd name="connsiteX105" fmla="*/ 1644993 w 2415671"/>
                    <a:gd name="connsiteY105" fmla="*/ 257833 h 2415664"/>
                    <a:gd name="connsiteX106" fmla="*/ 1617328 w 2415671"/>
                    <a:gd name="connsiteY106" fmla="*/ 265977 h 2415664"/>
                    <a:gd name="connsiteX107" fmla="*/ 1324180 w 2415671"/>
                    <a:gd name="connsiteY107" fmla="*/ 187412 h 2415664"/>
                    <a:gd name="connsiteX108" fmla="*/ 1304309 w 2415671"/>
                    <a:gd name="connsiteY108" fmla="*/ 166539 h 2415664"/>
                    <a:gd name="connsiteX109" fmla="*/ 1296621 w 2415671"/>
                    <a:gd name="connsiteY109" fmla="*/ 44888 h 2415664"/>
                    <a:gd name="connsiteX110" fmla="*/ 1119073 w 2415671"/>
                    <a:gd name="connsiteY110" fmla="*/ 44888 h 2415664"/>
                    <a:gd name="connsiteX111" fmla="*/ 1111385 w 2415671"/>
                    <a:gd name="connsiteY111" fmla="*/ 166539 h 2415664"/>
                    <a:gd name="connsiteX112" fmla="*/ 1091514 w 2415671"/>
                    <a:gd name="connsiteY112" fmla="*/ 187412 h 2415664"/>
                    <a:gd name="connsiteX113" fmla="*/ 798396 w 2415671"/>
                    <a:gd name="connsiteY113" fmla="*/ 265962 h 2415664"/>
                    <a:gd name="connsiteX114" fmla="*/ 770739 w 2415671"/>
                    <a:gd name="connsiteY114" fmla="*/ 257825 h 2415664"/>
                    <a:gd name="connsiteX115" fmla="*/ 703250 w 2415671"/>
                    <a:gd name="connsiteY115" fmla="*/ 156315 h 2415664"/>
                    <a:gd name="connsiteX116" fmla="*/ 549493 w 2415671"/>
                    <a:gd name="connsiteY116" fmla="*/ 245089 h 2415664"/>
                    <a:gd name="connsiteX117" fmla="*/ 603856 w 2415671"/>
                    <a:gd name="connsiteY117" fmla="*/ 354684 h 2415664"/>
                    <a:gd name="connsiteX118" fmla="*/ 597140 w 2415671"/>
                    <a:gd name="connsiteY118" fmla="*/ 382662 h 2415664"/>
                    <a:gd name="connsiteX119" fmla="*/ 383186 w 2415671"/>
                    <a:gd name="connsiteY119" fmla="*/ 597327 h 2415664"/>
                    <a:gd name="connsiteX120" fmla="*/ 355170 w 2415671"/>
                    <a:gd name="connsiteY120" fmla="*/ 604095 h 2415664"/>
                    <a:gd name="connsiteX121" fmla="*/ 245082 w 2415671"/>
                    <a:gd name="connsiteY121" fmla="*/ 549493 h 2415664"/>
                    <a:gd name="connsiteX122" fmla="*/ 156308 w 2415671"/>
                    <a:gd name="connsiteY122" fmla="*/ 703250 h 2415664"/>
                    <a:gd name="connsiteX123" fmla="*/ 258887 w 2415671"/>
                    <a:gd name="connsiteY123" fmla="*/ 771449 h 2415664"/>
                    <a:gd name="connsiteX124" fmla="*/ 267054 w 2415671"/>
                    <a:gd name="connsiteY124" fmla="*/ 799039 h 2415664"/>
                    <a:gd name="connsiteX125" fmla="*/ 189596 w 2415671"/>
                    <a:gd name="connsiteY125" fmla="*/ 1091319 h 2415664"/>
                    <a:gd name="connsiteX126" fmla="*/ 168715 w 2415671"/>
                    <a:gd name="connsiteY126" fmla="*/ 1111243 h 2415664"/>
                    <a:gd name="connsiteX127" fmla="*/ 44888 w 2415671"/>
                    <a:gd name="connsiteY127" fmla="*/ 1119073 h 2415664"/>
                    <a:gd name="connsiteX128" fmla="*/ 44888 w 2415671"/>
                    <a:gd name="connsiteY128" fmla="*/ 1296613 h 2415664"/>
                    <a:gd name="connsiteX129" fmla="*/ 169276 w 2415671"/>
                    <a:gd name="connsiteY129" fmla="*/ 1304481 h 2415664"/>
                    <a:gd name="connsiteX130" fmla="*/ 190142 w 2415671"/>
                    <a:gd name="connsiteY130" fmla="*/ 1324300 h 2415664"/>
                    <a:gd name="connsiteX131" fmla="*/ 268670 w 2415671"/>
                    <a:gd name="connsiteY131" fmla="*/ 1615473 h 2415664"/>
                    <a:gd name="connsiteX132" fmla="*/ 260540 w 2415671"/>
                    <a:gd name="connsiteY132" fmla="*/ 1643145 h 2415664"/>
                    <a:gd name="connsiteX133" fmla="*/ 156300 w 2415671"/>
                    <a:gd name="connsiteY133" fmla="*/ 1712451 h 2415664"/>
                    <a:gd name="connsiteX134" fmla="*/ 245074 w 2415671"/>
                    <a:gd name="connsiteY134" fmla="*/ 1866209 h 2415664"/>
                    <a:gd name="connsiteX135" fmla="*/ 357780 w 2415671"/>
                    <a:gd name="connsiteY135" fmla="*/ 1810305 h 2415664"/>
                    <a:gd name="connsiteX136" fmla="*/ 385743 w 2415671"/>
                    <a:gd name="connsiteY136" fmla="*/ 1816998 h 2415664"/>
                    <a:gd name="connsiteX137" fmla="*/ 598883 w 2415671"/>
                    <a:gd name="connsiteY137" fmla="*/ 2029420 h 2415664"/>
                    <a:gd name="connsiteX138" fmla="*/ 605629 w 2415671"/>
                    <a:gd name="connsiteY138" fmla="*/ 2057420 h 2415664"/>
                    <a:gd name="connsiteX139" fmla="*/ 549485 w 2415671"/>
                    <a:gd name="connsiteY139" fmla="*/ 2170613 h 2415664"/>
                    <a:gd name="connsiteX140" fmla="*/ 703242 w 2415671"/>
                    <a:gd name="connsiteY140" fmla="*/ 2259387 h 2415664"/>
                    <a:gd name="connsiteX141" fmla="*/ 773252 w 2415671"/>
                    <a:gd name="connsiteY141" fmla="*/ 2154077 h 2415664"/>
                    <a:gd name="connsiteX142" fmla="*/ 800856 w 2415671"/>
                    <a:gd name="connsiteY142" fmla="*/ 2145918 h 2415664"/>
                    <a:gd name="connsiteX143" fmla="*/ 1091245 w 2415671"/>
                    <a:gd name="connsiteY143" fmla="*/ 2223354 h 2415664"/>
                    <a:gd name="connsiteX144" fmla="*/ 1111108 w 2415671"/>
                    <a:gd name="connsiteY144" fmla="*/ 2244234 h 2415664"/>
                    <a:gd name="connsiteX145" fmla="*/ 1119066 w 2415671"/>
                    <a:gd name="connsiteY145" fmla="*/ 2370791 h 241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2415671" h="2415664">
                      <a:moveTo>
                        <a:pt x="1317674" y="2415664"/>
                      </a:moveTo>
                      <a:lnTo>
                        <a:pt x="1097998" y="2415664"/>
                      </a:lnTo>
                      <a:cubicBezTo>
                        <a:pt x="1086159" y="2415664"/>
                        <a:pt x="1076347" y="2406458"/>
                        <a:pt x="1075606" y="2394641"/>
                      </a:cubicBezTo>
                      <a:lnTo>
                        <a:pt x="1067492" y="2265646"/>
                      </a:lnTo>
                      <a:cubicBezTo>
                        <a:pt x="975532" y="2253590"/>
                        <a:pt x="885831" y="2229673"/>
                        <a:pt x="800318" y="2194395"/>
                      </a:cubicBezTo>
                      <a:lnTo>
                        <a:pt x="728940" y="2301754"/>
                      </a:lnTo>
                      <a:cubicBezTo>
                        <a:pt x="722388" y="2311619"/>
                        <a:pt x="709293" y="2314678"/>
                        <a:pt x="699039" y="2308762"/>
                      </a:cubicBezTo>
                      <a:lnTo>
                        <a:pt x="508800" y="2198928"/>
                      </a:lnTo>
                      <a:cubicBezTo>
                        <a:pt x="498547" y="2193004"/>
                        <a:pt x="494658" y="2180133"/>
                        <a:pt x="499915" y="2169528"/>
                      </a:cubicBezTo>
                      <a:lnTo>
                        <a:pt x="557143" y="2054145"/>
                      </a:lnTo>
                      <a:cubicBezTo>
                        <a:pt x="483567" y="1997665"/>
                        <a:pt x="417738" y="1932053"/>
                        <a:pt x="361086" y="1858730"/>
                      </a:cubicBezTo>
                      <a:lnTo>
                        <a:pt x="246136" y="1915749"/>
                      </a:lnTo>
                      <a:cubicBezTo>
                        <a:pt x="235539" y="1921014"/>
                        <a:pt x="222660" y="1917125"/>
                        <a:pt x="216737" y="1906864"/>
                      </a:cubicBezTo>
                      <a:lnTo>
                        <a:pt x="106902" y="1716625"/>
                      </a:lnTo>
                      <a:cubicBezTo>
                        <a:pt x="100979" y="1706371"/>
                        <a:pt x="104053" y="1693276"/>
                        <a:pt x="113910" y="1686724"/>
                      </a:cubicBezTo>
                      <a:lnTo>
                        <a:pt x="220155" y="1616087"/>
                      </a:lnTo>
                      <a:cubicBezTo>
                        <a:pt x="184458" y="1530342"/>
                        <a:pt x="160189" y="1440349"/>
                        <a:pt x="147879" y="1348075"/>
                      </a:cubicBezTo>
                      <a:lnTo>
                        <a:pt x="21023" y="1340058"/>
                      </a:lnTo>
                      <a:cubicBezTo>
                        <a:pt x="9206" y="1339310"/>
                        <a:pt x="0" y="1329505"/>
                        <a:pt x="0" y="1317666"/>
                      </a:cubicBezTo>
                      <a:lnTo>
                        <a:pt x="0" y="1097998"/>
                      </a:lnTo>
                      <a:cubicBezTo>
                        <a:pt x="0" y="1086151"/>
                        <a:pt x="9199" y="1076354"/>
                        <a:pt x="21023" y="1075606"/>
                      </a:cubicBezTo>
                      <a:lnTo>
                        <a:pt x="147228" y="1067626"/>
                      </a:lnTo>
                      <a:cubicBezTo>
                        <a:pt x="159142" y="975008"/>
                        <a:pt x="183089" y="884657"/>
                        <a:pt x="218554" y="798515"/>
                      </a:cubicBezTo>
                      <a:lnTo>
                        <a:pt x="113903" y="728947"/>
                      </a:lnTo>
                      <a:cubicBezTo>
                        <a:pt x="104046" y="722388"/>
                        <a:pt x="100972" y="709293"/>
                        <a:pt x="106895" y="699039"/>
                      </a:cubicBezTo>
                      <a:lnTo>
                        <a:pt x="216729" y="508800"/>
                      </a:lnTo>
                      <a:cubicBezTo>
                        <a:pt x="222652" y="498547"/>
                        <a:pt x="235539" y="494665"/>
                        <a:pt x="246128" y="499915"/>
                      </a:cubicBezTo>
                      <a:lnTo>
                        <a:pt x="358386" y="555595"/>
                      </a:lnTo>
                      <a:cubicBezTo>
                        <a:pt x="415247" y="481353"/>
                        <a:pt x="481383" y="415008"/>
                        <a:pt x="555371" y="357959"/>
                      </a:cubicBezTo>
                      <a:lnTo>
                        <a:pt x="499900" y="246136"/>
                      </a:lnTo>
                      <a:cubicBezTo>
                        <a:pt x="494635" y="235531"/>
                        <a:pt x="498524" y="222652"/>
                        <a:pt x="508785" y="216737"/>
                      </a:cubicBezTo>
                      <a:lnTo>
                        <a:pt x="699024" y="106902"/>
                      </a:lnTo>
                      <a:cubicBezTo>
                        <a:pt x="709278" y="100979"/>
                        <a:pt x="722373" y="104053"/>
                        <a:pt x="728925" y="113910"/>
                      </a:cubicBezTo>
                      <a:lnTo>
                        <a:pt x="797760" y="217440"/>
                      </a:lnTo>
                      <a:cubicBezTo>
                        <a:pt x="884141" y="181549"/>
                        <a:pt x="974799" y="157257"/>
                        <a:pt x="1067754" y="145089"/>
                      </a:cubicBezTo>
                      <a:lnTo>
                        <a:pt x="1075592" y="21023"/>
                      </a:lnTo>
                      <a:cubicBezTo>
                        <a:pt x="1076339" y="9206"/>
                        <a:pt x="1086144" y="0"/>
                        <a:pt x="1097983" y="0"/>
                      </a:cubicBezTo>
                      <a:lnTo>
                        <a:pt x="1317659" y="0"/>
                      </a:lnTo>
                      <a:cubicBezTo>
                        <a:pt x="1329498" y="0"/>
                        <a:pt x="1339303" y="9199"/>
                        <a:pt x="1340051" y="21023"/>
                      </a:cubicBezTo>
                      <a:lnTo>
                        <a:pt x="1347896" y="145089"/>
                      </a:lnTo>
                      <a:cubicBezTo>
                        <a:pt x="1440873" y="157257"/>
                        <a:pt x="1531539" y="181556"/>
                        <a:pt x="1617919" y="217447"/>
                      </a:cubicBezTo>
                      <a:lnTo>
                        <a:pt x="1686717" y="113918"/>
                      </a:lnTo>
                      <a:cubicBezTo>
                        <a:pt x="1693269" y="104053"/>
                        <a:pt x="1706371" y="100987"/>
                        <a:pt x="1716625" y="106902"/>
                      </a:cubicBezTo>
                      <a:lnTo>
                        <a:pt x="1906864" y="216737"/>
                      </a:lnTo>
                      <a:cubicBezTo>
                        <a:pt x="1917125" y="222660"/>
                        <a:pt x="1921007" y="235531"/>
                        <a:pt x="1915741" y="246143"/>
                      </a:cubicBezTo>
                      <a:lnTo>
                        <a:pt x="1860256" y="357945"/>
                      </a:lnTo>
                      <a:cubicBezTo>
                        <a:pt x="1934274" y="415001"/>
                        <a:pt x="2000424" y="481375"/>
                        <a:pt x="2057286" y="555625"/>
                      </a:cubicBezTo>
                      <a:lnTo>
                        <a:pt x="2169521" y="499923"/>
                      </a:lnTo>
                      <a:cubicBezTo>
                        <a:pt x="2180133" y="494650"/>
                        <a:pt x="2193012" y="498547"/>
                        <a:pt x="2198928" y="508800"/>
                      </a:cubicBezTo>
                      <a:lnTo>
                        <a:pt x="2308762" y="699039"/>
                      </a:lnTo>
                      <a:cubicBezTo>
                        <a:pt x="2314685" y="709300"/>
                        <a:pt x="2311611" y="722388"/>
                        <a:pt x="2301747" y="728947"/>
                      </a:cubicBezTo>
                      <a:lnTo>
                        <a:pt x="2197095" y="798485"/>
                      </a:lnTo>
                      <a:cubicBezTo>
                        <a:pt x="2232568" y="884642"/>
                        <a:pt x="2256522" y="975016"/>
                        <a:pt x="2268436" y="1067671"/>
                      </a:cubicBezTo>
                      <a:lnTo>
                        <a:pt x="2394641" y="1075614"/>
                      </a:lnTo>
                      <a:cubicBezTo>
                        <a:pt x="2406465" y="1076362"/>
                        <a:pt x="2415672" y="1086166"/>
                        <a:pt x="2415672" y="1098005"/>
                      </a:cubicBezTo>
                      <a:lnTo>
                        <a:pt x="2415672" y="1317674"/>
                      </a:lnTo>
                      <a:cubicBezTo>
                        <a:pt x="2415672" y="1329513"/>
                        <a:pt x="2406465" y="1339325"/>
                        <a:pt x="2394641" y="1340065"/>
                      </a:cubicBezTo>
                      <a:lnTo>
                        <a:pt x="2267793" y="1348053"/>
                      </a:lnTo>
                      <a:cubicBezTo>
                        <a:pt x="2255490" y="1440342"/>
                        <a:pt x="2231214" y="1530357"/>
                        <a:pt x="2195510" y="1616132"/>
                      </a:cubicBezTo>
                      <a:lnTo>
                        <a:pt x="2301754" y="1686732"/>
                      </a:lnTo>
                      <a:cubicBezTo>
                        <a:pt x="2311619" y="1693291"/>
                        <a:pt x="2314693" y="1706379"/>
                        <a:pt x="2308769" y="1716640"/>
                      </a:cubicBezTo>
                      <a:lnTo>
                        <a:pt x="2198935" y="1906879"/>
                      </a:lnTo>
                      <a:cubicBezTo>
                        <a:pt x="2193012" y="1917140"/>
                        <a:pt x="2180126" y="1921021"/>
                        <a:pt x="2169529" y="1915756"/>
                      </a:cubicBezTo>
                      <a:lnTo>
                        <a:pt x="2054608" y="1858715"/>
                      </a:lnTo>
                      <a:cubicBezTo>
                        <a:pt x="1997941" y="1932053"/>
                        <a:pt x="1932090" y="1997679"/>
                        <a:pt x="1858498" y="2054175"/>
                      </a:cubicBezTo>
                      <a:lnTo>
                        <a:pt x="1915749" y="2169528"/>
                      </a:lnTo>
                      <a:cubicBezTo>
                        <a:pt x="1921014" y="2180141"/>
                        <a:pt x="1917133" y="2193012"/>
                        <a:pt x="1906872" y="2198935"/>
                      </a:cubicBezTo>
                      <a:lnTo>
                        <a:pt x="1716632" y="2308769"/>
                      </a:lnTo>
                      <a:cubicBezTo>
                        <a:pt x="1706379" y="2314692"/>
                        <a:pt x="1693276" y="2311619"/>
                        <a:pt x="1686725" y="2301754"/>
                      </a:cubicBezTo>
                      <a:lnTo>
                        <a:pt x="1615384" y="2194388"/>
                      </a:lnTo>
                      <a:cubicBezTo>
                        <a:pt x="1529864" y="2229666"/>
                        <a:pt x="1440162" y="2253590"/>
                        <a:pt x="1348180" y="2265654"/>
                      </a:cubicBezTo>
                      <a:lnTo>
                        <a:pt x="1340058" y="2394649"/>
                      </a:lnTo>
                      <a:cubicBezTo>
                        <a:pt x="1339325" y="2406458"/>
                        <a:pt x="1329513" y="2415664"/>
                        <a:pt x="1317674" y="2415664"/>
                      </a:cubicBezTo>
                      <a:close/>
                      <a:moveTo>
                        <a:pt x="1119066" y="2370791"/>
                      </a:moveTo>
                      <a:lnTo>
                        <a:pt x="1296606" y="2370791"/>
                      </a:lnTo>
                      <a:lnTo>
                        <a:pt x="1304571" y="2244227"/>
                      </a:lnTo>
                      <a:cubicBezTo>
                        <a:pt x="1305251" y="2233368"/>
                        <a:pt x="1313628" y="2224565"/>
                        <a:pt x="1324435" y="2223346"/>
                      </a:cubicBezTo>
                      <a:cubicBezTo>
                        <a:pt x="1424778" y="2211978"/>
                        <a:pt x="1522489" y="2185914"/>
                        <a:pt x="1614853" y="2145888"/>
                      </a:cubicBezTo>
                      <a:cubicBezTo>
                        <a:pt x="1624822" y="2141565"/>
                        <a:pt x="1636452" y="2145005"/>
                        <a:pt x="1642457" y="2154055"/>
                      </a:cubicBezTo>
                      <a:lnTo>
                        <a:pt x="1712429" y="2259371"/>
                      </a:lnTo>
                      <a:lnTo>
                        <a:pt x="1866179" y="2170605"/>
                      </a:lnTo>
                      <a:lnTo>
                        <a:pt x="1810013" y="2057443"/>
                      </a:lnTo>
                      <a:cubicBezTo>
                        <a:pt x="1805174" y="2047705"/>
                        <a:pt x="1808024" y="2035904"/>
                        <a:pt x="1816759" y="2029435"/>
                      </a:cubicBezTo>
                      <a:cubicBezTo>
                        <a:pt x="1897942" y="1969335"/>
                        <a:pt x="1969671" y="1897852"/>
                        <a:pt x="2029943" y="1816961"/>
                      </a:cubicBezTo>
                      <a:cubicBezTo>
                        <a:pt x="2036428" y="1808263"/>
                        <a:pt x="2048192" y="1805451"/>
                        <a:pt x="2057914" y="1810275"/>
                      </a:cubicBezTo>
                      <a:lnTo>
                        <a:pt x="2170598" y="1866202"/>
                      </a:lnTo>
                      <a:lnTo>
                        <a:pt x="2259364" y="1712451"/>
                      </a:lnTo>
                      <a:lnTo>
                        <a:pt x="2155124" y="1643183"/>
                      </a:lnTo>
                      <a:cubicBezTo>
                        <a:pt x="2146052" y="1637155"/>
                        <a:pt x="2142619" y="1625488"/>
                        <a:pt x="2146987" y="1615504"/>
                      </a:cubicBezTo>
                      <a:cubicBezTo>
                        <a:pt x="2187485" y="1522900"/>
                        <a:pt x="2213908" y="1424913"/>
                        <a:pt x="2225538" y="1324263"/>
                      </a:cubicBezTo>
                      <a:cubicBezTo>
                        <a:pt x="2226787" y="1313478"/>
                        <a:pt x="2235574" y="1305124"/>
                        <a:pt x="2246418" y="1304444"/>
                      </a:cubicBezTo>
                      <a:lnTo>
                        <a:pt x="2370799" y="1296613"/>
                      </a:lnTo>
                      <a:lnTo>
                        <a:pt x="2370799" y="1119081"/>
                      </a:lnTo>
                      <a:lnTo>
                        <a:pt x="2246979" y="1111288"/>
                      </a:lnTo>
                      <a:cubicBezTo>
                        <a:pt x="2236098" y="1110600"/>
                        <a:pt x="2227287" y="1102201"/>
                        <a:pt x="2226091" y="1091364"/>
                      </a:cubicBezTo>
                      <a:cubicBezTo>
                        <a:pt x="2214910" y="990355"/>
                        <a:pt x="2188846" y="891993"/>
                        <a:pt x="2148618" y="799001"/>
                      </a:cubicBezTo>
                      <a:cubicBezTo>
                        <a:pt x="2144310" y="789040"/>
                        <a:pt x="2147750" y="777417"/>
                        <a:pt x="2156792" y="771412"/>
                      </a:cubicBezTo>
                      <a:lnTo>
                        <a:pt x="2259379" y="703250"/>
                      </a:lnTo>
                      <a:lnTo>
                        <a:pt x="2170613" y="549500"/>
                      </a:lnTo>
                      <a:lnTo>
                        <a:pt x="2060554" y="604125"/>
                      </a:lnTo>
                      <a:cubicBezTo>
                        <a:pt x="2050802" y="608957"/>
                        <a:pt x="2038993" y="606115"/>
                        <a:pt x="2032531" y="597357"/>
                      </a:cubicBezTo>
                      <a:cubicBezTo>
                        <a:pt x="1972095" y="515524"/>
                        <a:pt x="1900088" y="443278"/>
                        <a:pt x="1818524" y="382640"/>
                      </a:cubicBezTo>
                      <a:cubicBezTo>
                        <a:pt x="1809819" y="376163"/>
                        <a:pt x="1806992" y="364384"/>
                        <a:pt x="1811816" y="354654"/>
                      </a:cubicBezTo>
                      <a:lnTo>
                        <a:pt x="1866202" y="245081"/>
                      </a:lnTo>
                      <a:lnTo>
                        <a:pt x="1712452" y="156315"/>
                      </a:lnTo>
                      <a:lnTo>
                        <a:pt x="1644993" y="257833"/>
                      </a:lnTo>
                      <a:cubicBezTo>
                        <a:pt x="1638965" y="266897"/>
                        <a:pt x="1627305" y="270330"/>
                        <a:pt x="1617328" y="265977"/>
                      </a:cubicBezTo>
                      <a:cubicBezTo>
                        <a:pt x="1524135" y="225292"/>
                        <a:pt x="1425504" y="198862"/>
                        <a:pt x="1324180" y="187412"/>
                      </a:cubicBezTo>
                      <a:cubicBezTo>
                        <a:pt x="1313373" y="186193"/>
                        <a:pt x="1304997" y="177390"/>
                        <a:pt x="1304309" y="166539"/>
                      </a:cubicBezTo>
                      <a:lnTo>
                        <a:pt x="1296621" y="44888"/>
                      </a:lnTo>
                      <a:lnTo>
                        <a:pt x="1119073" y="44888"/>
                      </a:lnTo>
                      <a:lnTo>
                        <a:pt x="1111385" y="166539"/>
                      </a:lnTo>
                      <a:cubicBezTo>
                        <a:pt x="1110697" y="177398"/>
                        <a:pt x="1102321" y="186193"/>
                        <a:pt x="1091514" y="187412"/>
                      </a:cubicBezTo>
                      <a:cubicBezTo>
                        <a:pt x="990205" y="198855"/>
                        <a:pt x="891589" y="225285"/>
                        <a:pt x="798396" y="265962"/>
                      </a:cubicBezTo>
                      <a:cubicBezTo>
                        <a:pt x="788411" y="270315"/>
                        <a:pt x="776760" y="266882"/>
                        <a:pt x="770739" y="257825"/>
                      </a:cubicBezTo>
                      <a:lnTo>
                        <a:pt x="703250" y="156315"/>
                      </a:lnTo>
                      <a:lnTo>
                        <a:pt x="549493" y="245089"/>
                      </a:lnTo>
                      <a:lnTo>
                        <a:pt x="603856" y="354684"/>
                      </a:lnTo>
                      <a:cubicBezTo>
                        <a:pt x="608680" y="364406"/>
                        <a:pt x="605853" y="376185"/>
                        <a:pt x="597140" y="382662"/>
                      </a:cubicBezTo>
                      <a:cubicBezTo>
                        <a:pt x="515598" y="443286"/>
                        <a:pt x="443615" y="515509"/>
                        <a:pt x="383186" y="597327"/>
                      </a:cubicBezTo>
                      <a:cubicBezTo>
                        <a:pt x="376724" y="606077"/>
                        <a:pt x="364915" y="608934"/>
                        <a:pt x="355170" y="604095"/>
                      </a:cubicBezTo>
                      <a:lnTo>
                        <a:pt x="245082" y="549493"/>
                      </a:lnTo>
                      <a:lnTo>
                        <a:pt x="156308" y="703250"/>
                      </a:lnTo>
                      <a:lnTo>
                        <a:pt x="258887" y="771449"/>
                      </a:lnTo>
                      <a:cubicBezTo>
                        <a:pt x="267922" y="777455"/>
                        <a:pt x="271362" y="789077"/>
                        <a:pt x="267054" y="799039"/>
                      </a:cubicBezTo>
                      <a:cubicBezTo>
                        <a:pt x="226840" y="892016"/>
                        <a:pt x="200777" y="990355"/>
                        <a:pt x="189596" y="1091319"/>
                      </a:cubicBezTo>
                      <a:cubicBezTo>
                        <a:pt x="188392" y="1102149"/>
                        <a:pt x="179589" y="1110555"/>
                        <a:pt x="168715" y="1111243"/>
                      </a:cubicBezTo>
                      <a:lnTo>
                        <a:pt x="44888" y="1119073"/>
                      </a:lnTo>
                      <a:lnTo>
                        <a:pt x="44888" y="1296613"/>
                      </a:lnTo>
                      <a:lnTo>
                        <a:pt x="169276" y="1304481"/>
                      </a:lnTo>
                      <a:cubicBezTo>
                        <a:pt x="180113" y="1305169"/>
                        <a:pt x="188900" y="1313515"/>
                        <a:pt x="190142" y="1324300"/>
                      </a:cubicBezTo>
                      <a:cubicBezTo>
                        <a:pt x="201771" y="1424935"/>
                        <a:pt x="228194" y="1522900"/>
                        <a:pt x="268670" y="1615473"/>
                      </a:cubicBezTo>
                      <a:cubicBezTo>
                        <a:pt x="273030" y="1625450"/>
                        <a:pt x="269605" y="1637125"/>
                        <a:pt x="260540" y="1643145"/>
                      </a:cubicBezTo>
                      <a:lnTo>
                        <a:pt x="156300" y="1712451"/>
                      </a:lnTo>
                      <a:lnTo>
                        <a:pt x="245074" y="1866209"/>
                      </a:lnTo>
                      <a:lnTo>
                        <a:pt x="357780" y="1810305"/>
                      </a:lnTo>
                      <a:cubicBezTo>
                        <a:pt x="367495" y="1805481"/>
                        <a:pt x="379259" y="1808300"/>
                        <a:pt x="385743" y="1816998"/>
                      </a:cubicBezTo>
                      <a:cubicBezTo>
                        <a:pt x="446008" y="1897867"/>
                        <a:pt x="517722" y="1969342"/>
                        <a:pt x="598883" y="2029420"/>
                      </a:cubicBezTo>
                      <a:cubicBezTo>
                        <a:pt x="607618" y="2035889"/>
                        <a:pt x="610460" y="2047683"/>
                        <a:pt x="605629" y="2057420"/>
                      </a:cubicBezTo>
                      <a:lnTo>
                        <a:pt x="549485" y="2170613"/>
                      </a:lnTo>
                      <a:lnTo>
                        <a:pt x="703242" y="2259387"/>
                      </a:lnTo>
                      <a:lnTo>
                        <a:pt x="773252" y="2154077"/>
                      </a:lnTo>
                      <a:cubicBezTo>
                        <a:pt x="779265" y="2145035"/>
                        <a:pt x="790872" y="2141595"/>
                        <a:pt x="800856" y="2145918"/>
                      </a:cubicBezTo>
                      <a:cubicBezTo>
                        <a:pt x="893212" y="2185937"/>
                        <a:pt x="990908" y="2211993"/>
                        <a:pt x="1091245" y="2223354"/>
                      </a:cubicBezTo>
                      <a:cubicBezTo>
                        <a:pt x="1102052" y="2224572"/>
                        <a:pt x="1110428" y="2233383"/>
                        <a:pt x="1111108" y="2244234"/>
                      </a:cubicBezTo>
                      <a:lnTo>
                        <a:pt x="1119066" y="2370791"/>
                      </a:lnTo>
                      <a:close/>
                    </a:path>
                  </a:pathLst>
                </a:custGeom>
                <a:solidFill>
                  <a:srgbClr val="90B877"/>
                </a:solidFill>
                <a:ln w="7476"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F6BE9FA1-DF2B-1A1A-4A56-5BAB04FDD57F}"/>
                    </a:ext>
                  </a:extLst>
                </p:cNvPr>
                <p:cNvSpPr/>
                <p:nvPr/>
              </p:nvSpPr>
              <p:spPr>
                <a:xfrm>
                  <a:off x="2815490" y="4762647"/>
                  <a:ext cx="1905981" cy="1905981"/>
                </a:xfrm>
                <a:custGeom>
                  <a:avLst/>
                  <a:gdLst>
                    <a:gd name="connsiteX0" fmla="*/ 952991 w 1905981"/>
                    <a:gd name="connsiteY0" fmla="*/ 0 h 1905981"/>
                    <a:gd name="connsiteX1" fmla="*/ 1626856 w 1905981"/>
                    <a:gd name="connsiteY1" fmla="*/ 279125 h 1905981"/>
                    <a:gd name="connsiteX2" fmla="*/ 1905982 w 1905981"/>
                    <a:gd name="connsiteY2" fmla="*/ 952991 h 1905981"/>
                    <a:gd name="connsiteX3" fmla="*/ 1626856 w 1905981"/>
                    <a:gd name="connsiteY3" fmla="*/ 1626857 h 1905981"/>
                    <a:gd name="connsiteX4" fmla="*/ 952991 w 1905981"/>
                    <a:gd name="connsiteY4" fmla="*/ 1905982 h 1905981"/>
                    <a:gd name="connsiteX5" fmla="*/ 279125 w 1905981"/>
                    <a:gd name="connsiteY5" fmla="*/ 1626857 h 1905981"/>
                    <a:gd name="connsiteX6" fmla="*/ 0 w 1905981"/>
                    <a:gd name="connsiteY6" fmla="*/ 952991 h 1905981"/>
                    <a:gd name="connsiteX7" fmla="*/ 279125 w 1905981"/>
                    <a:gd name="connsiteY7" fmla="*/ 279125 h 1905981"/>
                    <a:gd name="connsiteX8" fmla="*/ 952991 w 1905981"/>
                    <a:gd name="connsiteY8" fmla="*/ 0 h 190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81" h="1905981">
                      <a:moveTo>
                        <a:pt x="952991" y="0"/>
                      </a:moveTo>
                      <a:cubicBezTo>
                        <a:pt x="1207548" y="0"/>
                        <a:pt x="1446863" y="99125"/>
                        <a:pt x="1626856" y="279125"/>
                      </a:cubicBezTo>
                      <a:cubicBezTo>
                        <a:pt x="1806849" y="459118"/>
                        <a:pt x="1905982" y="698441"/>
                        <a:pt x="1905982" y="952991"/>
                      </a:cubicBezTo>
                      <a:cubicBezTo>
                        <a:pt x="1905982" y="1207548"/>
                        <a:pt x="1806849" y="1446863"/>
                        <a:pt x="1626856" y="1626857"/>
                      </a:cubicBezTo>
                      <a:cubicBezTo>
                        <a:pt x="1446856" y="1806857"/>
                        <a:pt x="1207541" y="1905982"/>
                        <a:pt x="952991" y="1905982"/>
                      </a:cubicBezTo>
                      <a:cubicBezTo>
                        <a:pt x="698434" y="1905982"/>
                        <a:pt x="459118" y="1806850"/>
                        <a:pt x="279125" y="1626857"/>
                      </a:cubicBezTo>
                      <a:cubicBezTo>
                        <a:pt x="99132" y="1446856"/>
                        <a:pt x="0" y="1207540"/>
                        <a:pt x="0" y="952991"/>
                      </a:cubicBezTo>
                      <a:cubicBezTo>
                        <a:pt x="0" y="698434"/>
                        <a:pt x="99124" y="459118"/>
                        <a:pt x="279125" y="279125"/>
                      </a:cubicBezTo>
                      <a:cubicBezTo>
                        <a:pt x="459118" y="99132"/>
                        <a:pt x="698434" y="0"/>
                        <a:pt x="952991" y="0"/>
                      </a:cubicBezTo>
                      <a:close/>
                    </a:path>
                  </a:pathLst>
                </a:custGeom>
                <a:solidFill>
                  <a:srgbClr val="F4F5F5"/>
                </a:solidFill>
                <a:ln w="7476" cap="flat">
                  <a:noFill/>
                  <a:prstDash val="solid"/>
                  <a:miter/>
                </a:ln>
                <a:effectLst>
                  <a:outerShdw blurRad="50800" dist="38100" dir="2700000" algn="tl" rotWithShape="0">
                    <a:prstClr val="black">
                      <a:alpha val="40000"/>
                    </a:prstClr>
                  </a:outerShdw>
                </a:effectLst>
              </p:spPr>
              <p:txBody>
                <a:bodyPr rtlCol="0" anchor="ctr"/>
                <a:lstStyle/>
                <a:p>
                  <a:endParaRPr lang="en-US" dirty="0"/>
                </a:p>
              </p:txBody>
            </p:sp>
          </p:grpSp>
          <p:sp>
            <p:nvSpPr>
              <p:cNvPr id="50" name="TextBox 49">
                <a:extLst>
                  <a:ext uri="{FF2B5EF4-FFF2-40B4-BE49-F238E27FC236}">
                    <a16:creationId xmlns:a16="http://schemas.microsoft.com/office/drawing/2014/main" id="{A03C5414-9935-659D-74C9-8D2167D68270}"/>
                  </a:ext>
                </a:extLst>
              </p:cNvPr>
              <p:cNvSpPr txBox="1"/>
              <p:nvPr/>
            </p:nvSpPr>
            <p:spPr>
              <a:xfrm>
                <a:off x="2782768" y="5496429"/>
                <a:ext cx="1869258" cy="457176"/>
              </a:xfrm>
              <a:prstGeom prst="rect">
                <a:avLst/>
              </a:prstGeom>
              <a:noFill/>
            </p:spPr>
            <p:txBody>
              <a:bodyPr wrap="square">
                <a:spAutoFit/>
              </a:bodyPr>
              <a:lstStyle/>
              <a:p>
                <a:pPr algn="ctr">
                  <a:lnSpc>
                    <a:spcPct val="115000"/>
                  </a:lnSpc>
                </a:pPr>
                <a:r>
                  <a:rPr lang="en-US" sz="2200" b="0" i="0" u="none" strike="noStrike" dirty="0">
                    <a:solidFill>
                      <a:srgbClr val="404040"/>
                    </a:solidFill>
                    <a:effectLst/>
                    <a:latin typeface="Open Sans" pitchFamily="2" charset="0"/>
                  </a:rPr>
                  <a:t>Extensibility</a:t>
                </a:r>
                <a:endParaRPr lang="en-US" sz="2200" dirty="0">
                  <a:solidFill>
                    <a:srgbClr val="404040"/>
                  </a:solidFill>
                  <a:latin typeface="Open Sans" pitchFamily="2" charset="0"/>
                </a:endParaRPr>
              </a:p>
            </p:txBody>
          </p:sp>
        </p:grpSp>
        <p:grpSp>
          <p:nvGrpSpPr>
            <p:cNvPr id="7" name="Group 6">
              <a:extLst>
                <a:ext uri="{FF2B5EF4-FFF2-40B4-BE49-F238E27FC236}">
                  <a16:creationId xmlns:a16="http://schemas.microsoft.com/office/drawing/2014/main" id="{D2198656-EF59-D8D1-C451-29AA2344AFB4}"/>
                </a:ext>
              </a:extLst>
            </p:cNvPr>
            <p:cNvGrpSpPr/>
            <p:nvPr/>
          </p:nvGrpSpPr>
          <p:grpSpPr>
            <a:xfrm>
              <a:off x="3992435" y="2645680"/>
              <a:ext cx="2415679" cy="2415656"/>
              <a:chOff x="3992435" y="2645680"/>
              <a:chExt cx="2415679" cy="2415656"/>
            </a:xfrm>
          </p:grpSpPr>
          <p:grpSp>
            <p:nvGrpSpPr>
              <p:cNvPr id="44" name="Graphic 6">
                <a:extLst>
                  <a:ext uri="{FF2B5EF4-FFF2-40B4-BE49-F238E27FC236}">
                    <a16:creationId xmlns:a16="http://schemas.microsoft.com/office/drawing/2014/main" id="{88CD6D7F-85C6-E824-6B8A-6C3CDFB8AF63}"/>
                  </a:ext>
                </a:extLst>
              </p:cNvPr>
              <p:cNvGrpSpPr/>
              <p:nvPr/>
            </p:nvGrpSpPr>
            <p:grpSpPr>
              <a:xfrm>
                <a:off x="3992435" y="2645680"/>
                <a:ext cx="2415679" cy="2415656"/>
                <a:chOff x="3992435" y="2645680"/>
                <a:chExt cx="2415679" cy="2415656"/>
              </a:xfrm>
            </p:grpSpPr>
            <p:sp>
              <p:nvSpPr>
                <p:cNvPr id="46" name="Freeform: Shape 45">
                  <a:extLst>
                    <a:ext uri="{FF2B5EF4-FFF2-40B4-BE49-F238E27FC236}">
                      <a16:creationId xmlns:a16="http://schemas.microsoft.com/office/drawing/2014/main" id="{CE69D866-F38A-9DD0-F5D7-59967D78ADE9}"/>
                    </a:ext>
                  </a:extLst>
                </p:cNvPr>
                <p:cNvSpPr/>
                <p:nvPr/>
              </p:nvSpPr>
              <p:spPr>
                <a:xfrm>
                  <a:off x="3992435" y="2645680"/>
                  <a:ext cx="2415679" cy="2415656"/>
                </a:xfrm>
                <a:custGeom>
                  <a:avLst/>
                  <a:gdLst>
                    <a:gd name="connsiteX0" fmla="*/ 1317674 w 2415679"/>
                    <a:gd name="connsiteY0" fmla="*/ 2415657 h 2415656"/>
                    <a:gd name="connsiteX1" fmla="*/ 1098006 w 2415679"/>
                    <a:gd name="connsiteY1" fmla="*/ 2415657 h 2415656"/>
                    <a:gd name="connsiteX2" fmla="*/ 1075614 w 2415679"/>
                    <a:gd name="connsiteY2" fmla="*/ 2394634 h 2415656"/>
                    <a:gd name="connsiteX3" fmla="*/ 1067492 w 2415679"/>
                    <a:gd name="connsiteY3" fmla="*/ 2265639 h 2415656"/>
                    <a:gd name="connsiteX4" fmla="*/ 800318 w 2415679"/>
                    <a:gd name="connsiteY4" fmla="*/ 2194388 h 2415656"/>
                    <a:gd name="connsiteX5" fmla="*/ 728940 w 2415679"/>
                    <a:gd name="connsiteY5" fmla="*/ 2301747 h 2415656"/>
                    <a:gd name="connsiteX6" fmla="*/ 699039 w 2415679"/>
                    <a:gd name="connsiteY6" fmla="*/ 2308754 h 2415656"/>
                    <a:gd name="connsiteX7" fmla="*/ 508800 w 2415679"/>
                    <a:gd name="connsiteY7" fmla="*/ 2198920 h 2415656"/>
                    <a:gd name="connsiteX8" fmla="*/ 499915 w 2415679"/>
                    <a:gd name="connsiteY8" fmla="*/ 2169521 h 2415656"/>
                    <a:gd name="connsiteX9" fmla="*/ 557143 w 2415679"/>
                    <a:gd name="connsiteY9" fmla="*/ 2054137 h 2415656"/>
                    <a:gd name="connsiteX10" fmla="*/ 361086 w 2415679"/>
                    <a:gd name="connsiteY10" fmla="*/ 1858723 h 2415656"/>
                    <a:gd name="connsiteX11" fmla="*/ 246136 w 2415679"/>
                    <a:gd name="connsiteY11" fmla="*/ 1915741 h 2415656"/>
                    <a:gd name="connsiteX12" fmla="*/ 216737 w 2415679"/>
                    <a:gd name="connsiteY12" fmla="*/ 1906856 h 2415656"/>
                    <a:gd name="connsiteX13" fmla="*/ 106903 w 2415679"/>
                    <a:gd name="connsiteY13" fmla="*/ 1716617 h 2415656"/>
                    <a:gd name="connsiteX14" fmla="*/ 113910 w 2415679"/>
                    <a:gd name="connsiteY14" fmla="*/ 1686717 h 2415656"/>
                    <a:gd name="connsiteX15" fmla="*/ 220154 w 2415679"/>
                    <a:gd name="connsiteY15" fmla="*/ 1616079 h 2415656"/>
                    <a:gd name="connsiteX16" fmla="*/ 147879 w 2415679"/>
                    <a:gd name="connsiteY16" fmla="*/ 1348068 h 2415656"/>
                    <a:gd name="connsiteX17" fmla="*/ 21023 w 2415679"/>
                    <a:gd name="connsiteY17" fmla="*/ 1340050 h 2415656"/>
                    <a:gd name="connsiteX18" fmla="*/ 0 w 2415679"/>
                    <a:gd name="connsiteY18" fmla="*/ 1317659 h 2415656"/>
                    <a:gd name="connsiteX19" fmla="*/ 0 w 2415679"/>
                    <a:gd name="connsiteY19" fmla="*/ 1097990 h 2415656"/>
                    <a:gd name="connsiteX20" fmla="*/ 21023 w 2415679"/>
                    <a:gd name="connsiteY20" fmla="*/ 1075599 h 2415656"/>
                    <a:gd name="connsiteX21" fmla="*/ 147236 w 2415679"/>
                    <a:gd name="connsiteY21" fmla="*/ 1067619 h 2415656"/>
                    <a:gd name="connsiteX22" fmla="*/ 218562 w 2415679"/>
                    <a:gd name="connsiteY22" fmla="*/ 798508 h 2415656"/>
                    <a:gd name="connsiteX23" fmla="*/ 113910 w 2415679"/>
                    <a:gd name="connsiteY23" fmla="*/ 728940 h 2415656"/>
                    <a:gd name="connsiteX24" fmla="*/ 106903 w 2415679"/>
                    <a:gd name="connsiteY24" fmla="*/ 699032 h 2415656"/>
                    <a:gd name="connsiteX25" fmla="*/ 216737 w 2415679"/>
                    <a:gd name="connsiteY25" fmla="*/ 508793 h 2415656"/>
                    <a:gd name="connsiteX26" fmla="*/ 246136 w 2415679"/>
                    <a:gd name="connsiteY26" fmla="*/ 499908 h 2415656"/>
                    <a:gd name="connsiteX27" fmla="*/ 358393 w 2415679"/>
                    <a:gd name="connsiteY27" fmla="*/ 555588 h 2415656"/>
                    <a:gd name="connsiteX28" fmla="*/ 555378 w 2415679"/>
                    <a:gd name="connsiteY28" fmla="*/ 357952 h 2415656"/>
                    <a:gd name="connsiteX29" fmla="*/ 499908 w 2415679"/>
                    <a:gd name="connsiteY29" fmla="*/ 246128 h 2415656"/>
                    <a:gd name="connsiteX30" fmla="*/ 508793 w 2415679"/>
                    <a:gd name="connsiteY30" fmla="*/ 216729 h 2415656"/>
                    <a:gd name="connsiteX31" fmla="*/ 699032 w 2415679"/>
                    <a:gd name="connsiteY31" fmla="*/ 106895 h 2415656"/>
                    <a:gd name="connsiteX32" fmla="*/ 728932 w 2415679"/>
                    <a:gd name="connsiteY32" fmla="*/ 113903 h 2415656"/>
                    <a:gd name="connsiteX33" fmla="*/ 797767 w 2415679"/>
                    <a:gd name="connsiteY33" fmla="*/ 217432 h 2415656"/>
                    <a:gd name="connsiteX34" fmla="*/ 1067761 w 2415679"/>
                    <a:gd name="connsiteY34" fmla="*/ 145082 h 2415656"/>
                    <a:gd name="connsiteX35" fmla="*/ 1075606 w 2415679"/>
                    <a:gd name="connsiteY35" fmla="*/ 21016 h 2415656"/>
                    <a:gd name="connsiteX36" fmla="*/ 1097998 w 2415679"/>
                    <a:gd name="connsiteY36" fmla="*/ 0 h 2415656"/>
                    <a:gd name="connsiteX37" fmla="*/ 1317666 w 2415679"/>
                    <a:gd name="connsiteY37" fmla="*/ 0 h 2415656"/>
                    <a:gd name="connsiteX38" fmla="*/ 1340058 w 2415679"/>
                    <a:gd name="connsiteY38" fmla="*/ 21016 h 2415656"/>
                    <a:gd name="connsiteX39" fmla="*/ 1347903 w 2415679"/>
                    <a:gd name="connsiteY39" fmla="*/ 145082 h 2415656"/>
                    <a:gd name="connsiteX40" fmla="*/ 1617927 w 2415679"/>
                    <a:gd name="connsiteY40" fmla="*/ 217440 h 2415656"/>
                    <a:gd name="connsiteX41" fmla="*/ 1686725 w 2415679"/>
                    <a:gd name="connsiteY41" fmla="*/ 113910 h 2415656"/>
                    <a:gd name="connsiteX42" fmla="*/ 1716632 w 2415679"/>
                    <a:gd name="connsiteY42" fmla="*/ 106895 h 2415656"/>
                    <a:gd name="connsiteX43" fmla="*/ 1906872 w 2415679"/>
                    <a:gd name="connsiteY43" fmla="*/ 216729 h 2415656"/>
                    <a:gd name="connsiteX44" fmla="*/ 1915749 w 2415679"/>
                    <a:gd name="connsiteY44" fmla="*/ 246136 h 2415656"/>
                    <a:gd name="connsiteX45" fmla="*/ 1860264 w 2415679"/>
                    <a:gd name="connsiteY45" fmla="*/ 357937 h 2415656"/>
                    <a:gd name="connsiteX46" fmla="*/ 2057301 w 2415679"/>
                    <a:gd name="connsiteY46" fmla="*/ 555618 h 2415656"/>
                    <a:gd name="connsiteX47" fmla="*/ 2169528 w 2415679"/>
                    <a:gd name="connsiteY47" fmla="*/ 499915 h 2415656"/>
                    <a:gd name="connsiteX48" fmla="*/ 2198935 w 2415679"/>
                    <a:gd name="connsiteY48" fmla="*/ 508793 h 2415656"/>
                    <a:gd name="connsiteX49" fmla="*/ 2308769 w 2415679"/>
                    <a:gd name="connsiteY49" fmla="*/ 699032 h 2415656"/>
                    <a:gd name="connsiteX50" fmla="*/ 2301754 w 2415679"/>
                    <a:gd name="connsiteY50" fmla="*/ 728940 h 2415656"/>
                    <a:gd name="connsiteX51" fmla="*/ 2197103 w 2415679"/>
                    <a:gd name="connsiteY51" fmla="*/ 798478 h 2415656"/>
                    <a:gd name="connsiteX52" fmla="*/ 2268451 w 2415679"/>
                    <a:gd name="connsiteY52" fmla="*/ 1067664 h 2415656"/>
                    <a:gd name="connsiteX53" fmla="*/ 2394649 w 2415679"/>
                    <a:gd name="connsiteY53" fmla="*/ 1075606 h 2415656"/>
                    <a:gd name="connsiteX54" fmla="*/ 2415680 w 2415679"/>
                    <a:gd name="connsiteY54" fmla="*/ 1097998 h 2415656"/>
                    <a:gd name="connsiteX55" fmla="*/ 2415680 w 2415679"/>
                    <a:gd name="connsiteY55" fmla="*/ 1317666 h 2415656"/>
                    <a:gd name="connsiteX56" fmla="*/ 2394649 w 2415679"/>
                    <a:gd name="connsiteY56" fmla="*/ 1340058 h 2415656"/>
                    <a:gd name="connsiteX57" fmla="*/ 2267800 w 2415679"/>
                    <a:gd name="connsiteY57" fmla="*/ 1348045 h 2415656"/>
                    <a:gd name="connsiteX58" fmla="*/ 2195510 w 2415679"/>
                    <a:gd name="connsiteY58" fmla="*/ 1616124 h 2415656"/>
                    <a:gd name="connsiteX59" fmla="*/ 2301762 w 2415679"/>
                    <a:gd name="connsiteY59" fmla="*/ 1686724 h 2415656"/>
                    <a:gd name="connsiteX60" fmla="*/ 2308777 w 2415679"/>
                    <a:gd name="connsiteY60" fmla="*/ 1716632 h 2415656"/>
                    <a:gd name="connsiteX61" fmla="*/ 2198943 w 2415679"/>
                    <a:gd name="connsiteY61" fmla="*/ 1906872 h 2415656"/>
                    <a:gd name="connsiteX62" fmla="*/ 2169536 w 2415679"/>
                    <a:gd name="connsiteY62" fmla="*/ 1915749 h 2415656"/>
                    <a:gd name="connsiteX63" fmla="*/ 2054616 w 2415679"/>
                    <a:gd name="connsiteY63" fmla="*/ 1858708 h 2415656"/>
                    <a:gd name="connsiteX64" fmla="*/ 1858506 w 2415679"/>
                    <a:gd name="connsiteY64" fmla="*/ 2054167 h 2415656"/>
                    <a:gd name="connsiteX65" fmla="*/ 1915756 w 2415679"/>
                    <a:gd name="connsiteY65" fmla="*/ 2169521 h 2415656"/>
                    <a:gd name="connsiteX66" fmla="*/ 1906879 w 2415679"/>
                    <a:gd name="connsiteY66" fmla="*/ 2198928 h 2415656"/>
                    <a:gd name="connsiteX67" fmla="*/ 1716640 w 2415679"/>
                    <a:gd name="connsiteY67" fmla="*/ 2308762 h 2415656"/>
                    <a:gd name="connsiteX68" fmla="*/ 1686732 w 2415679"/>
                    <a:gd name="connsiteY68" fmla="*/ 2301747 h 2415656"/>
                    <a:gd name="connsiteX69" fmla="*/ 1615391 w 2415679"/>
                    <a:gd name="connsiteY69" fmla="*/ 2194380 h 2415656"/>
                    <a:gd name="connsiteX70" fmla="*/ 1348187 w 2415679"/>
                    <a:gd name="connsiteY70" fmla="*/ 2265646 h 2415656"/>
                    <a:gd name="connsiteX71" fmla="*/ 1340065 w 2415679"/>
                    <a:gd name="connsiteY71" fmla="*/ 2394641 h 2415656"/>
                    <a:gd name="connsiteX72" fmla="*/ 1317674 w 2415679"/>
                    <a:gd name="connsiteY72" fmla="*/ 2415657 h 2415656"/>
                    <a:gd name="connsiteX73" fmla="*/ 1119074 w 2415679"/>
                    <a:gd name="connsiteY73" fmla="*/ 2370784 h 2415656"/>
                    <a:gd name="connsiteX74" fmla="*/ 1296606 w 2415679"/>
                    <a:gd name="connsiteY74" fmla="*/ 2370784 h 2415656"/>
                    <a:gd name="connsiteX75" fmla="*/ 1304571 w 2415679"/>
                    <a:gd name="connsiteY75" fmla="*/ 2244219 h 2415656"/>
                    <a:gd name="connsiteX76" fmla="*/ 1324435 w 2415679"/>
                    <a:gd name="connsiteY76" fmla="*/ 2223339 h 2415656"/>
                    <a:gd name="connsiteX77" fmla="*/ 1614853 w 2415679"/>
                    <a:gd name="connsiteY77" fmla="*/ 2145880 h 2415656"/>
                    <a:gd name="connsiteX78" fmla="*/ 1642457 w 2415679"/>
                    <a:gd name="connsiteY78" fmla="*/ 2154047 h 2415656"/>
                    <a:gd name="connsiteX79" fmla="*/ 1712429 w 2415679"/>
                    <a:gd name="connsiteY79" fmla="*/ 2259364 h 2415656"/>
                    <a:gd name="connsiteX80" fmla="*/ 1866179 w 2415679"/>
                    <a:gd name="connsiteY80" fmla="*/ 2170598 h 2415656"/>
                    <a:gd name="connsiteX81" fmla="*/ 1810013 w 2415679"/>
                    <a:gd name="connsiteY81" fmla="*/ 2057435 h 2415656"/>
                    <a:gd name="connsiteX82" fmla="*/ 1816759 w 2415679"/>
                    <a:gd name="connsiteY82" fmla="*/ 2029427 h 2415656"/>
                    <a:gd name="connsiteX83" fmla="*/ 2029943 w 2415679"/>
                    <a:gd name="connsiteY83" fmla="*/ 1816953 h 2415656"/>
                    <a:gd name="connsiteX84" fmla="*/ 2057914 w 2415679"/>
                    <a:gd name="connsiteY84" fmla="*/ 1810260 h 2415656"/>
                    <a:gd name="connsiteX85" fmla="*/ 2170591 w 2415679"/>
                    <a:gd name="connsiteY85" fmla="*/ 1866187 h 2415656"/>
                    <a:gd name="connsiteX86" fmla="*/ 2259357 w 2415679"/>
                    <a:gd name="connsiteY86" fmla="*/ 1712437 h 2415656"/>
                    <a:gd name="connsiteX87" fmla="*/ 2155117 w 2415679"/>
                    <a:gd name="connsiteY87" fmla="*/ 1643168 h 2415656"/>
                    <a:gd name="connsiteX88" fmla="*/ 2146980 w 2415679"/>
                    <a:gd name="connsiteY88" fmla="*/ 1615489 h 2415656"/>
                    <a:gd name="connsiteX89" fmla="*/ 2225530 w 2415679"/>
                    <a:gd name="connsiteY89" fmla="*/ 1324248 h 2415656"/>
                    <a:gd name="connsiteX90" fmla="*/ 2246403 w 2415679"/>
                    <a:gd name="connsiteY90" fmla="*/ 1304429 h 2415656"/>
                    <a:gd name="connsiteX91" fmla="*/ 2370784 w 2415679"/>
                    <a:gd name="connsiteY91" fmla="*/ 1296598 h 2415656"/>
                    <a:gd name="connsiteX92" fmla="*/ 2370784 w 2415679"/>
                    <a:gd name="connsiteY92" fmla="*/ 1119066 h 2415656"/>
                    <a:gd name="connsiteX93" fmla="*/ 2246964 w 2415679"/>
                    <a:gd name="connsiteY93" fmla="*/ 1111273 h 2415656"/>
                    <a:gd name="connsiteX94" fmla="*/ 2226068 w 2415679"/>
                    <a:gd name="connsiteY94" fmla="*/ 1091349 h 2415656"/>
                    <a:gd name="connsiteX95" fmla="*/ 2148588 w 2415679"/>
                    <a:gd name="connsiteY95" fmla="*/ 798987 h 2415656"/>
                    <a:gd name="connsiteX96" fmla="*/ 2156762 w 2415679"/>
                    <a:gd name="connsiteY96" fmla="*/ 771397 h 2415656"/>
                    <a:gd name="connsiteX97" fmla="*/ 2259349 w 2415679"/>
                    <a:gd name="connsiteY97" fmla="*/ 703235 h 2415656"/>
                    <a:gd name="connsiteX98" fmla="*/ 2170583 w 2415679"/>
                    <a:gd name="connsiteY98" fmla="*/ 549485 h 2415656"/>
                    <a:gd name="connsiteX99" fmla="*/ 2060524 w 2415679"/>
                    <a:gd name="connsiteY99" fmla="*/ 604110 h 2415656"/>
                    <a:gd name="connsiteX100" fmla="*/ 2032501 w 2415679"/>
                    <a:gd name="connsiteY100" fmla="*/ 597342 h 2415656"/>
                    <a:gd name="connsiteX101" fmla="*/ 1818487 w 2415679"/>
                    <a:gd name="connsiteY101" fmla="*/ 382625 h 2415656"/>
                    <a:gd name="connsiteX102" fmla="*/ 1811778 w 2415679"/>
                    <a:gd name="connsiteY102" fmla="*/ 354639 h 2415656"/>
                    <a:gd name="connsiteX103" fmla="*/ 1866164 w 2415679"/>
                    <a:gd name="connsiteY103" fmla="*/ 245067 h 2415656"/>
                    <a:gd name="connsiteX104" fmla="*/ 1712415 w 2415679"/>
                    <a:gd name="connsiteY104" fmla="*/ 156300 h 2415656"/>
                    <a:gd name="connsiteX105" fmla="*/ 1644955 w 2415679"/>
                    <a:gd name="connsiteY105" fmla="*/ 257818 h 2415656"/>
                    <a:gd name="connsiteX106" fmla="*/ 1617291 w 2415679"/>
                    <a:gd name="connsiteY106" fmla="*/ 265962 h 2415656"/>
                    <a:gd name="connsiteX107" fmla="*/ 1324143 w 2415679"/>
                    <a:gd name="connsiteY107" fmla="*/ 187397 h 2415656"/>
                    <a:gd name="connsiteX108" fmla="*/ 1304272 w 2415679"/>
                    <a:gd name="connsiteY108" fmla="*/ 166524 h 2415656"/>
                    <a:gd name="connsiteX109" fmla="*/ 1296584 w 2415679"/>
                    <a:gd name="connsiteY109" fmla="*/ 44873 h 2415656"/>
                    <a:gd name="connsiteX110" fmla="*/ 1119043 w 2415679"/>
                    <a:gd name="connsiteY110" fmla="*/ 44873 h 2415656"/>
                    <a:gd name="connsiteX111" fmla="*/ 1111355 w 2415679"/>
                    <a:gd name="connsiteY111" fmla="*/ 166524 h 2415656"/>
                    <a:gd name="connsiteX112" fmla="*/ 1091484 w 2415679"/>
                    <a:gd name="connsiteY112" fmla="*/ 187397 h 2415656"/>
                    <a:gd name="connsiteX113" fmla="*/ 798366 w 2415679"/>
                    <a:gd name="connsiteY113" fmla="*/ 265947 h 2415656"/>
                    <a:gd name="connsiteX114" fmla="*/ 770709 w 2415679"/>
                    <a:gd name="connsiteY114" fmla="*/ 257810 h 2415656"/>
                    <a:gd name="connsiteX115" fmla="*/ 703220 w 2415679"/>
                    <a:gd name="connsiteY115" fmla="*/ 156300 h 2415656"/>
                    <a:gd name="connsiteX116" fmla="*/ 549463 w 2415679"/>
                    <a:gd name="connsiteY116" fmla="*/ 245074 h 2415656"/>
                    <a:gd name="connsiteX117" fmla="*/ 603826 w 2415679"/>
                    <a:gd name="connsiteY117" fmla="*/ 354669 h 2415656"/>
                    <a:gd name="connsiteX118" fmla="*/ 597118 w 2415679"/>
                    <a:gd name="connsiteY118" fmla="*/ 382647 h 2415656"/>
                    <a:gd name="connsiteX119" fmla="*/ 383163 w 2415679"/>
                    <a:gd name="connsiteY119" fmla="*/ 597312 h 2415656"/>
                    <a:gd name="connsiteX120" fmla="*/ 355148 w 2415679"/>
                    <a:gd name="connsiteY120" fmla="*/ 604081 h 2415656"/>
                    <a:gd name="connsiteX121" fmla="*/ 245067 w 2415679"/>
                    <a:gd name="connsiteY121" fmla="*/ 549478 h 2415656"/>
                    <a:gd name="connsiteX122" fmla="*/ 156293 w 2415679"/>
                    <a:gd name="connsiteY122" fmla="*/ 703235 h 2415656"/>
                    <a:gd name="connsiteX123" fmla="*/ 258872 w 2415679"/>
                    <a:gd name="connsiteY123" fmla="*/ 771434 h 2415656"/>
                    <a:gd name="connsiteX124" fmla="*/ 267039 w 2415679"/>
                    <a:gd name="connsiteY124" fmla="*/ 799024 h 2415656"/>
                    <a:gd name="connsiteX125" fmla="*/ 189581 w 2415679"/>
                    <a:gd name="connsiteY125" fmla="*/ 1091304 h 2415656"/>
                    <a:gd name="connsiteX126" fmla="*/ 168700 w 2415679"/>
                    <a:gd name="connsiteY126" fmla="*/ 1111228 h 2415656"/>
                    <a:gd name="connsiteX127" fmla="*/ 44873 w 2415679"/>
                    <a:gd name="connsiteY127" fmla="*/ 1119058 h 2415656"/>
                    <a:gd name="connsiteX128" fmla="*/ 44873 w 2415679"/>
                    <a:gd name="connsiteY128" fmla="*/ 1296598 h 2415656"/>
                    <a:gd name="connsiteX129" fmla="*/ 169261 w 2415679"/>
                    <a:gd name="connsiteY129" fmla="*/ 1304466 h 2415656"/>
                    <a:gd name="connsiteX130" fmla="*/ 190135 w 2415679"/>
                    <a:gd name="connsiteY130" fmla="*/ 1324285 h 2415656"/>
                    <a:gd name="connsiteX131" fmla="*/ 268670 w 2415679"/>
                    <a:gd name="connsiteY131" fmla="*/ 1615459 h 2415656"/>
                    <a:gd name="connsiteX132" fmla="*/ 260540 w 2415679"/>
                    <a:gd name="connsiteY132" fmla="*/ 1643130 h 2415656"/>
                    <a:gd name="connsiteX133" fmla="*/ 156300 w 2415679"/>
                    <a:gd name="connsiteY133" fmla="*/ 1712437 h 2415656"/>
                    <a:gd name="connsiteX134" fmla="*/ 245074 w 2415679"/>
                    <a:gd name="connsiteY134" fmla="*/ 1866194 h 2415656"/>
                    <a:gd name="connsiteX135" fmla="*/ 357780 w 2415679"/>
                    <a:gd name="connsiteY135" fmla="*/ 1810290 h 2415656"/>
                    <a:gd name="connsiteX136" fmla="*/ 385743 w 2415679"/>
                    <a:gd name="connsiteY136" fmla="*/ 1816983 h 2415656"/>
                    <a:gd name="connsiteX137" fmla="*/ 598883 w 2415679"/>
                    <a:gd name="connsiteY137" fmla="*/ 2029405 h 2415656"/>
                    <a:gd name="connsiteX138" fmla="*/ 605629 w 2415679"/>
                    <a:gd name="connsiteY138" fmla="*/ 2057405 h 2415656"/>
                    <a:gd name="connsiteX139" fmla="*/ 549485 w 2415679"/>
                    <a:gd name="connsiteY139" fmla="*/ 2170598 h 2415656"/>
                    <a:gd name="connsiteX140" fmla="*/ 703243 w 2415679"/>
                    <a:gd name="connsiteY140" fmla="*/ 2259372 h 2415656"/>
                    <a:gd name="connsiteX141" fmla="*/ 773252 w 2415679"/>
                    <a:gd name="connsiteY141" fmla="*/ 2154070 h 2415656"/>
                    <a:gd name="connsiteX142" fmla="*/ 800856 w 2415679"/>
                    <a:gd name="connsiteY142" fmla="*/ 2145910 h 2415656"/>
                    <a:gd name="connsiteX143" fmla="*/ 1091245 w 2415679"/>
                    <a:gd name="connsiteY143" fmla="*/ 2223346 h 2415656"/>
                    <a:gd name="connsiteX144" fmla="*/ 1111109 w 2415679"/>
                    <a:gd name="connsiteY144" fmla="*/ 2244227 h 2415656"/>
                    <a:gd name="connsiteX145" fmla="*/ 1119074 w 2415679"/>
                    <a:gd name="connsiteY145" fmla="*/ 2370784 h 241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2415679" h="2415656">
                      <a:moveTo>
                        <a:pt x="1317674" y="2415657"/>
                      </a:moveTo>
                      <a:lnTo>
                        <a:pt x="1098006" y="2415657"/>
                      </a:lnTo>
                      <a:cubicBezTo>
                        <a:pt x="1086166" y="2415657"/>
                        <a:pt x="1076362" y="2406450"/>
                        <a:pt x="1075614" y="2394634"/>
                      </a:cubicBezTo>
                      <a:lnTo>
                        <a:pt x="1067492" y="2265639"/>
                      </a:lnTo>
                      <a:cubicBezTo>
                        <a:pt x="975532" y="2253583"/>
                        <a:pt x="885838" y="2229658"/>
                        <a:pt x="800318" y="2194388"/>
                      </a:cubicBezTo>
                      <a:lnTo>
                        <a:pt x="728940" y="2301747"/>
                      </a:lnTo>
                      <a:cubicBezTo>
                        <a:pt x="722388" y="2311611"/>
                        <a:pt x="709293" y="2314670"/>
                        <a:pt x="699039" y="2308754"/>
                      </a:cubicBezTo>
                      <a:lnTo>
                        <a:pt x="508800" y="2198920"/>
                      </a:lnTo>
                      <a:cubicBezTo>
                        <a:pt x="498547" y="2192997"/>
                        <a:pt x="494658" y="2180126"/>
                        <a:pt x="499915" y="2169521"/>
                      </a:cubicBezTo>
                      <a:lnTo>
                        <a:pt x="557143" y="2054137"/>
                      </a:lnTo>
                      <a:cubicBezTo>
                        <a:pt x="483567" y="1997657"/>
                        <a:pt x="417738" y="1932045"/>
                        <a:pt x="361086" y="1858723"/>
                      </a:cubicBezTo>
                      <a:lnTo>
                        <a:pt x="246136" y="1915741"/>
                      </a:lnTo>
                      <a:cubicBezTo>
                        <a:pt x="235538" y="1920999"/>
                        <a:pt x="222660" y="1917117"/>
                        <a:pt x="216737" y="1906856"/>
                      </a:cubicBezTo>
                      <a:lnTo>
                        <a:pt x="106903" y="1716617"/>
                      </a:lnTo>
                      <a:cubicBezTo>
                        <a:pt x="100979" y="1706364"/>
                        <a:pt x="104053" y="1693276"/>
                        <a:pt x="113910" y="1686717"/>
                      </a:cubicBezTo>
                      <a:lnTo>
                        <a:pt x="220154" y="1616079"/>
                      </a:lnTo>
                      <a:cubicBezTo>
                        <a:pt x="184458" y="1530334"/>
                        <a:pt x="160189" y="1440342"/>
                        <a:pt x="147879" y="1348068"/>
                      </a:cubicBezTo>
                      <a:lnTo>
                        <a:pt x="21023" y="1340050"/>
                      </a:lnTo>
                      <a:cubicBezTo>
                        <a:pt x="9206" y="1339303"/>
                        <a:pt x="0" y="1329498"/>
                        <a:pt x="0" y="1317659"/>
                      </a:cubicBezTo>
                      <a:lnTo>
                        <a:pt x="0" y="1097990"/>
                      </a:lnTo>
                      <a:cubicBezTo>
                        <a:pt x="0" y="1086151"/>
                        <a:pt x="9199" y="1076347"/>
                        <a:pt x="21023" y="1075599"/>
                      </a:cubicBezTo>
                      <a:lnTo>
                        <a:pt x="147236" y="1067619"/>
                      </a:lnTo>
                      <a:cubicBezTo>
                        <a:pt x="159150" y="975001"/>
                        <a:pt x="183097" y="884649"/>
                        <a:pt x="218562" y="798508"/>
                      </a:cubicBezTo>
                      <a:lnTo>
                        <a:pt x="113910" y="728940"/>
                      </a:lnTo>
                      <a:cubicBezTo>
                        <a:pt x="104053" y="722381"/>
                        <a:pt x="100979" y="709285"/>
                        <a:pt x="106903" y="699032"/>
                      </a:cubicBezTo>
                      <a:lnTo>
                        <a:pt x="216737" y="508793"/>
                      </a:lnTo>
                      <a:cubicBezTo>
                        <a:pt x="222667" y="498539"/>
                        <a:pt x="235546" y="494658"/>
                        <a:pt x="246136" y="499908"/>
                      </a:cubicBezTo>
                      <a:lnTo>
                        <a:pt x="358393" y="555588"/>
                      </a:lnTo>
                      <a:cubicBezTo>
                        <a:pt x="415255" y="481345"/>
                        <a:pt x="481390" y="415001"/>
                        <a:pt x="555378" y="357952"/>
                      </a:cubicBezTo>
                      <a:lnTo>
                        <a:pt x="499908" y="246128"/>
                      </a:lnTo>
                      <a:cubicBezTo>
                        <a:pt x="494643" y="235523"/>
                        <a:pt x="498532" y="222645"/>
                        <a:pt x="508793" y="216729"/>
                      </a:cubicBezTo>
                      <a:lnTo>
                        <a:pt x="699032" y="106895"/>
                      </a:lnTo>
                      <a:cubicBezTo>
                        <a:pt x="709293" y="100972"/>
                        <a:pt x="722381" y="104046"/>
                        <a:pt x="728932" y="113903"/>
                      </a:cubicBezTo>
                      <a:lnTo>
                        <a:pt x="797767" y="217432"/>
                      </a:lnTo>
                      <a:cubicBezTo>
                        <a:pt x="884156" y="181541"/>
                        <a:pt x="974806" y="157243"/>
                        <a:pt x="1067761" y="145082"/>
                      </a:cubicBezTo>
                      <a:lnTo>
                        <a:pt x="1075606" y="21016"/>
                      </a:lnTo>
                      <a:cubicBezTo>
                        <a:pt x="1076354" y="9199"/>
                        <a:pt x="1086159" y="0"/>
                        <a:pt x="1097998" y="0"/>
                      </a:cubicBezTo>
                      <a:lnTo>
                        <a:pt x="1317666" y="0"/>
                      </a:lnTo>
                      <a:cubicBezTo>
                        <a:pt x="1329505" y="0"/>
                        <a:pt x="1339310" y="9199"/>
                        <a:pt x="1340058" y="21016"/>
                      </a:cubicBezTo>
                      <a:lnTo>
                        <a:pt x="1347903" y="145082"/>
                      </a:lnTo>
                      <a:cubicBezTo>
                        <a:pt x="1440880" y="157250"/>
                        <a:pt x="1531546" y="181549"/>
                        <a:pt x="1617927" y="217440"/>
                      </a:cubicBezTo>
                      <a:lnTo>
                        <a:pt x="1686725" y="113910"/>
                      </a:lnTo>
                      <a:cubicBezTo>
                        <a:pt x="1693276" y="104046"/>
                        <a:pt x="1706386" y="100979"/>
                        <a:pt x="1716632" y="106895"/>
                      </a:cubicBezTo>
                      <a:lnTo>
                        <a:pt x="1906872" y="216729"/>
                      </a:lnTo>
                      <a:cubicBezTo>
                        <a:pt x="1917133" y="222652"/>
                        <a:pt x="1921014" y="235523"/>
                        <a:pt x="1915749" y="246136"/>
                      </a:cubicBezTo>
                      <a:lnTo>
                        <a:pt x="1860264" y="357937"/>
                      </a:lnTo>
                      <a:cubicBezTo>
                        <a:pt x="1934274" y="414993"/>
                        <a:pt x="2000432" y="481368"/>
                        <a:pt x="2057301" y="555618"/>
                      </a:cubicBezTo>
                      <a:lnTo>
                        <a:pt x="2169528" y="499915"/>
                      </a:lnTo>
                      <a:cubicBezTo>
                        <a:pt x="2180141" y="494650"/>
                        <a:pt x="2193012" y="498532"/>
                        <a:pt x="2198935" y="508793"/>
                      </a:cubicBezTo>
                      <a:lnTo>
                        <a:pt x="2308769" y="699032"/>
                      </a:lnTo>
                      <a:cubicBezTo>
                        <a:pt x="2314693" y="709293"/>
                        <a:pt x="2311619" y="722381"/>
                        <a:pt x="2301754" y="728940"/>
                      </a:cubicBezTo>
                      <a:lnTo>
                        <a:pt x="2197103" y="798478"/>
                      </a:lnTo>
                      <a:cubicBezTo>
                        <a:pt x="2232583" y="884634"/>
                        <a:pt x="2256530" y="975001"/>
                        <a:pt x="2268451" y="1067664"/>
                      </a:cubicBezTo>
                      <a:lnTo>
                        <a:pt x="2394649" y="1075606"/>
                      </a:lnTo>
                      <a:cubicBezTo>
                        <a:pt x="2406473" y="1076354"/>
                        <a:pt x="2415680" y="1086159"/>
                        <a:pt x="2415680" y="1097998"/>
                      </a:cubicBezTo>
                      <a:lnTo>
                        <a:pt x="2415680" y="1317666"/>
                      </a:lnTo>
                      <a:cubicBezTo>
                        <a:pt x="2415680" y="1329505"/>
                        <a:pt x="2406473" y="1339318"/>
                        <a:pt x="2394649" y="1340058"/>
                      </a:cubicBezTo>
                      <a:lnTo>
                        <a:pt x="2267800" y="1348045"/>
                      </a:lnTo>
                      <a:cubicBezTo>
                        <a:pt x="2255498" y="1440342"/>
                        <a:pt x="2231222" y="1530357"/>
                        <a:pt x="2195510" y="1616124"/>
                      </a:cubicBezTo>
                      <a:lnTo>
                        <a:pt x="2301762" y="1686724"/>
                      </a:lnTo>
                      <a:cubicBezTo>
                        <a:pt x="2311626" y="1693276"/>
                        <a:pt x="2314700" y="1706371"/>
                        <a:pt x="2308777" y="1716632"/>
                      </a:cubicBezTo>
                      <a:lnTo>
                        <a:pt x="2198943" y="1906872"/>
                      </a:lnTo>
                      <a:cubicBezTo>
                        <a:pt x="2193012" y="1917133"/>
                        <a:pt x="2180134" y="1921014"/>
                        <a:pt x="2169536" y="1915749"/>
                      </a:cubicBezTo>
                      <a:lnTo>
                        <a:pt x="2054616" y="1858708"/>
                      </a:lnTo>
                      <a:cubicBezTo>
                        <a:pt x="1997949" y="1932045"/>
                        <a:pt x="1932098" y="1997672"/>
                        <a:pt x="1858506" y="2054167"/>
                      </a:cubicBezTo>
                      <a:lnTo>
                        <a:pt x="1915756" y="2169521"/>
                      </a:lnTo>
                      <a:cubicBezTo>
                        <a:pt x="1921022" y="2180133"/>
                        <a:pt x="1917140" y="2193004"/>
                        <a:pt x="1906879" y="2198928"/>
                      </a:cubicBezTo>
                      <a:lnTo>
                        <a:pt x="1716640" y="2308762"/>
                      </a:lnTo>
                      <a:cubicBezTo>
                        <a:pt x="1706379" y="2314685"/>
                        <a:pt x="1693283" y="2311604"/>
                        <a:pt x="1686732" y="2301747"/>
                      </a:cubicBezTo>
                      <a:lnTo>
                        <a:pt x="1615391" y="2194380"/>
                      </a:lnTo>
                      <a:cubicBezTo>
                        <a:pt x="1529871" y="2229658"/>
                        <a:pt x="1440170" y="2253583"/>
                        <a:pt x="1348187" y="2265646"/>
                      </a:cubicBezTo>
                      <a:lnTo>
                        <a:pt x="1340065" y="2394641"/>
                      </a:lnTo>
                      <a:cubicBezTo>
                        <a:pt x="1339325" y="2406450"/>
                        <a:pt x="1329520" y="2415657"/>
                        <a:pt x="1317674" y="2415657"/>
                      </a:cubicBezTo>
                      <a:close/>
                      <a:moveTo>
                        <a:pt x="1119074" y="2370784"/>
                      </a:moveTo>
                      <a:lnTo>
                        <a:pt x="1296606" y="2370784"/>
                      </a:lnTo>
                      <a:lnTo>
                        <a:pt x="1304571" y="2244219"/>
                      </a:lnTo>
                      <a:cubicBezTo>
                        <a:pt x="1305252" y="2233360"/>
                        <a:pt x="1313628" y="2224558"/>
                        <a:pt x="1324435" y="2223339"/>
                      </a:cubicBezTo>
                      <a:cubicBezTo>
                        <a:pt x="1424786" y="2211971"/>
                        <a:pt x="1522497" y="2185907"/>
                        <a:pt x="1614853" y="2145880"/>
                      </a:cubicBezTo>
                      <a:cubicBezTo>
                        <a:pt x="1624815" y="2141558"/>
                        <a:pt x="1636444" y="2144998"/>
                        <a:pt x="1642457" y="2154047"/>
                      </a:cubicBezTo>
                      <a:lnTo>
                        <a:pt x="1712429" y="2259364"/>
                      </a:lnTo>
                      <a:lnTo>
                        <a:pt x="1866179" y="2170598"/>
                      </a:lnTo>
                      <a:lnTo>
                        <a:pt x="1810013" y="2057435"/>
                      </a:lnTo>
                      <a:cubicBezTo>
                        <a:pt x="1805182" y="2047698"/>
                        <a:pt x="1808024" y="2035896"/>
                        <a:pt x="1816759" y="2029427"/>
                      </a:cubicBezTo>
                      <a:cubicBezTo>
                        <a:pt x="1897942" y="1969327"/>
                        <a:pt x="1969671" y="1897845"/>
                        <a:pt x="2029943" y="1816953"/>
                      </a:cubicBezTo>
                      <a:cubicBezTo>
                        <a:pt x="2036428" y="1808256"/>
                        <a:pt x="2048199" y="1805443"/>
                        <a:pt x="2057914" y="1810260"/>
                      </a:cubicBezTo>
                      <a:lnTo>
                        <a:pt x="2170591" y="1866187"/>
                      </a:lnTo>
                      <a:lnTo>
                        <a:pt x="2259357" y="1712437"/>
                      </a:lnTo>
                      <a:lnTo>
                        <a:pt x="2155117" y="1643168"/>
                      </a:lnTo>
                      <a:cubicBezTo>
                        <a:pt x="2146045" y="1637140"/>
                        <a:pt x="2142612" y="1625473"/>
                        <a:pt x="2146980" y="1615489"/>
                      </a:cubicBezTo>
                      <a:cubicBezTo>
                        <a:pt x="2187478" y="1522901"/>
                        <a:pt x="2213900" y="1424913"/>
                        <a:pt x="2225530" y="1324248"/>
                      </a:cubicBezTo>
                      <a:cubicBezTo>
                        <a:pt x="2226771" y="1313463"/>
                        <a:pt x="2235567" y="1305109"/>
                        <a:pt x="2246403" y="1304429"/>
                      </a:cubicBezTo>
                      <a:lnTo>
                        <a:pt x="2370784" y="1296598"/>
                      </a:lnTo>
                      <a:lnTo>
                        <a:pt x="2370784" y="1119066"/>
                      </a:lnTo>
                      <a:lnTo>
                        <a:pt x="2246964" y="1111273"/>
                      </a:lnTo>
                      <a:cubicBezTo>
                        <a:pt x="2236082" y="1110585"/>
                        <a:pt x="2227273" y="1102186"/>
                        <a:pt x="2226068" y="1091349"/>
                      </a:cubicBezTo>
                      <a:cubicBezTo>
                        <a:pt x="2214880" y="990340"/>
                        <a:pt x="2188816" y="891971"/>
                        <a:pt x="2148588" y="798987"/>
                      </a:cubicBezTo>
                      <a:cubicBezTo>
                        <a:pt x="2144280" y="789025"/>
                        <a:pt x="2147720" y="777403"/>
                        <a:pt x="2156762" y="771397"/>
                      </a:cubicBezTo>
                      <a:lnTo>
                        <a:pt x="2259349" y="703235"/>
                      </a:lnTo>
                      <a:lnTo>
                        <a:pt x="2170583" y="549485"/>
                      </a:lnTo>
                      <a:lnTo>
                        <a:pt x="2060524" y="604110"/>
                      </a:lnTo>
                      <a:cubicBezTo>
                        <a:pt x="2050779" y="608942"/>
                        <a:pt x="2038963" y="606100"/>
                        <a:pt x="2032501" y="597342"/>
                      </a:cubicBezTo>
                      <a:cubicBezTo>
                        <a:pt x="1972064" y="515509"/>
                        <a:pt x="1900058" y="443263"/>
                        <a:pt x="1818487" y="382625"/>
                      </a:cubicBezTo>
                      <a:cubicBezTo>
                        <a:pt x="1809774" y="376148"/>
                        <a:pt x="1806947" y="364369"/>
                        <a:pt x="1811778" y="354639"/>
                      </a:cubicBezTo>
                      <a:lnTo>
                        <a:pt x="1866164" y="245067"/>
                      </a:lnTo>
                      <a:lnTo>
                        <a:pt x="1712415" y="156300"/>
                      </a:lnTo>
                      <a:lnTo>
                        <a:pt x="1644955" y="257818"/>
                      </a:lnTo>
                      <a:cubicBezTo>
                        <a:pt x="1638927" y="266882"/>
                        <a:pt x="1627268" y="270315"/>
                        <a:pt x="1617291" y="265962"/>
                      </a:cubicBezTo>
                      <a:cubicBezTo>
                        <a:pt x="1524097" y="225285"/>
                        <a:pt x="1425466" y="198847"/>
                        <a:pt x="1324143" y="187397"/>
                      </a:cubicBezTo>
                      <a:cubicBezTo>
                        <a:pt x="1313336" y="186178"/>
                        <a:pt x="1304960" y="177376"/>
                        <a:pt x="1304272" y="166524"/>
                      </a:cubicBezTo>
                      <a:lnTo>
                        <a:pt x="1296584" y="44873"/>
                      </a:lnTo>
                      <a:lnTo>
                        <a:pt x="1119043" y="44873"/>
                      </a:lnTo>
                      <a:lnTo>
                        <a:pt x="1111355" y="166524"/>
                      </a:lnTo>
                      <a:cubicBezTo>
                        <a:pt x="1110667" y="177383"/>
                        <a:pt x="1102291" y="186178"/>
                        <a:pt x="1091484" y="187397"/>
                      </a:cubicBezTo>
                      <a:cubicBezTo>
                        <a:pt x="990183" y="198840"/>
                        <a:pt x="891567" y="225270"/>
                        <a:pt x="798366" y="265947"/>
                      </a:cubicBezTo>
                      <a:cubicBezTo>
                        <a:pt x="788381" y="270293"/>
                        <a:pt x="776730" y="266860"/>
                        <a:pt x="770709" y="257810"/>
                      </a:cubicBezTo>
                      <a:lnTo>
                        <a:pt x="703220" y="156300"/>
                      </a:lnTo>
                      <a:lnTo>
                        <a:pt x="549463" y="245074"/>
                      </a:lnTo>
                      <a:lnTo>
                        <a:pt x="603826" y="354669"/>
                      </a:lnTo>
                      <a:cubicBezTo>
                        <a:pt x="608650" y="364391"/>
                        <a:pt x="605823" y="376171"/>
                        <a:pt x="597118" y="382647"/>
                      </a:cubicBezTo>
                      <a:cubicBezTo>
                        <a:pt x="515576" y="443271"/>
                        <a:pt x="443592" y="515494"/>
                        <a:pt x="383163" y="597312"/>
                      </a:cubicBezTo>
                      <a:cubicBezTo>
                        <a:pt x="376701" y="606062"/>
                        <a:pt x="364885" y="608919"/>
                        <a:pt x="355148" y="604081"/>
                      </a:cubicBezTo>
                      <a:lnTo>
                        <a:pt x="245067" y="549478"/>
                      </a:lnTo>
                      <a:lnTo>
                        <a:pt x="156293" y="703235"/>
                      </a:lnTo>
                      <a:lnTo>
                        <a:pt x="258872" y="771434"/>
                      </a:lnTo>
                      <a:cubicBezTo>
                        <a:pt x="267907" y="777440"/>
                        <a:pt x="271347" y="789062"/>
                        <a:pt x="267039" y="799024"/>
                      </a:cubicBezTo>
                      <a:cubicBezTo>
                        <a:pt x="226826" y="892001"/>
                        <a:pt x="200762" y="990340"/>
                        <a:pt x="189581" y="1091304"/>
                      </a:cubicBezTo>
                      <a:cubicBezTo>
                        <a:pt x="188377" y="1102134"/>
                        <a:pt x="179574" y="1110540"/>
                        <a:pt x="168700" y="1111228"/>
                      </a:cubicBezTo>
                      <a:lnTo>
                        <a:pt x="44873" y="1119058"/>
                      </a:lnTo>
                      <a:lnTo>
                        <a:pt x="44873" y="1296598"/>
                      </a:lnTo>
                      <a:lnTo>
                        <a:pt x="169261" y="1304466"/>
                      </a:lnTo>
                      <a:cubicBezTo>
                        <a:pt x="180098" y="1305154"/>
                        <a:pt x="188885" y="1313493"/>
                        <a:pt x="190135" y="1324285"/>
                      </a:cubicBezTo>
                      <a:cubicBezTo>
                        <a:pt x="201764" y="1424920"/>
                        <a:pt x="228187" y="1522885"/>
                        <a:pt x="268670" y="1615459"/>
                      </a:cubicBezTo>
                      <a:cubicBezTo>
                        <a:pt x="273030" y="1625435"/>
                        <a:pt x="269604" y="1637110"/>
                        <a:pt x="260540" y="1643130"/>
                      </a:cubicBezTo>
                      <a:lnTo>
                        <a:pt x="156300" y="1712437"/>
                      </a:lnTo>
                      <a:lnTo>
                        <a:pt x="245074" y="1866194"/>
                      </a:lnTo>
                      <a:lnTo>
                        <a:pt x="357780" y="1810290"/>
                      </a:lnTo>
                      <a:cubicBezTo>
                        <a:pt x="367488" y="1805466"/>
                        <a:pt x="379259" y="1808285"/>
                        <a:pt x="385743" y="1816983"/>
                      </a:cubicBezTo>
                      <a:cubicBezTo>
                        <a:pt x="446000" y="1897859"/>
                        <a:pt x="517715" y="1969327"/>
                        <a:pt x="598883" y="2029405"/>
                      </a:cubicBezTo>
                      <a:cubicBezTo>
                        <a:pt x="607618" y="2035874"/>
                        <a:pt x="610460" y="2047668"/>
                        <a:pt x="605629" y="2057405"/>
                      </a:cubicBezTo>
                      <a:lnTo>
                        <a:pt x="549485" y="2170598"/>
                      </a:lnTo>
                      <a:lnTo>
                        <a:pt x="703243" y="2259372"/>
                      </a:lnTo>
                      <a:lnTo>
                        <a:pt x="773252" y="2154070"/>
                      </a:lnTo>
                      <a:cubicBezTo>
                        <a:pt x="779265" y="2145028"/>
                        <a:pt x="790887" y="2141587"/>
                        <a:pt x="800856" y="2145910"/>
                      </a:cubicBezTo>
                      <a:cubicBezTo>
                        <a:pt x="893213" y="2185929"/>
                        <a:pt x="990909" y="2211986"/>
                        <a:pt x="1091245" y="2223346"/>
                      </a:cubicBezTo>
                      <a:cubicBezTo>
                        <a:pt x="1102052" y="2224572"/>
                        <a:pt x="1110428" y="2233375"/>
                        <a:pt x="1111109" y="2244227"/>
                      </a:cubicBezTo>
                      <a:lnTo>
                        <a:pt x="1119074" y="2370784"/>
                      </a:lnTo>
                      <a:close/>
                    </a:path>
                  </a:pathLst>
                </a:custGeom>
                <a:solidFill>
                  <a:srgbClr val="C5E330"/>
                </a:solidFill>
                <a:ln w="7476"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D6F88455-F88D-1D1D-6A42-34BDBA8CFDB8}"/>
                    </a:ext>
                  </a:extLst>
                </p:cNvPr>
                <p:cNvSpPr/>
                <p:nvPr/>
              </p:nvSpPr>
              <p:spPr>
                <a:xfrm>
                  <a:off x="4247283" y="2900514"/>
                  <a:ext cx="1905981" cy="1905981"/>
                </a:xfrm>
                <a:custGeom>
                  <a:avLst/>
                  <a:gdLst>
                    <a:gd name="connsiteX0" fmla="*/ 952991 w 1905981"/>
                    <a:gd name="connsiteY0" fmla="*/ 0 h 1905981"/>
                    <a:gd name="connsiteX1" fmla="*/ 1626857 w 1905981"/>
                    <a:gd name="connsiteY1" fmla="*/ 279125 h 1905981"/>
                    <a:gd name="connsiteX2" fmla="*/ 1905982 w 1905981"/>
                    <a:gd name="connsiteY2" fmla="*/ 952991 h 1905981"/>
                    <a:gd name="connsiteX3" fmla="*/ 1626857 w 1905981"/>
                    <a:gd name="connsiteY3" fmla="*/ 1626856 h 1905981"/>
                    <a:gd name="connsiteX4" fmla="*/ 952991 w 1905981"/>
                    <a:gd name="connsiteY4" fmla="*/ 1905981 h 1905981"/>
                    <a:gd name="connsiteX5" fmla="*/ 279125 w 1905981"/>
                    <a:gd name="connsiteY5" fmla="*/ 1626856 h 1905981"/>
                    <a:gd name="connsiteX6" fmla="*/ 0 w 1905981"/>
                    <a:gd name="connsiteY6" fmla="*/ 952991 h 1905981"/>
                    <a:gd name="connsiteX7" fmla="*/ 279125 w 1905981"/>
                    <a:gd name="connsiteY7" fmla="*/ 279125 h 1905981"/>
                    <a:gd name="connsiteX8" fmla="*/ 952991 w 1905981"/>
                    <a:gd name="connsiteY8" fmla="*/ 0 h 190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81" h="1905981">
                      <a:moveTo>
                        <a:pt x="952991" y="0"/>
                      </a:moveTo>
                      <a:cubicBezTo>
                        <a:pt x="1207548" y="0"/>
                        <a:pt x="1446863" y="99132"/>
                        <a:pt x="1626857" y="279125"/>
                      </a:cubicBezTo>
                      <a:cubicBezTo>
                        <a:pt x="1806857" y="459118"/>
                        <a:pt x="1905982" y="698441"/>
                        <a:pt x="1905982" y="952991"/>
                      </a:cubicBezTo>
                      <a:cubicBezTo>
                        <a:pt x="1905982" y="1207541"/>
                        <a:pt x="1806850" y="1446863"/>
                        <a:pt x="1626857" y="1626856"/>
                      </a:cubicBezTo>
                      <a:cubicBezTo>
                        <a:pt x="1446863" y="1806857"/>
                        <a:pt x="1207541" y="1905981"/>
                        <a:pt x="952991" y="1905981"/>
                      </a:cubicBezTo>
                      <a:cubicBezTo>
                        <a:pt x="698434" y="1905981"/>
                        <a:pt x="459118" y="1806857"/>
                        <a:pt x="279125" y="1626856"/>
                      </a:cubicBezTo>
                      <a:cubicBezTo>
                        <a:pt x="99124" y="1446863"/>
                        <a:pt x="0" y="1207541"/>
                        <a:pt x="0" y="952991"/>
                      </a:cubicBezTo>
                      <a:cubicBezTo>
                        <a:pt x="0" y="698441"/>
                        <a:pt x="99124" y="459118"/>
                        <a:pt x="279125" y="279125"/>
                      </a:cubicBezTo>
                      <a:cubicBezTo>
                        <a:pt x="459118" y="99124"/>
                        <a:pt x="698434" y="0"/>
                        <a:pt x="952991" y="0"/>
                      </a:cubicBezTo>
                      <a:close/>
                    </a:path>
                  </a:pathLst>
                </a:custGeom>
                <a:solidFill>
                  <a:srgbClr val="F4F5F5"/>
                </a:solidFill>
                <a:ln w="7476" cap="flat">
                  <a:noFill/>
                  <a:prstDash val="solid"/>
                  <a:miter/>
                </a:ln>
                <a:effectLst>
                  <a:outerShdw blurRad="50800" dist="38100" dir="2700000" algn="tl" rotWithShape="0">
                    <a:prstClr val="black">
                      <a:alpha val="40000"/>
                    </a:prstClr>
                  </a:outerShdw>
                </a:effectLst>
              </p:spPr>
              <p:txBody>
                <a:bodyPr rtlCol="0" anchor="ctr"/>
                <a:lstStyle/>
                <a:p>
                  <a:endParaRPr lang="en-US" dirty="0"/>
                </a:p>
              </p:txBody>
            </p:sp>
          </p:grpSp>
          <p:sp>
            <p:nvSpPr>
              <p:cNvPr id="45" name="TextBox 44">
                <a:extLst>
                  <a:ext uri="{FF2B5EF4-FFF2-40B4-BE49-F238E27FC236}">
                    <a16:creationId xmlns:a16="http://schemas.microsoft.com/office/drawing/2014/main" id="{B0D4F0E9-FECA-6377-4809-E53F932453F7}"/>
                  </a:ext>
                </a:extLst>
              </p:cNvPr>
              <p:cNvSpPr txBox="1"/>
              <p:nvPr/>
            </p:nvSpPr>
            <p:spPr>
              <a:xfrm>
                <a:off x="4235856" y="3222326"/>
                <a:ext cx="1941469" cy="1235851"/>
              </a:xfrm>
              <a:prstGeom prst="rect">
                <a:avLst/>
              </a:prstGeom>
              <a:noFill/>
            </p:spPr>
            <p:txBody>
              <a:bodyPr wrap="square">
                <a:spAutoFit/>
              </a:bodyPr>
              <a:lstStyle/>
              <a:p>
                <a:pPr algn="ctr">
                  <a:lnSpc>
                    <a:spcPct val="115000"/>
                  </a:lnSpc>
                </a:pPr>
                <a:r>
                  <a:rPr lang="en-IN" sz="2200" i="0" dirty="0">
                    <a:solidFill>
                      <a:srgbClr val="404040"/>
                    </a:solidFill>
                    <a:effectLst/>
                    <a:latin typeface="Open Sans" pitchFamily="2" charset="0"/>
                  </a:rPr>
                  <a:t>Notifications and reporting</a:t>
                </a:r>
                <a:endParaRPr lang="en-US" sz="2200" dirty="0">
                  <a:solidFill>
                    <a:srgbClr val="404040"/>
                  </a:solidFill>
                  <a:latin typeface="Open Sans" pitchFamily="2" charset="0"/>
                </a:endParaRPr>
              </a:p>
            </p:txBody>
          </p:sp>
        </p:grpSp>
        <p:grpSp>
          <p:nvGrpSpPr>
            <p:cNvPr id="8" name="Group 7">
              <a:extLst>
                <a:ext uri="{FF2B5EF4-FFF2-40B4-BE49-F238E27FC236}">
                  <a16:creationId xmlns:a16="http://schemas.microsoft.com/office/drawing/2014/main" id="{91F1218A-CE43-A33A-7C79-8FEF6C60C181}"/>
                </a:ext>
              </a:extLst>
            </p:cNvPr>
            <p:cNvGrpSpPr/>
            <p:nvPr/>
          </p:nvGrpSpPr>
          <p:grpSpPr>
            <a:xfrm>
              <a:off x="5443590" y="4507813"/>
              <a:ext cx="2415694" cy="2415664"/>
              <a:chOff x="5443590" y="4507813"/>
              <a:chExt cx="2415694" cy="2415664"/>
            </a:xfrm>
          </p:grpSpPr>
          <p:grpSp>
            <p:nvGrpSpPr>
              <p:cNvPr id="40" name="Graphic 6">
                <a:extLst>
                  <a:ext uri="{FF2B5EF4-FFF2-40B4-BE49-F238E27FC236}">
                    <a16:creationId xmlns:a16="http://schemas.microsoft.com/office/drawing/2014/main" id="{FA22EE89-5350-A86E-2B54-FD0EB540DF52}"/>
                  </a:ext>
                </a:extLst>
              </p:cNvPr>
              <p:cNvGrpSpPr/>
              <p:nvPr/>
            </p:nvGrpSpPr>
            <p:grpSpPr>
              <a:xfrm>
                <a:off x="5443590" y="4507813"/>
                <a:ext cx="2415694" cy="2415664"/>
                <a:chOff x="5443590" y="4507813"/>
                <a:chExt cx="2415694" cy="2415664"/>
              </a:xfrm>
            </p:grpSpPr>
            <p:sp>
              <p:nvSpPr>
                <p:cNvPr id="42" name="Freeform: Shape 41">
                  <a:extLst>
                    <a:ext uri="{FF2B5EF4-FFF2-40B4-BE49-F238E27FC236}">
                      <a16:creationId xmlns:a16="http://schemas.microsoft.com/office/drawing/2014/main" id="{6497FF73-49F5-5023-5841-24E0E29D3187}"/>
                    </a:ext>
                  </a:extLst>
                </p:cNvPr>
                <p:cNvSpPr/>
                <p:nvPr/>
              </p:nvSpPr>
              <p:spPr>
                <a:xfrm>
                  <a:off x="5443590" y="4507813"/>
                  <a:ext cx="2415694" cy="2415664"/>
                </a:xfrm>
                <a:custGeom>
                  <a:avLst/>
                  <a:gdLst>
                    <a:gd name="connsiteX0" fmla="*/ 1317667 w 2415694"/>
                    <a:gd name="connsiteY0" fmla="*/ 2415664 h 2415664"/>
                    <a:gd name="connsiteX1" fmla="*/ 1097998 w 2415694"/>
                    <a:gd name="connsiteY1" fmla="*/ 2415664 h 2415664"/>
                    <a:gd name="connsiteX2" fmla="*/ 1075606 w 2415694"/>
                    <a:gd name="connsiteY2" fmla="*/ 2394641 h 2415664"/>
                    <a:gd name="connsiteX3" fmla="*/ 1067484 w 2415694"/>
                    <a:gd name="connsiteY3" fmla="*/ 2265646 h 2415664"/>
                    <a:gd name="connsiteX4" fmla="*/ 800318 w 2415694"/>
                    <a:gd name="connsiteY4" fmla="*/ 2194395 h 2415664"/>
                    <a:gd name="connsiteX5" fmla="*/ 728947 w 2415694"/>
                    <a:gd name="connsiteY5" fmla="*/ 2301754 h 2415664"/>
                    <a:gd name="connsiteX6" fmla="*/ 699039 w 2415694"/>
                    <a:gd name="connsiteY6" fmla="*/ 2308762 h 2415664"/>
                    <a:gd name="connsiteX7" fmla="*/ 508801 w 2415694"/>
                    <a:gd name="connsiteY7" fmla="*/ 2198928 h 2415664"/>
                    <a:gd name="connsiteX8" fmla="*/ 499915 w 2415694"/>
                    <a:gd name="connsiteY8" fmla="*/ 2169528 h 2415664"/>
                    <a:gd name="connsiteX9" fmla="*/ 557144 w 2415694"/>
                    <a:gd name="connsiteY9" fmla="*/ 2054145 h 2415664"/>
                    <a:gd name="connsiteX10" fmla="*/ 361086 w 2415694"/>
                    <a:gd name="connsiteY10" fmla="*/ 1858730 h 2415664"/>
                    <a:gd name="connsiteX11" fmla="*/ 246136 w 2415694"/>
                    <a:gd name="connsiteY11" fmla="*/ 1915749 h 2415664"/>
                    <a:gd name="connsiteX12" fmla="*/ 216737 w 2415694"/>
                    <a:gd name="connsiteY12" fmla="*/ 1906864 h 2415664"/>
                    <a:gd name="connsiteX13" fmla="*/ 106903 w 2415694"/>
                    <a:gd name="connsiteY13" fmla="*/ 1716625 h 2415664"/>
                    <a:gd name="connsiteX14" fmla="*/ 113910 w 2415694"/>
                    <a:gd name="connsiteY14" fmla="*/ 1686724 h 2415664"/>
                    <a:gd name="connsiteX15" fmla="*/ 220155 w 2415694"/>
                    <a:gd name="connsiteY15" fmla="*/ 1616087 h 2415664"/>
                    <a:gd name="connsiteX16" fmla="*/ 147879 w 2415694"/>
                    <a:gd name="connsiteY16" fmla="*/ 1348075 h 2415664"/>
                    <a:gd name="connsiteX17" fmla="*/ 21016 w 2415694"/>
                    <a:gd name="connsiteY17" fmla="*/ 1340058 h 2415664"/>
                    <a:gd name="connsiteX18" fmla="*/ 0 w 2415694"/>
                    <a:gd name="connsiteY18" fmla="*/ 1317666 h 2415664"/>
                    <a:gd name="connsiteX19" fmla="*/ 0 w 2415694"/>
                    <a:gd name="connsiteY19" fmla="*/ 1097998 h 2415664"/>
                    <a:gd name="connsiteX20" fmla="*/ 21016 w 2415694"/>
                    <a:gd name="connsiteY20" fmla="*/ 1075606 h 2415664"/>
                    <a:gd name="connsiteX21" fmla="*/ 147229 w 2415694"/>
                    <a:gd name="connsiteY21" fmla="*/ 1067626 h 2415664"/>
                    <a:gd name="connsiteX22" fmla="*/ 218554 w 2415694"/>
                    <a:gd name="connsiteY22" fmla="*/ 798515 h 2415664"/>
                    <a:gd name="connsiteX23" fmla="*/ 113910 w 2415694"/>
                    <a:gd name="connsiteY23" fmla="*/ 728940 h 2415664"/>
                    <a:gd name="connsiteX24" fmla="*/ 106903 w 2415694"/>
                    <a:gd name="connsiteY24" fmla="*/ 699039 h 2415664"/>
                    <a:gd name="connsiteX25" fmla="*/ 216737 w 2415694"/>
                    <a:gd name="connsiteY25" fmla="*/ 508800 h 2415664"/>
                    <a:gd name="connsiteX26" fmla="*/ 246136 w 2415694"/>
                    <a:gd name="connsiteY26" fmla="*/ 499915 h 2415664"/>
                    <a:gd name="connsiteX27" fmla="*/ 358394 w 2415694"/>
                    <a:gd name="connsiteY27" fmla="*/ 555595 h 2415664"/>
                    <a:gd name="connsiteX28" fmla="*/ 555386 w 2415694"/>
                    <a:gd name="connsiteY28" fmla="*/ 357959 h 2415664"/>
                    <a:gd name="connsiteX29" fmla="*/ 499915 w 2415694"/>
                    <a:gd name="connsiteY29" fmla="*/ 246136 h 2415664"/>
                    <a:gd name="connsiteX30" fmla="*/ 508801 w 2415694"/>
                    <a:gd name="connsiteY30" fmla="*/ 216737 h 2415664"/>
                    <a:gd name="connsiteX31" fmla="*/ 699039 w 2415694"/>
                    <a:gd name="connsiteY31" fmla="*/ 106902 h 2415664"/>
                    <a:gd name="connsiteX32" fmla="*/ 728947 w 2415694"/>
                    <a:gd name="connsiteY32" fmla="*/ 113910 h 2415664"/>
                    <a:gd name="connsiteX33" fmla="*/ 797775 w 2415694"/>
                    <a:gd name="connsiteY33" fmla="*/ 217440 h 2415664"/>
                    <a:gd name="connsiteX34" fmla="*/ 1067769 w 2415694"/>
                    <a:gd name="connsiteY34" fmla="*/ 145089 h 2415664"/>
                    <a:gd name="connsiteX35" fmla="*/ 1075614 w 2415694"/>
                    <a:gd name="connsiteY35" fmla="*/ 21023 h 2415664"/>
                    <a:gd name="connsiteX36" fmla="*/ 1098006 w 2415694"/>
                    <a:gd name="connsiteY36" fmla="*/ 0 h 2415664"/>
                    <a:gd name="connsiteX37" fmla="*/ 1317674 w 2415694"/>
                    <a:gd name="connsiteY37" fmla="*/ 0 h 2415664"/>
                    <a:gd name="connsiteX38" fmla="*/ 1340066 w 2415694"/>
                    <a:gd name="connsiteY38" fmla="*/ 21023 h 2415664"/>
                    <a:gd name="connsiteX39" fmla="*/ 1347918 w 2415694"/>
                    <a:gd name="connsiteY39" fmla="*/ 145089 h 2415664"/>
                    <a:gd name="connsiteX40" fmla="*/ 1617942 w 2415694"/>
                    <a:gd name="connsiteY40" fmla="*/ 217447 h 2415664"/>
                    <a:gd name="connsiteX41" fmla="*/ 1686732 w 2415694"/>
                    <a:gd name="connsiteY41" fmla="*/ 113918 h 2415664"/>
                    <a:gd name="connsiteX42" fmla="*/ 1716640 w 2415694"/>
                    <a:gd name="connsiteY42" fmla="*/ 106902 h 2415664"/>
                    <a:gd name="connsiteX43" fmla="*/ 1906887 w 2415694"/>
                    <a:gd name="connsiteY43" fmla="*/ 216737 h 2415664"/>
                    <a:gd name="connsiteX44" fmla="*/ 1915771 w 2415694"/>
                    <a:gd name="connsiteY44" fmla="*/ 246143 h 2415664"/>
                    <a:gd name="connsiteX45" fmla="*/ 1860279 w 2415694"/>
                    <a:gd name="connsiteY45" fmla="*/ 357945 h 2415664"/>
                    <a:gd name="connsiteX46" fmla="*/ 2057316 w 2415694"/>
                    <a:gd name="connsiteY46" fmla="*/ 555625 h 2415664"/>
                    <a:gd name="connsiteX47" fmla="*/ 2169543 w 2415694"/>
                    <a:gd name="connsiteY47" fmla="*/ 499923 h 2415664"/>
                    <a:gd name="connsiteX48" fmla="*/ 2198950 w 2415694"/>
                    <a:gd name="connsiteY48" fmla="*/ 508800 h 2415664"/>
                    <a:gd name="connsiteX49" fmla="*/ 2308792 w 2415694"/>
                    <a:gd name="connsiteY49" fmla="*/ 699039 h 2415664"/>
                    <a:gd name="connsiteX50" fmla="*/ 2301777 w 2415694"/>
                    <a:gd name="connsiteY50" fmla="*/ 728947 h 2415664"/>
                    <a:gd name="connsiteX51" fmla="*/ 2197125 w 2415694"/>
                    <a:gd name="connsiteY51" fmla="*/ 798485 h 2415664"/>
                    <a:gd name="connsiteX52" fmla="*/ 2268466 w 2415694"/>
                    <a:gd name="connsiteY52" fmla="*/ 1067671 h 2415664"/>
                    <a:gd name="connsiteX53" fmla="*/ 2394664 w 2415694"/>
                    <a:gd name="connsiteY53" fmla="*/ 1075614 h 2415664"/>
                    <a:gd name="connsiteX54" fmla="*/ 2415695 w 2415694"/>
                    <a:gd name="connsiteY54" fmla="*/ 1098005 h 2415664"/>
                    <a:gd name="connsiteX55" fmla="*/ 2415695 w 2415694"/>
                    <a:gd name="connsiteY55" fmla="*/ 1317674 h 2415664"/>
                    <a:gd name="connsiteX56" fmla="*/ 2394664 w 2415694"/>
                    <a:gd name="connsiteY56" fmla="*/ 1340065 h 2415664"/>
                    <a:gd name="connsiteX57" fmla="*/ 2267815 w 2415694"/>
                    <a:gd name="connsiteY57" fmla="*/ 1348053 h 2415664"/>
                    <a:gd name="connsiteX58" fmla="*/ 2195525 w 2415694"/>
                    <a:gd name="connsiteY58" fmla="*/ 1616132 h 2415664"/>
                    <a:gd name="connsiteX59" fmla="*/ 2301777 w 2415694"/>
                    <a:gd name="connsiteY59" fmla="*/ 1686732 h 2415664"/>
                    <a:gd name="connsiteX60" fmla="*/ 2308792 w 2415694"/>
                    <a:gd name="connsiteY60" fmla="*/ 1716640 h 2415664"/>
                    <a:gd name="connsiteX61" fmla="*/ 2198950 w 2415694"/>
                    <a:gd name="connsiteY61" fmla="*/ 1906879 h 2415664"/>
                    <a:gd name="connsiteX62" fmla="*/ 2169543 w 2415694"/>
                    <a:gd name="connsiteY62" fmla="*/ 1915756 h 2415664"/>
                    <a:gd name="connsiteX63" fmla="*/ 2054624 w 2415694"/>
                    <a:gd name="connsiteY63" fmla="*/ 1858715 h 2415664"/>
                    <a:gd name="connsiteX64" fmla="*/ 1858513 w 2415694"/>
                    <a:gd name="connsiteY64" fmla="*/ 2054175 h 2415664"/>
                    <a:gd name="connsiteX65" fmla="*/ 1915771 w 2415694"/>
                    <a:gd name="connsiteY65" fmla="*/ 2169528 h 2415664"/>
                    <a:gd name="connsiteX66" fmla="*/ 1906887 w 2415694"/>
                    <a:gd name="connsiteY66" fmla="*/ 2198935 h 2415664"/>
                    <a:gd name="connsiteX67" fmla="*/ 1716640 w 2415694"/>
                    <a:gd name="connsiteY67" fmla="*/ 2308769 h 2415664"/>
                    <a:gd name="connsiteX68" fmla="*/ 1686732 w 2415694"/>
                    <a:gd name="connsiteY68" fmla="*/ 2301754 h 2415664"/>
                    <a:gd name="connsiteX69" fmla="*/ 1615399 w 2415694"/>
                    <a:gd name="connsiteY69" fmla="*/ 2194388 h 2415664"/>
                    <a:gd name="connsiteX70" fmla="*/ 1348203 w 2415694"/>
                    <a:gd name="connsiteY70" fmla="*/ 2265654 h 2415664"/>
                    <a:gd name="connsiteX71" fmla="*/ 1340073 w 2415694"/>
                    <a:gd name="connsiteY71" fmla="*/ 2394649 h 2415664"/>
                    <a:gd name="connsiteX72" fmla="*/ 1317667 w 2415694"/>
                    <a:gd name="connsiteY72" fmla="*/ 2415664 h 2415664"/>
                    <a:gd name="connsiteX73" fmla="*/ 1119066 w 2415694"/>
                    <a:gd name="connsiteY73" fmla="*/ 2370791 h 2415664"/>
                    <a:gd name="connsiteX74" fmla="*/ 1296599 w 2415694"/>
                    <a:gd name="connsiteY74" fmla="*/ 2370791 h 2415664"/>
                    <a:gd name="connsiteX75" fmla="*/ 1304564 w 2415694"/>
                    <a:gd name="connsiteY75" fmla="*/ 2244227 h 2415664"/>
                    <a:gd name="connsiteX76" fmla="*/ 1324428 w 2415694"/>
                    <a:gd name="connsiteY76" fmla="*/ 2223346 h 2415664"/>
                    <a:gd name="connsiteX77" fmla="*/ 1614845 w 2415694"/>
                    <a:gd name="connsiteY77" fmla="*/ 2145888 h 2415664"/>
                    <a:gd name="connsiteX78" fmla="*/ 1642457 w 2415694"/>
                    <a:gd name="connsiteY78" fmla="*/ 2154055 h 2415664"/>
                    <a:gd name="connsiteX79" fmla="*/ 1712430 w 2415694"/>
                    <a:gd name="connsiteY79" fmla="*/ 2259371 h 2415664"/>
                    <a:gd name="connsiteX80" fmla="*/ 1866187 w 2415694"/>
                    <a:gd name="connsiteY80" fmla="*/ 2170605 h 2415664"/>
                    <a:gd name="connsiteX81" fmla="*/ 1810013 w 2415694"/>
                    <a:gd name="connsiteY81" fmla="*/ 2057443 h 2415664"/>
                    <a:gd name="connsiteX82" fmla="*/ 1816759 w 2415694"/>
                    <a:gd name="connsiteY82" fmla="*/ 2029435 h 2415664"/>
                    <a:gd name="connsiteX83" fmla="*/ 2029951 w 2415694"/>
                    <a:gd name="connsiteY83" fmla="*/ 1816961 h 2415664"/>
                    <a:gd name="connsiteX84" fmla="*/ 2057915 w 2415694"/>
                    <a:gd name="connsiteY84" fmla="*/ 1810275 h 2415664"/>
                    <a:gd name="connsiteX85" fmla="*/ 2170591 w 2415694"/>
                    <a:gd name="connsiteY85" fmla="*/ 1866202 h 2415664"/>
                    <a:gd name="connsiteX86" fmla="*/ 2259357 w 2415694"/>
                    <a:gd name="connsiteY86" fmla="*/ 1712451 h 2415664"/>
                    <a:gd name="connsiteX87" fmla="*/ 2155109 w 2415694"/>
                    <a:gd name="connsiteY87" fmla="*/ 1643183 h 2415664"/>
                    <a:gd name="connsiteX88" fmla="*/ 2146965 w 2415694"/>
                    <a:gd name="connsiteY88" fmla="*/ 1615504 h 2415664"/>
                    <a:gd name="connsiteX89" fmla="*/ 2225515 w 2415694"/>
                    <a:gd name="connsiteY89" fmla="*/ 1324263 h 2415664"/>
                    <a:gd name="connsiteX90" fmla="*/ 2246396 w 2415694"/>
                    <a:gd name="connsiteY90" fmla="*/ 1304444 h 2415664"/>
                    <a:gd name="connsiteX91" fmla="*/ 2370777 w 2415694"/>
                    <a:gd name="connsiteY91" fmla="*/ 1296613 h 2415664"/>
                    <a:gd name="connsiteX92" fmla="*/ 2370777 w 2415694"/>
                    <a:gd name="connsiteY92" fmla="*/ 1119081 h 2415664"/>
                    <a:gd name="connsiteX93" fmla="*/ 2246957 w 2415694"/>
                    <a:gd name="connsiteY93" fmla="*/ 1111288 h 2415664"/>
                    <a:gd name="connsiteX94" fmla="*/ 2226069 w 2415694"/>
                    <a:gd name="connsiteY94" fmla="*/ 1091364 h 2415664"/>
                    <a:gd name="connsiteX95" fmla="*/ 2148588 w 2415694"/>
                    <a:gd name="connsiteY95" fmla="*/ 799001 h 2415664"/>
                    <a:gd name="connsiteX96" fmla="*/ 2156770 w 2415694"/>
                    <a:gd name="connsiteY96" fmla="*/ 771412 h 2415664"/>
                    <a:gd name="connsiteX97" fmla="*/ 2259357 w 2415694"/>
                    <a:gd name="connsiteY97" fmla="*/ 703250 h 2415664"/>
                    <a:gd name="connsiteX98" fmla="*/ 2170591 w 2415694"/>
                    <a:gd name="connsiteY98" fmla="*/ 549500 h 2415664"/>
                    <a:gd name="connsiteX99" fmla="*/ 2060532 w 2415694"/>
                    <a:gd name="connsiteY99" fmla="*/ 604125 h 2415664"/>
                    <a:gd name="connsiteX100" fmla="*/ 2032509 w 2415694"/>
                    <a:gd name="connsiteY100" fmla="*/ 597357 h 2415664"/>
                    <a:gd name="connsiteX101" fmla="*/ 1818502 w 2415694"/>
                    <a:gd name="connsiteY101" fmla="*/ 382640 h 2415664"/>
                    <a:gd name="connsiteX102" fmla="*/ 1811786 w 2415694"/>
                    <a:gd name="connsiteY102" fmla="*/ 354654 h 2415664"/>
                    <a:gd name="connsiteX103" fmla="*/ 1866179 w 2415694"/>
                    <a:gd name="connsiteY103" fmla="*/ 245081 h 2415664"/>
                    <a:gd name="connsiteX104" fmla="*/ 1712422 w 2415694"/>
                    <a:gd name="connsiteY104" fmla="*/ 156315 h 2415664"/>
                    <a:gd name="connsiteX105" fmla="*/ 1644970 w 2415694"/>
                    <a:gd name="connsiteY105" fmla="*/ 257833 h 2415664"/>
                    <a:gd name="connsiteX106" fmla="*/ 1617306 w 2415694"/>
                    <a:gd name="connsiteY106" fmla="*/ 265977 h 2415664"/>
                    <a:gd name="connsiteX107" fmla="*/ 1324158 w 2415694"/>
                    <a:gd name="connsiteY107" fmla="*/ 187412 h 2415664"/>
                    <a:gd name="connsiteX108" fmla="*/ 1304287 w 2415694"/>
                    <a:gd name="connsiteY108" fmla="*/ 166539 h 2415664"/>
                    <a:gd name="connsiteX109" fmla="*/ 1296591 w 2415694"/>
                    <a:gd name="connsiteY109" fmla="*/ 44888 h 2415664"/>
                    <a:gd name="connsiteX110" fmla="*/ 1119051 w 2415694"/>
                    <a:gd name="connsiteY110" fmla="*/ 44888 h 2415664"/>
                    <a:gd name="connsiteX111" fmla="*/ 1111363 w 2415694"/>
                    <a:gd name="connsiteY111" fmla="*/ 166539 h 2415664"/>
                    <a:gd name="connsiteX112" fmla="*/ 1091492 w 2415694"/>
                    <a:gd name="connsiteY112" fmla="*/ 187412 h 2415664"/>
                    <a:gd name="connsiteX113" fmla="*/ 798374 w 2415694"/>
                    <a:gd name="connsiteY113" fmla="*/ 265962 h 2415664"/>
                    <a:gd name="connsiteX114" fmla="*/ 770717 w 2415694"/>
                    <a:gd name="connsiteY114" fmla="*/ 257825 h 2415664"/>
                    <a:gd name="connsiteX115" fmla="*/ 703228 w 2415694"/>
                    <a:gd name="connsiteY115" fmla="*/ 156315 h 2415664"/>
                    <a:gd name="connsiteX116" fmla="*/ 549470 w 2415694"/>
                    <a:gd name="connsiteY116" fmla="*/ 245089 h 2415664"/>
                    <a:gd name="connsiteX117" fmla="*/ 603834 w 2415694"/>
                    <a:gd name="connsiteY117" fmla="*/ 354684 h 2415664"/>
                    <a:gd name="connsiteX118" fmla="*/ 597118 w 2415694"/>
                    <a:gd name="connsiteY118" fmla="*/ 382655 h 2415664"/>
                    <a:gd name="connsiteX119" fmla="*/ 383164 w 2415694"/>
                    <a:gd name="connsiteY119" fmla="*/ 597327 h 2415664"/>
                    <a:gd name="connsiteX120" fmla="*/ 355148 w 2415694"/>
                    <a:gd name="connsiteY120" fmla="*/ 604095 h 2415664"/>
                    <a:gd name="connsiteX121" fmla="*/ 245067 w 2415694"/>
                    <a:gd name="connsiteY121" fmla="*/ 549493 h 2415664"/>
                    <a:gd name="connsiteX122" fmla="*/ 156293 w 2415694"/>
                    <a:gd name="connsiteY122" fmla="*/ 703250 h 2415664"/>
                    <a:gd name="connsiteX123" fmla="*/ 258873 w 2415694"/>
                    <a:gd name="connsiteY123" fmla="*/ 771449 h 2415664"/>
                    <a:gd name="connsiteX124" fmla="*/ 267039 w 2415694"/>
                    <a:gd name="connsiteY124" fmla="*/ 799039 h 2415664"/>
                    <a:gd name="connsiteX125" fmla="*/ 189581 w 2415694"/>
                    <a:gd name="connsiteY125" fmla="*/ 1091327 h 2415664"/>
                    <a:gd name="connsiteX126" fmla="*/ 168700 w 2415694"/>
                    <a:gd name="connsiteY126" fmla="*/ 1111250 h 2415664"/>
                    <a:gd name="connsiteX127" fmla="*/ 44873 w 2415694"/>
                    <a:gd name="connsiteY127" fmla="*/ 1119081 h 2415664"/>
                    <a:gd name="connsiteX128" fmla="*/ 44873 w 2415694"/>
                    <a:gd name="connsiteY128" fmla="*/ 1296621 h 2415664"/>
                    <a:gd name="connsiteX129" fmla="*/ 169268 w 2415694"/>
                    <a:gd name="connsiteY129" fmla="*/ 1304489 h 2415664"/>
                    <a:gd name="connsiteX130" fmla="*/ 190135 w 2415694"/>
                    <a:gd name="connsiteY130" fmla="*/ 1324307 h 2415664"/>
                    <a:gd name="connsiteX131" fmla="*/ 268670 w 2415694"/>
                    <a:gd name="connsiteY131" fmla="*/ 1615481 h 2415664"/>
                    <a:gd name="connsiteX132" fmla="*/ 260541 w 2415694"/>
                    <a:gd name="connsiteY132" fmla="*/ 1643153 h 2415664"/>
                    <a:gd name="connsiteX133" fmla="*/ 156301 w 2415694"/>
                    <a:gd name="connsiteY133" fmla="*/ 1712459 h 2415664"/>
                    <a:gd name="connsiteX134" fmla="*/ 245074 w 2415694"/>
                    <a:gd name="connsiteY134" fmla="*/ 1866216 h 2415664"/>
                    <a:gd name="connsiteX135" fmla="*/ 357780 w 2415694"/>
                    <a:gd name="connsiteY135" fmla="*/ 1810312 h 2415664"/>
                    <a:gd name="connsiteX136" fmla="*/ 385743 w 2415694"/>
                    <a:gd name="connsiteY136" fmla="*/ 1817006 h 2415664"/>
                    <a:gd name="connsiteX137" fmla="*/ 598883 w 2415694"/>
                    <a:gd name="connsiteY137" fmla="*/ 2029427 h 2415664"/>
                    <a:gd name="connsiteX138" fmla="*/ 605629 w 2415694"/>
                    <a:gd name="connsiteY138" fmla="*/ 2057428 h 2415664"/>
                    <a:gd name="connsiteX139" fmla="*/ 549485 w 2415694"/>
                    <a:gd name="connsiteY139" fmla="*/ 2170620 h 2415664"/>
                    <a:gd name="connsiteX140" fmla="*/ 703243 w 2415694"/>
                    <a:gd name="connsiteY140" fmla="*/ 2259394 h 2415664"/>
                    <a:gd name="connsiteX141" fmla="*/ 773252 w 2415694"/>
                    <a:gd name="connsiteY141" fmla="*/ 2154084 h 2415664"/>
                    <a:gd name="connsiteX142" fmla="*/ 800856 w 2415694"/>
                    <a:gd name="connsiteY142" fmla="*/ 2145925 h 2415664"/>
                    <a:gd name="connsiteX143" fmla="*/ 1091237 w 2415694"/>
                    <a:gd name="connsiteY143" fmla="*/ 2223361 h 2415664"/>
                    <a:gd name="connsiteX144" fmla="*/ 1111101 w 2415694"/>
                    <a:gd name="connsiteY144" fmla="*/ 2244242 h 2415664"/>
                    <a:gd name="connsiteX145" fmla="*/ 1119066 w 2415694"/>
                    <a:gd name="connsiteY145" fmla="*/ 2370791 h 241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2415694" h="2415664">
                      <a:moveTo>
                        <a:pt x="1317667" y="2415664"/>
                      </a:moveTo>
                      <a:lnTo>
                        <a:pt x="1097998" y="2415664"/>
                      </a:lnTo>
                      <a:cubicBezTo>
                        <a:pt x="1086152" y="2415664"/>
                        <a:pt x="1076347" y="2406458"/>
                        <a:pt x="1075606" y="2394641"/>
                      </a:cubicBezTo>
                      <a:lnTo>
                        <a:pt x="1067484" y="2265646"/>
                      </a:lnTo>
                      <a:cubicBezTo>
                        <a:pt x="975525" y="2253590"/>
                        <a:pt x="885831" y="2229673"/>
                        <a:pt x="800318" y="2194395"/>
                      </a:cubicBezTo>
                      <a:lnTo>
                        <a:pt x="728947" y="2301754"/>
                      </a:lnTo>
                      <a:cubicBezTo>
                        <a:pt x="722381" y="2311619"/>
                        <a:pt x="709293" y="2314678"/>
                        <a:pt x="699039" y="2308762"/>
                      </a:cubicBezTo>
                      <a:lnTo>
                        <a:pt x="508801" y="2198928"/>
                      </a:lnTo>
                      <a:cubicBezTo>
                        <a:pt x="498547" y="2193004"/>
                        <a:pt x="494658" y="2180133"/>
                        <a:pt x="499915" y="2169528"/>
                      </a:cubicBezTo>
                      <a:lnTo>
                        <a:pt x="557144" y="2054145"/>
                      </a:lnTo>
                      <a:cubicBezTo>
                        <a:pt x="483567" y="1997665"/>
                        <a:pt x="417738" y="1932060"/>
                        <a:pt x="361086" y="1858730"/>
                      </a:cubicBezTo>
                      <a:lnTo>
                        <a:pt x="246136" y="1915749"/>
                      </a:lnTo>
                      <a:cubicBezTo>
                        <a:pt x="235546" y="1921014"/>
                        <a:pt x="222660" y="1917125"/>
                        <a:pt x="216737" y="1906864"/>
                      </a:cubicBezTo>
                      <a:lnTo>
                        <a:pt x="106903" y="1716625"/>
                      </a:lnTo>
                      <a:cubicBezTo>
                        <a:pt x="100979" y="1706371"/>
                        <a:pt x="104053" y="1693276"/>
                        <a:pt x="113910" y="1686724"/>
                      </a:cubicBezTo>
                      <a:lnTo>
                        <a:pt x="220155" y="1616087"/>
                      </a:lnTo>
                      <a:cubicBezTo>
                        <a:pt x="184458" y="1530335"/>
                        <a:pt x="160189" y="1440334"/>
                        <a:pt x="147879" y="1348075"/>
                      </a:cubicBezTo>
                      <a:lnTo>
                        <a:pt x="21016" y="1340058"/>
                      </a:lnTo>
                      <a:cubicBezTo>
                        <a:pt x="9199" y="1339310"/>
                        <a:pt x="0" y="1329505"/>
                        <a:pt x="0" y="1317666"/>
                      </a:cubicBezTo>
                      <a:lnTo>
                        <a:pt x="0" y="1097998"/>
                      </a:lnTo>
                      <a:cubicBezTo>
                        <a:pt x="0" y="1086151"/>
                        <a:pt x="9207" y="1076354"/>
                        <a:pt x="21016" y="1075606"/>
                      </a:cubicBezTo>
                      <a:lnTo>
                        <a:pt x="147229" y="1067626"/>
                      </a:lnTo>
                      <a:cubicBezTo>
                        <a:pt x="159142" y="974994"/>
                        <a:pt x="183090" y="884649"/>
                        <a:pt x="218554" y="798515"/>
                      </a:cubicBezTo>
                      <a:lnTo>
                        <a:pt x="113910" y="728940"/>
                      </a:lnTo>
                      <a:cubicBezTo>
                        <a:pt x="104053" y="722388"/>
                        <a:pt x="100979" y="709293"/>
                        <a:pt x="106903" y="699039"/>
                      </a:cubicBezTo>
                      <a:lnTo>
                        <a:pt x="216737" y="508800"/>
                      </a:lnTo>
                      <a:cubicBezTo>
                        <a:pt x="222660" y="498547"/>
                        <a:pt x="235546" y="494665"/>
                        <a:pt x="246136" y="499915"/>
                      </a:cubicBezTo>
                      <a:lnTo>
                        <a:pt x="358394" y="555595"/>
                      </a:lnTo>
                      <a:cubicBezTo>
                        <a:pt x="415263" y="481353"/>
                        <a:pt x="481390" y="415008"/>
                        <a:pt x="555386" y="357959"/>
                      </a:cubicBezTo>
                      <a:lnTo>
                        <a:pt x="499915" y="246136"/>
                      </a:lnTo>
                      <a:cubicBezTo>
                        <a:pt x="494650" y="235531"/>
                        <a:pt x="498540" y="222652"/>
                        <a:pt x="508801" y="216737"/>
                      </a:cubicBezTo>
                      <a:lnTo>
                        <a:pt x="699039" y="106902"/>
                      </a:lnTo>
                      <a:cubicBezTo>
                        <a:pt x="709293" y="100979"/>
                        <a:pt x="722388" y="104053"/>
                        <a:pt x="728947" y="113910"/>
                      </a:cubicBezTo>
                      <a:lnTo>
                        <a:pt x="797775" y="217440"/>
                      </a:lnTo>
                      <a:cubicBezTo>
                        <a:pt x="884163" y="181549"/>
                        <a:pt x="974814" y="157257"/>
                        <a:pt x="1067769" y="145089"/>
                      </a:cubicBezTo>
                      <a:lnTo>
                        <a:pt x="1075614" y="21023"/>
                      </a:lnTo>
                      <a:cubicBezTo>
                        <a:pt x="1076362" y="9206"/>
                        <a:pt x="1086166" y="0"/>
                        <a:pt x="1098006" y="0"/>
                      </a:cubicBezTo>
                      <a:lnTo>
                        <a:pt x="1317674" y="0"/>
                      </a:lnTo>
                      <a:cubicBezTo>
                        <a:pt x="1329513" y="0"/>
                        <a:pt x="1339318" y="9199"/>
                        <a:pt x="1340066" y="21023"/>
                      </a:cubicBezTo>
                      <a:lnTo>
                        <a:pt x="1347918" y="145089"/>
                      </a:lnTo>
                      <a:cubicBezTo>
                        <a:pt x="1440888" y="157257"/>
                        <a:pt x="1531554" y="181556"/>
                        <a:pt x="1617942" y="217447"/>
                      </a:cubicBezTo>
                      <a:lnTo>
                        <a:pt x="1686732" y="113918"/>
                      </a:lnTo>
                      <a:cubicBezTo>
                        <a:pt x="1693291" y="104045"/>
                        <a:pt x="1706394" y="100994"/>
                        <a:pt x="1716640" y="106902"/>
                      </a:cubicBezTo>
                      <a:lnTo>
                        <a:pt x="1906887" y="216737"/>
                      </a:lnTo>
                      <a:cubicBezTo>
                        <a:pt x="1917140" y="222660"/>
                        <a:pt x="1921037" y="235531"/>
                        <a:pt x="1915771" y="246143"/>
                      </a:cubicBezTo>
                      <a:lnTo>
                        <a:pt x="1860279" y="357945"/>
                      </a:lnTo>
                      <a:cubicBezTo>
                        <a:pt x="1934289" y="415001"/>
                        <a:pt x="2000440" y="481375"/>
                        <a:pt x="2057316" y="555625"/>
                      </a:cubicBezTo>
                      <a:lnTo>
                        <a:pt x="2169543" y="499923"/>
                      </a:lnTo>
                      <a:cubicBezTo>
                        <a:pt x="2180156" y="494658"/>
                        <a:pt x="2193027" y="498539"/>
                        <a:pt x="2198950" y="508800"/>
                      </a:cubicBezTo>
                      <a:lnTo>
                        <a:pt x="2308792" y="699039"/>
                      </a:lnTo>
                      <a:cubicBezTo>
                        <a:pt x="2314715" y="709300"/>
                        <a:pt x="2311649" y="722388"/>
                        <a:pt x="2301777" y="728947"/>
                      </a:cubicBezTo>
                      <a:lnTo>
                        <a:pt x="2197125" y="798485"/>
                      </a:lnTo>
                      <a:cubicBezTo>
                        <a:pt x="2232598" y="884642"/>
                        <a:pt x="2256553" y="975016"/>
                        <a:pt x="2268466" y="1067671"/>
                      </a:cubicBezTo>
                      <a:lnTo>
                        <a:pt x="2394664" y="1075614"/>
                      </a:lnTo>
                      <a:cubicBezTo>
                        <a:pt x="2406488" y="1076362"/>
                        <a:pt x="2415695" y="1086166"/>
                        <a:pt x="2415695" y="1098005"/>
                      </a:cubicBezTo>
                      <a:lnTo>
                        <a:pt x="2415695" y="1317674"/>
                      </a:lnTo>
                      <a:cubicBezTo>
                        <a:pt x="2415695" y="1329513"/>
                        <a:pt x="2406488" y="1339325"/>
                        <a:pt x="2394664" y="1340065"/>
                      </a:cubicBezTo>
                      <a:lnTo>
                        <a:pt x="2267815" y="1348053"/>
                      </a:lnTo>
                      <a:cubicBezTo>
                        <a:pt x="2255513" y="1440342"/>
                        <a:pt x="2231237" y="1530357"/>
                        <a:pt x="2195525" y="1616132"/>
                      </a:cubicBezTo>
                      <a:lnTo>
                        <a:pt x="2301777" y="1686732"/>
                      </a:lnTo>
                      <a:cubicBezTo>
                        <a:pt x="2311641" y="1693291"/>
                        <a:pt x="2314708" y="1706379"/>
                        <a:pt x="2308792" y="1716640"/>
                      </a:cubicBezTo>
                      <a:lnTo>
                        <a:pt x="2198950" y="1906879"/>
                      </a:lnTo>
                      <a:cubicBezTo>
                        <a:pt x="2193027" y="1917140"/>
                        <a:pt x="2180141" y="1921021"/>
                        <a:pt x="2169543" y="1915756"/>
                      </a:cubicBezTo>
                      <a:lnTo>
                        <a:pt x="2054624" y="1858715"/>
                      </a:lnTo>
                      <a:cubicBezTo>
                        <a:pt x="1997964" y="1932053"/>
                        <a:pt x="1932113" y="1997679"/>
                        <a:pt x="1858513" y="2054175"/>
                      </a:cubicBezTo>
                      <a:lnTo>
                        <a:pt x="1915771" y="2169528"/>
                      </a:lnTo>
                      <a:cubicBezTo>
                        <a:pt x="1921037" y="2180141"/>
                        <a:pt x="1917148" y="2193012"/>
                        <a:pt x="1906887" y="2198935"/>
                      </a:cubicBezTo>
                      <a:lnTo>
                        <a:pt x="1716640" y="2308769"/>
                      </a:lnTo>
                      <a:cubicBezTo>
                        <a:pt x="1706387" y="2314685"/>
                        <a:pt x="1693291" y="2311626"/>
                        <a:pt x="1686732" y="2301754"/>
                      </a:cubicBezTo>
                      <a:lnTo>
                        <a:pt x="1615399" y="2194388"/>
                      </a:lnTo>
                      <a:cubicBezTo>
                        <a:pt x="1529879" y="2229666"/>
                        <a:pt x="1440170" y="2253590"/>
                        <a:pt x="1348203" y="2265654"/>
                      </a:cubicBezTo>
                      <a:lnTo>
                        <a:pt x="1340073" y="2394649"/>
                      </a:lnTo>
                      <a:cubicBezTo>
                        <a:pt x="1339325" y="2406458"/>
                        <a:pt x="1329513" y="2415664"/>
                        <a:pt x="1317667" y="2415664"/>
                      </a:cubicBezTo>
                      <a:close/>
                      <a:moveTo>
                        <a:pt x="1119066" y="2370791"/>
                      </a:moveTo>
                      <a:lnTo>
                        <a:pt x="1296599" y="2370791"/>
                      </a:lnTo>
                      <a:lnTo>
                        <a:pt x="1304564" y="2244227"/>
                      </a:lnTo>
                      <a:cubicBezTo>
                        <a:pt x="1305244" y="2233368"/>
                        <a:pt x="1313621" y="2224565"/>
                        <a:pt x="1324428" y="2223346"/>
                      </a:cubicBezTo>
                      <a:cubicBezTo>
                        <a:pt x="1424778" y="2211978"/>
                        <a:pt x="1522482" y="2185914"/>
                        <a:pt x="1614845" y="2145888"/>
                      </a:cubicBezTo>
                      <a:cubicBezTo>
                        <a:pt x="1624823" y="2141573"/>
                        <a:pt x="1636444" y="2145005"/>
                        <a:pt x="1642457" y="2154055"/>
                      </a:cubicBezTo>
                      <a:lnTo>
                        <a:pt x="1712430" y="2259371"/>
                      </a:lnTo>
                      <a:lnTo>
                        <a:pt x="1866187" y="2170605"/>
                      </a:lnTo>
                      <a:lnTo>
                        <a:pt x="1810013" y="2057443"/>
                      </a:lnTo>
                      <a:cubicBezTo>
                        <a:pt x="1805182" y="2047705"/>
                        <a:pt x="1808024" y="2035904"/>
                        <a:pt x="1816759" y="2029435"/>
                      </a:cubicBezTo>
                      <a:cubicBezTo>
                        <a:pt x="1897942" y="1969335"/>
                        <a:pt x="1969672" y="1897852"/>
                        <a:pt x="2029951" y="1816961"/>
                      </a:cubicBezTo>
                      <a:cubicBezTo>
                        <a:pt x="2036420" y="1808270"/>
                        <a:pt x="2048192" y="1805443"/>
                        <a:pt x="2057915" y="1810275"/>
                      </a:cubicBezTo>
                      <a:lnTo>
                        <a:pt x="2170591" y="1866202"/>
                      </a:lnTo>
                      <a:lnTo>
                        <a:pt x="2259357" y="1712451"/>
                      </a:lnTo>
                      <a:lnTo>
                        <a:pt x="2155109" y="1643183"/>
                      </a:lnTo>
                      <a:cubicBezTo>
                        <a:pt x="2146037" y="1637155"/>
                        <a:pt x="2142605" y="1625488"/>
                        <a:pt x="2146965" y="1615504"/>
                      </a:cubicBezTo>
                      <a:cubicBezTo>
                        <a:pt x="2187463" y="1522900"/>
                        <a:pt x="2213886" y="1424913"/>
                        <a:pt x="2225515" y="1324263"/>
                      </a:cubicBezTo>
                      <a:cubicBezTo>
                        <a:pt x="2226764" y="1313478"/>
                        <a:pt x="2235559" y="1305124"/>
                        <a:pt x="2246396" y="1304444"/>
                      </a:cubicBezTo>
                      <a:lnTo>
                        <a:pt x="2370777" y="1296613"/>
                      </a:lnTo>
                      <a:lnTo>
                        <a:pt x="2370777" y="1119081"/>
                      </a:lnTo>
                      <a:lnTo>
                        <a:pt x="2246957" y="1111288"/>
                      </a:lnTo>
                      <a:cubicBezTo>
                        <a:pt x="2236083" y="1110600"/>
                        <a:pt x="2227265" y="1102201"/>
                        <a:pt x="2226069" y="1091364"/>
                      </a:cubicBezTo>
                      <a:cubicBezTo>
                        <a:pt x="2214880" y="990355"/>
                        <a:pt x="2188817" y="891993"/>
                        <a:pt x="2148588" y="799001"/>
                      </a:cubicBezTo>
                      <a:cubicBezTo>
                        <a:pt x="2144280" y="789040"/>
                        <a:pt x="2147728" y="777417"/>
                        <a:pt x="2156770" y="771412"/>
                      </a:cubicBezTo>
                      <a:lnTo>
                        <a:pt x="2259357" y="703250"/>
                      </a:lnTo>
                      <a:lnTo>
                        <a:pt x="2170591" y="549500"/>
                      </a:lnTo>
                      <a:lnTo>
                        <a:pt x="2060532" y="604125"/>
                      </a:lnTo>
                      <a:cubicBezTo>
                        <a:pt x="2050757" y="608964"/>
                        <a:pt x="2038971" y="606107"/>
                        <a:pt x="2032509" y="597357"/>
                      </a:cubicBezTo>
                      <a:cubicBezTo>
                        <a:pt x="1972072" y="515524"/>
                        <a:pt x="1900066" y="443278"/>
                        <a:pt x="1818502" y="382640"/>
                      </a:cubicBezTo>
                      <a:cubicBezTo>
                        <a:pt x="1809789" y="376163"/>
                        <a:pt x="1806970" y="364384"/>
                        <a:pt x="1811786" y="354654"/>
                      </a:cubicBezTo>
                      <a:lnTo>
                        <a:pt x="1866179" y="245081"/>
                      </a:lnTo>
                      <a:lnTo>
                        <a:pt x="1712422" y="156315"/>
                      </a:lnTo>
                      <a:lnTo>
                        <a:pt x="1644970" y="257833"/>
                      </a:lnTo>
                      <a:cubicBezTo>
                        <a:pt x="1638935" y="266905"/>
                        <a:pt x="1627283" y="270322"/>
                        <a:pt x="1617306" y="265977"/>
                      </a:cubicBezTo>
                      <a:cubicBezTo>
                        <a:pt x="1524105" y="225292"/>
                        <a:pt x="1425482" y="198862"/>
                        <a:pt x="1324158" y="187412"/>
                      </a:cubicBezTo>
                      <a:cubicBezTo>
                        <a:pt x="1313351" y="186193"/>
                        <a:pt x="1304968" y="177390"/>
                        <a:pt x="1304287" y="166539"/>
                      </a:cubicBezTo>
                      <a:lnTo>
                        <a:pt x="1296591" y="44888"/>
                      </a:lnTo>
                      <a:lnTo>
                        <a:pt x="1119051" y="44888"/>
                      </a:lnTo>
                      <a:lnTo>
                        <a:pt x="1111363" y="166539"/>
                      </a:lnTo>
                      <a:cubicBezTo>
                        <a:pt x="1110675" y="177398"/>
                        <a:pt x="1102299" y="186193"/>
                        <a:pt x="1091492" y="187412"/>
                      </a:cubicBezTo>
                      <a:cubicBezTo>
                        <a:pt x="990191" y="198855"/>
                        <a:pt x="891575" y="225285"/>
                        <a:pt x="798374" y="265962"/>
                      </a:cubicBezTo>
                      <a:cubicBezTo>
                        <a:pt x="788382" y="270315"/>
                        <a:pt x="776737" y="266882"/>
                        <a:pt x="770717" y="257825"/>
                      </a:cubicBezTo>
                      <a:lnTo>
                        <a:pt x="703228" y="156315"/>
                      </a:lnTo>
                      <a:lnTo>
                        <a:pt x="549470" y="245089"/>
                      </a:lnTo>
                      <a:lnTo>
                        <a:pt x="603834" y="354684"/>
                      </a:lnTo>
                      <a:cubicBezTo>
                        <a:pt x="608658" y="364406"/>
                        <a:pt x="605831" y="376178"/>
                        <a:pt x="597118" y="382655"/>
                      </a:cubicBezTo>
                      <a:cubicBezTo>
                        <a:pt x="515584" y="443278"/>
                        <a:pt x="443600" y="515509"/>
                        <a:pt x="383164" y="597327"/>
                      </a:cubicBezTo>
                      <a:cubicBezTo>
                        <a:pt x="376702" y="606077"/>
                        <a:pt x="364885" y="608934"/>
                        <a:pt x="355148" y="604095"/>
                      </a:cubicBezTo>
                      <a:lnTo>
                        <a:pt x="245067" y="549493"/>
                      </a:lnTo>
                      <a:lnTo>
                        <a:pt x="156293" y="703250"/>
                      </a:lnTo>
                      <a:lnTo>
                        <a:pt x="258873" y="771449"/>
                      </a:lnTo>
                      <a:cubicBezTo>
                        <a:pt x="267907" y="777455"/>
                        <a:pt x="271348" y="789077"/>
                        <a:pt x="267039" y="799039"/>
                      </a:cubicBezTo>
                      <a:cubicBezTo>
                        <a:pt x="226833" y="892001"/>
                        <a:pt x="200770" y="990340"/>
                        <a:pt x="189581" y="1091327"/>
                      </a:cubicBezTo>
                      <a:cubicBezTo>
                        <a:pt x="188377" y="1102156"/>
                        <a:pt x="179575" y="1110555"/>
                        <a:pt x="168700" y="1111250"/>
                      </a:cubicBezTo>
                      <a:lnTo>
                        <a:pt x="44873" y="1119081"/>
                      </a:lnTo>
                      <a:lnTo>
                        <a:pt x="44873" y="1296621"/>
                      </a:lnTo>
                      <a:lnTo>
                        <a:pt x="169268" y="1304489"/>
                      </a:lnTo>
                      <a:cubicBezTo>
                        <a:pt x="180106" y="1305177"/>
                        <a:pt x="188893" y="1313523"/>
                        <a:pt x="190135" y="1324307"/>
                      </a:cubicBezTo>
                      <a:cubicBezTo>
                        <a:pt x="201764" y="1424935"/>
                        <a:pt x="228179" y="1522900"/>
                        <a:pt x="268670" y="1615481"/>
                      </a:cubicBezTo>
                      <a:cubicBezTo>
                        <a:pt x="273030" y="1625458"/>
                        <a:pt x="269605" y="1637132"/>
                        <a:pt x="260541" y="1643153"/>
                      </a:cubicBezTo>
                      <a:lnTo>
                        <a:pt x="156301" y="1712459"/>
                      </a:lnTo>
                      <a:lnTo>
                        <a:pt x="245074" y="1866216"/>
                      </a:lnTo>
                      <a:lnTo>
                        <a:pt x="357780" y="1810312"/>
                      </a:lnTo>
                      <a:cubicBezTo>
                        <a:pt x="367495" y="1805488"/>
                        <a:pt x="379259" y="1808308"/>
                        <a:pt x="385743" y="1817006"/>
                      </a:cubicBezTo>
                      <a:cubicBezTo>
                        <a:pt x="446008" y="1897874"/>
                        <a:pt x="517715" y="1969350"/>
                        <a:pt x="598883" y="2029427"/>
                      </a:cubicBezTo>
                      <a:cubicBezTo>
                        <a:pt x="607618" y="2035896"/>
                        <a:pt x="610460" y="2047690"/>
                        <a:pt x="605629" y="2057428"/>
                      </a:cubicBezTo>
                      <a:lnTo>
                        <a:pt x="549485" y="2170620"/>
                      </a:lnTo>
                      <a:lnTo>
                        <a:pt x="703243" y="2259394"/>
                      </a:lnTo>
                      <a:lnTo>
                        <a:pt x="773252" y="2154084"/>
                      </a:lnTo>
                      <a:cubicBezTo>
                        <a:pt x="779265" y="2145043"/>
                        <a:pt x="790872" y="2141602"/>
                        <a:pt x="800856" y="2145925"/>
                      </a:cubicBezTo>
                      <a:cubicBezTo>
                        <a:pt x="893213" y="2185944"/>
                        <a:pt x="990909" y="2212001"/>
                        <a:pt x="1091237" y="2223361"/>
                      </a:cubicBezTo>
                      <a:cubicBezTo>
                        <a:pt x="1102044" y="2224580"/>
                        <a:pt x="1110421" y="2233390"/>
                        <a:pt x="1111101" y="2244242"/>
                      </a:cubicBezTo>
                      <a:lnTo>
                        <a:pt x="1119066" y="2370791"/>
                      </a:lnTo>
                      <a:close/>
                    </a:path>
                  </a:pathLst>
                </a:custGeom>
                <a:solidFill>
                  <a:srgbClr val="5F97CF"/>
                </a:solidFill>
                <a:ln w="7476"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89AFB773-7CBA-F831-ED41-5C5C1F6B7A24}"/>
                    </a:ext>
                  </a:extLst>
                </p:cNvPr>
                <p:cNvSpPr/>
                <p:nvPr/>
              </p:nvSpPr>
              <p:spPr>
                <a:xfrm>
                  <a:off x="5698432" y="4762647"/>
                  <a:ext cx="1905989" cy="1905981"/>
                </a:xfrm>
                <a:custGeom>
                  <a:avLst/>
                  <a:gdLst>
                    <a:gd name="connsiteX0" fmla="*/ 952999 w 1905989"/>
                    <a:gd name="connsiteY0" fmla="*/ 0 h 1905981"/>
                    <a:gd name="connsiteX1" fmla="*/ 1626864 w 1905989"/>
                    <a:gd name="connsiteY1" fmla="*/ 279125 h 1905981"/>
                    <a:gd name="connsiteX2" fmla="*/ 1905989 w 1905989"/>
                    <a:gd name="connsiteY2" fmla="*/ 952991 h 1905981"/>
                    <a:gd name="connsiteX3" fmla="*/ 1626864 w 1905989"/>
                    <a:gd name="connsiteY3" fmla="*/ 1626857 h 1905981"/>
                    <a:gd name="connsiteX4" fmla="*/ 952999 w 1905989"/>
                    <a:gd name="connsiteY4" fmla="*/ 1905982 h 1905981"/>
                    <a:gd name="connsiteX5" fmla="*/ 279125 w 1905989"/>
                    <a:gd name="connsiteY5" fmla="*/ 1626857 h 1905981"/>
                    <a:gd name="connsiteX6" fmla="*/ 0 w 1905989"/>
                    <a:gd name="connsiteY6" fmla="*/ 952991 h 1905981"/>
                    <a:gd name="connsiteX7" fmla="*/ 279125 w 1905989"/>
                    <a:gd name="connsiteY7" fmla="*/ 279125 h 1905981"/>
                    <a:gd name="connsiteX8" fmla="*/ 952999 w 1905989"/>
                    <a:gd name="connsiteY8" fmla="*/ 0 h 190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89" h="1905981">
                      <a:moveTo>
                        <a:pt x="952999" y="0"/>
                      </a:moveTo>
                      <a:cubicBezTo>
                        <a:pt x="1207556" y="0"/>
                        <a:pt x="1446871" y="99125"/>
                        <a:pt x="1626864" y="279125"/>
                      </a:cubicBezTo>
                      <a:cubicBezTo>
                        <a:pt x="1806857" y="459118"/>
                        <a:pt x="1905989" y="698441"/>
                        <a:pt x="1905989" y="952991"/>
                      </a:cubicBezTo>
                      <a:cubicBezTo>
                        <a:pt x="1905989" y="1207548"/>
                        <a:pt x="1806857" y="1446863"/>
                        <a:pt x="1626864" y="1626857"/>
                      </a:cubicBezTo>
                      <a:cubicBezTo>
                        <a:pt x="1446863" y="1806857"/>
                        <a:pt x="1207548" y="1905982"/>
                        <a:pt x="952999" y="1905982"/>
                      </a:cubicBezTo>
                      <a:cubicBezTo>
                        <a:pt x="698441" y="1905982"/>
                        <a:pt x="459126" y="1806850"/>
                        <a:pt x="279125" y="1626857"/>
                      </a:cubicBezTo>
                      <a:cubicBezTo>
                        <a:pt x="99132" y="1446856"/>
                        <a:pt x="0" y="1207540"/>
                        <a:pt x="0" y="952991"/>
                      </a:cubicBezTo>
                      <a:cubicBezTo>
                        <a:pt x="0" y="698434"/>
                        <a:pt x="99132" y="459118"/>
                        <a:pt x="279125" y="279125"/>
                      </a:cubicBezTo>
                      <a:cubicBezTo>
                        <a:pt x="459126" y="99132"/>
                        <a:pt x="698441" y="0"/>
                        <a:pt x="952999" y="0"/>
                      </a:cubicBezTo>
                      <a:close/>
                    </a:path>
                  </a:pathLst>
                </a:custGeom>
                <a:solidFill>
                  <a:srgbClr val="F4F5F5"/>
                </a:solidFill>
                <a:ln w="7476" cap="flat">
                  <a:noFill/>
                  <a:prstDash val="solid"/>
                  <a:miter/>
                </a:ln>
                <a:effectLst>
                  <a:outerShdw blurRad="50800" dist="38100" dir="2700000" algn="tl" rotWithShape="0">
                    <a:prstClr val="black">
                      <a:alpha val="40000"/>
                    </a:prstClr>
                  </a:outerShdw>
                </a:effectLst>
              </p:spPr>
              <p:txBody>
                <a:bodyPr rtlCol="0" anchor="ctr"/>
                <a:lstStyle/>
                <a:p>
                  <a:endParaRPr lang="en-US" dirty="0"/>
                </a:p>
              </p:txBody>
            </p:sp>
          </p:grpSp>
          <p:sp>
            <p:nvSpPr>
              <p:cNvPr id="41" name="TextBox 40">
                <a:extLst>
                  <a:ext uri="{FF2B5EF4-FFF2-40B4-BE49-F238E27FC236}">
                    <a16:creationId xmlns:a16="http://schemas.microsoft.com/office/drawing/2014/main" id="{4A683120-CEC7-66FA-8C17-A3D7E17794D0}"/>
                  </a:ext>
                </a:extLst>
              </p:cNvPr>
              <p:cNvSpPr txBox="1"/>
              <p:nvPr/>
            </p:nvSpPr>
            <p:spPr>
              <a:xfrm>
                <a:off x="5779134" y="5492022"/>
                <a:ext cx="1705987" cy="457176"/>
              </a:xfrm>
              <a:prstGeom prst="rect">
                <a:avLst/>
              </a:prstGeom>
              <a:noFill/>
            </p:spPr>
            <p:txBody>
              <a:bodyPr wrap="square">
                <a:spAutoFit/>
              </a:bodyPr>
              <a:lstStyle/>
              <a:p>
                <a:pPr algn="ctr">
                  <a:lnSpc>
                    <a:spcPct val="115000"/>
                  </a:lnSpc>
                </a:pPr>
                <a:r>
                  <a:rPr lang="en-US" sz="2200" b="0" i="0" u="none" strike="noStrike" dirty="0">
                    <a:solidFill>
                      <a:srgbClr val="404040"/>
                    </a:solidFill>
                    <a:effectLst/>
                    <a:latin typeface="Open Sans" pitchFamily="2" charset="0"/>
                  </a:rPr>
                  <a:t>Flexibility</a:t>
                </a:r>
                <a:endParaRPr lang="en-US" sz="2200" dirty="0">
                  <a:solidFill>
                    <a:srgbClr val="404040"/>
                  </a:solidFill>
                  <a:latin typeface="Open Sans" pitchFamily="2" charset="0"/>
                </a:endParaRPr>
              </a:p>
            </p:txBody>
          </p:sp>
        </p:grpSp>
        <p:grpSp>
          <p:nvGrpSpPr>
            <p:cNvPr id="9" name="Group 8">
              <a:extLst>
                <a:ext uri="{FF2B5EF4-FFF2-40B4-BE49-F238E27FC236}">
                  <a16:creationId xmlns:a16="http://schemas.microsoft.com/office/drawing/2014/main" id="{F0DB70F1-6E73-7B9D-D1EE-286206445851}"/>
                </a:ext>
              </a:extLst>
            </p:cNvPr>
            <p:cNvGrpSpPr/>
            <p:nvPr/>
          </p:nvGrpSpPr>
          <p:grpSpPr>
            <a:xfrm>
              <a:off x="6875384" y="2645688"/>
              <a:ext cx="2415649" cy="2415649"/>
              <a:chOff x="6875384" y="2645688"/>
              <a:chExt cx="2415649" cy="2415649"/>
            </a:xfrm>
          </p:grpSpPr>
          <p:grpSp>
            <p:nvGrpSpPr>
              <p:cNvPr id="36" name="Graphic 6">
                <a:extLst>
                  <a:ext uri="{FF2B5EF4-FFF2-40B4-BE49-F238E27FC236}">
                    <a16:creationId xmlns:a16="http://schemas.microsoft.com/office/drawing/2014/main" id="{991CCBF9-58FB-13FE-EC71-97416FCE0AD9}"/>
                  </a:ext>
                </a:extLst>
              </p:cNvPr>
              <p:cNvGrpSpPr/>
              <p:nvPr/>
            </p:nvGrpSpPr>
            <p:grpSpPr>
              <a:xfrm>
                <a:off x="6875384" y="2645688"/>
                <a:ext cx="2415649" cy="2415649"/>
                <a:chOff x="6875384" y="2645688"/>
                <a:chExt cx="2415649" cy="2415649"/>
              </a:xfrm>
            </p:grpSpPr>
            <p:sp>
              <p:nvSpPr>
                <p:cNvPr id="38" name="Freeform: Shape 37">
                  <a:extLst>
                    <a:ext uri="{FF2B5EF4-FFF2-40B4-BE49-F238E27FC236}">
                      <a16:creationId xmlns:a16="http://schemas.microsoft.com/office/drawing/2014/main" id="{62E34346-A95F-29EA-287C-1C9CFCEC5B20}"/>
                    </a:ext>
                  </a:extLst>
                </p:cNvPr>
                <p:cNvSpPr/>
                <p:nvPr/>
              </p:nvSpPr>
              <p:spPr>
                <a:xfrm>
                  <a:off x="6875384" y="2645688"/>
                  <a:ext cx="2415649" cy="2415649"/>
                </a:xfrm>
                <a:custGeom>
                  <a:avLst/>
                  <a:gdLst>
                    <a:gd name="connsiteX0" fmla="*/ 1317674 w 2415649"/>
                    <a:gd name="connsiteY0" fmla="*/ 2415649 h 2415649"/>
                    <a:gd name="connsiteX1" fmla="*/ 1098006 w 2415649"/>
                    <a:gd name="connsiteY1" fmla="*/ 2415649 h 2415649"/>
                    <a:gd name="connsiteX2" fmla="*/ 1075614 w 2415649"/>
                    <a:gd name="connsiteY2" fmla="*/ 2394626 h 2415649"/>
                    <a:gd name="connsiteX3" fmla="*/ 1067492 w 2415649"/>
                    <a:gd name="connsiteY3" fmla="*/ 2265631 h 2415649"/>
                    <a:gd name="connsiteX4" fmla="*/ 800318 w 2415649"/>
                    <a:gd name="connsiteY4" fmla="*/ 2194380 h 2415649"/>
                    <a:gd name="connsiteX5" fmla="*/ 728940 w 2415649"/>
                    <a:gd name="connsiteY5" fmla="*/ 2301739 h 2415649"/>
                    <a:gd name="connsiteX6" fmla="*/ 699039 w 2415649"/>
                    <a:gd name="connsiteY6" fmla="*/ 2308754 h 2415649"/>
                    <a:gd name="connsiteX7" fmla="*/ 508793 w 2415649"/>
                    <a:gd name="connsiteY7" fmla="*/ 2198920 h 2415649"/>
                    <a:gd name="connsiteX8" fmla="*/ 499915 w 2415649"/>
                    <a:gd name="connsiteY8" fmla="*/ 2169521 h 2415649"/>
                    <a:gd name="connsiteX9" fmla="*/ 557143 w 2415649"/>
                    <a:gd name="connsiteY9" fmla="*/ 2054137 h 2415649"/>
                    <a:gd name="connsiteX10" fmla="*/ 361086 w 2415649"/>
                    <a:gd name="connsiteY10" fmla="*/ 1858723 h 2415649"/>
                    <a:gd name="connsiteX11" fmla="*/ 246136 w 2415649"/>
                    <a:gd name="connsiteY11" fmla="*/ 1915741 h 2415649"/>
                    <a:gd name="connsiteX12" fmla="*/ 216737 w 2415649"/>
                    <a:gd name="connsiteY12" fmla="*/ 1906857 h 2415649"/>
                    <a:gd name="connsiteX13" fmla="*/ 106895 w 2415649"/>
                    <a:gd name="connsiteY13" fmla="*/ 1716617 h 2415649"/>
                    <a:gd name="connsiteX14" fmla="*/ 113903 w 2415649"/>
                    <a:gd name="connsiteY14" fmla="*/ 1686717 h 2415649"/>
                    <a:gd name="connsiteX15" fmla="*/ 220147 w 2415649"/>
                    <a:gd name="connsiteY15" fmla="*/ 1616079 h 2415649"/>
                    <a:gd name="connsiteX16" fmla="*/ 147879 w 2415649"/>
                    <a:gd name="connsiteY16" fmla="*/ 1348068 h 2415649"/>
                    <a:gd name="connsiteX17" fmla="*/ 21016 w 2415649"/>
                    <a:gd name="connsiteY17" fmla="*/ 1340050 h 2415649"/>
                    <a:gd name="connsiteX18" fmla="*/ 0 w 2415649"/>
                    <a:gd name="connsiteY18" fmla="*/ 1317659 h 2415649"/>
                    <a:gd name="connsiteX19" fmla="*/ 0 w 2415649"/>
                    <a:gd name="connsiteY19" fmla="*/ 1097990 h 2415649"/>
                    <a:gd name="connsiteX20" fmla="*/ 21016 w 2415649"/>
                    <a:gd name="connsiteY20" fmla="*/ 1075599 h 2415649"/>
                    <a:gd name="connsiteX21" fmla="*/ 147228 w 2415649"/>
                    <a:gd name="connsiteY21" fmla="*/ 1067619 h 2415649"/>
                    <a:gd name="connsiteX22" fmla="*/ 218546 w 2415649"/>
                    <a:gd name="connsiteY22" fmla="*/ 798508 h 2415649"/>
                    <a:gd name="connsiteX23" fmla="*/ 113903 w 2415649"/>
                    <a:gd name="connsiteY23" fmla="*/ 728940 h 2415649"/>
                    <a:gd name="connsiteX24" fmla="*/ 106895 w 2415649"/>
                    <a:gd name="connsiteY24" fmla="*/ 699032 h 2415649"/>
                    <a:gd name="connsiteX25" fmla="*/ 216737 w 2415649"/>
                    <a:gd name="connsiteY25" fmla="*/ 508793 h 2415649"/>
                    <a:gd name="connsiteX26" fmla="*/ 246136 w 2415649"/>
                    <a:gd name="connsiteY26" fmla="*/ 499908 h 2415649"/>
                    <a:gd name="connsiteX27" fmla="*/ 358393 w 2415649"/>
                    <a:gd name="connsiteY27" fmla="*/ 555588 h 2415649"/>
                    <a:gd name="connsiteX28" fmla="*/ 555386 w 2415649"/>
                    <a:gd name="connsiteY28" fmla="*/ 357952 h 2415649"/>
                    <a:gd name="connsiteX29" fmla="*/ 499915 w 2415649"/>
                    <a:gd name="connsiteY29" fmla="*/ 246129 h 2415649"/>
                    <a:gd name="connsiteX30" fmla="*/ 508793 w 2415649"/>
                    <a:gd name="connsiteY30" fmla="*/ 216729 h 2415649"/>
                    <a:gd name="connsiteX31" fmla="*/ 699039 w 2415649"/>
                    <a:gd name="connsiteY31" fmla="*/ 106895 h 2415649"/>
                    <a:gd name="connsiteX32" fmla="*/ 728940 w 2415649"/>
                    <a:gd name="connsiteY32" fmla="*/ 113903 h 2415649"/>
                    <a:gd name="connsiteX33" fmla="*/ 797767 w 2415649"/>
                    <a:gd name="connsiteY33" fmla="*/ 217432 h 2415649"/>
                    <a:gd name="connsiteX34" fmla="*/ 1067768 w 2415649"/>
                    <a:gd name="connsiteY34" fmla="*/ 145082 h 2415649"/>
                    <a:gd name="connsiteX35" fmla="*/ 1075614 w 2415649"/>
                    <a:gd name="connsiteY35" fmla="*/ 21016 h 2415649"/>
                    <a:gd name="connsiteX36" fmla="*/ 1098006 w 2415649"/>
                    <a:gd name="connsiteY36" fmla="*/ 0 h 2415649"/>
                    <a:gd name="connsiteX37" fmla="*/ 1317674 w 2415649"/>
                    <a:gd name="connsiteY37" fmla="*/ 0 h 2415649"/>
                    <a:gd name="connsiteX38" fmla="*/ 1340065 w 2415649"/>
                    <a:gd name="connsiteY38" fmla="*/ 21016 h 2415649"/>
                    <a:gd name="connsiteX39" fmla="*/ 1347896 w 2415649"/>
                    <a:gd name="connsiteY39" fmla="*/ 145082 h 2415649"/>
                    <a:gd name="connsiteX40" fmla="*/ 1617956 w 2415649"/>
                    <a:gd name="connsiteY40" fmla="*/ 217440 h 2415649"/>
                    <a:gd name="connsiteX41" fmla="*/ 1686687 w 2415649"/>
                    <a:gd name="connsiteY41" fmla="*/ 113910 h 2415649"/>
                    <a:gd name="connsiteX42" fmla="*/ 1716603 w 2415649"/>
                    <a:gd name="connsiteY42" fmla="*/ 106895 h 2415649"/>
                    <a:gd name="connsiteX43" fmla="*/ 1906864 w 2415649"/>
                    <a:gd name="connsiteY43" fmla="*/ 216729 h 2415649"/>
                    <a:gd name="connsiteX44" fmla="*/ 1915764 w 2415649"/>
                    <a:gd name="connsiteY44" fmla="*/ 246136 h 2415649"/>
                    <a:gd name="connsiteX45" fmla="*/ 1860271 w 2415649"/>
                    <a:gd name="connsiteY45" fmla="*/ 357937 h 2415649"/>
                    <a:gd name="connsiteX46" fmla="*/ 2057263 w 2415649"/>
                    <a:gd name="connsiteY46" fmla="*/ 555618 h 2415649"/>
                    <a:gd name="connsiteX47" fmla="*/ 2169521 w 2415649"/>
                    <a:gd name="connsiteY47" fmla="*/ 499915 h 2415649"/>
                    <a:gd name="connsiteX48" fmla="*/ 2198913 w 2415649"/>
                    <a:gd name="connsiteY48" fmla="*/ 508793 h 2415649"/>
                    <a:gd name="connsiteX49" fmla="*/ 2308777 w 2415649"/>
                    <a:gd name="connsiteY49" fmla="*/ 699032 h 2415649"/>
                    <a:gd name="connsiteX50" fmla="*/ 2301747 w 2415649"/>
                    <a:gd name="connsiteY50" fmla="*/ 728940 h 2415649"/>
                    <a:gd name="connsiteX51" fmla="*/ 2197118 w 2415649"/>
                    <a:gd name="connsiteY51" fmla="*/ 798478 h 2415649"/>
                    <a:gd name="connsiteX52" fmla="*/ 2268466 w 2415649"/>
                    <a:gd name="connsiteY52" fmla="*/ 1067664 h 2415649"/>
                    <a:gd name="connsiteX53" fmla="*/ 2394633 w 2415649"/>
                    <a:gd name="connsiteY53" fmla="*/ 1075606 h 2415649"/>
                    <a:gd name="connsiteX54" fmla="*/ 2415649 w 2415649"/>
                    <a:gd name="connsiteY54" fmla="*/ 1097998 h 2415649"/>
                    <a:gd name="connsiteX55" fmla="*/ 2415649 w 2415649"/>
                    <a:gd name="connsiteY55" fmla="*/ 1317666 h 2415649"/>
                    <a:gd name="connsiteX56" fmla="*/ 2394633 w 2415649"/>
                    <a:gd name="connsiteY56" fmla="*/ 1340058 h 2415649"/>
                    <a:gd name="connsiteX57" fmla="*/ 2267793 w 2415649"/>
                    <a:gd name="connsiteY57" fmla="*/ 1348045 h 2415649"/>
                    <a:gd name="connsiteX58" fmla="*/ 2195472 w 2415649"/>
                    <a:gd name="connsiteY58" fmla="*/ 1616124 h 2415649"/>
                    <a:gd name="connsiteX59" fmla="*/ 2301747 w 2415649"/>
                    <a:gd name="connsiteY59" fmla="*/ 1686725 h 2415649"/>
                    <a:gd name="connsiteX60" fmla="*/ 2308777 w 2415649"/>
                    <a:gd name="connsiteY60" fmla="*/ 1716632 h 2415649"/>
                    <a:gd name="connsiteX61" fmla="*/ 2198913 w 2415649"/>
                    <a:gd name="connsiteY61" fmla="*/ 1906872 h 2415649"/>
                    <a:gd name="connsiteX62" fmla="*/ 2169521 w 2415649"/>
                    <a:gd name="connsiteY62" fmla="*/ 1915749 h 2415649"/>
                    <a:gd name="connsiteX63" fmla="*/ 2054571 w 2415649"/>
                    <a:gd name="connsiteY63" fmla="*/ 1858708 h 2415649"/>
                    <a:gd name="connsiteX64" fmla="*/ 1858476 w 2415649"/>
                    <a:gd name="connsiteY64" fmla="*/ 2054167 h 2415649"/>
                    <a:gd name="connsiteX65" fmla="*/ 1915764 w 2415649"/>
                    <a:gd name="connsiteY65" fmla="*/ 2169521 h 2415649"/>
                    <a:gd name="connsiteX66" fmla="*/ 1906864 w 2415649"/>
                    <a:gd name="connsiteY66" fmla="*/ 2198928 h 2415649"/>
                    <a:gd name="connsiteX67" fmla="*/ 1716603 w 2415649"/>
                    <a:gd name="connsiteY67" fmla="*/ 2308762 h 2415649"/>
                    <a:gd name="connsiteX68" fmla="*/ 1686687 w 2415649"/>
                    <a:gd name="connsiteY68" fmla="*/ 2301747 h 2415649"/>
                    <a:gd name="connsiteX69" fmla="*/ 1615414 w 2415649"/>
                    <a:gd name="connsiteY69" fmla="*/ 2194380 h 2415649"/>
                    <a:gd name="connsiteX70" fmla="*/ 1348195 w 2415649"/>
                    <a:gd name="connsiteY70" fmla="*/ 2265646 h 2415649"/>
                    <a:gd name="connsiteX71" fmla="*/ 1340058 w 2415649"/>
                    <a:gd name="connsiteY71" fmla="*/ 2394641 h 2415649"/>
                    <a:gd name="connsiteX72" fmla="*/ 1317674 w 2415649"/>
                    <a:gd name="connsiteY72" fmla="*/ 2415649 h 2415649"/>
                    <a:gd name="connsiteX73" fmla="*/ 1119073 w 2415649"/>
                    <a:gd name="connsiteY73" fmla="*/ 2370776 h 2415649"/>
                    <a:gd name="connsiteX74" fmla="*/ 1296598 w 2415649"/>
                    <a:gd name="connsiteY74" fmla="*/ 2370776 h 2415649"/>
                    <a:gd name="connsiteX75" fmla="*/ 1304571 w 2415649"/>
                    <a:gd name="connsiteY75" fmla="*/ 2244212 h 2415649"/>
                    <a:gd name="connsiteX76" fmla="*/ 1324435 w 2415649"/>
                    <a:gd name="connsiteY76" fmla="*/ 2223331 h 2415649"/>
                    <a:gd name="connsiteX77" fmla="*/ 1614890 w 2415649"/>
                    <a:gd name="connsiteY77" fmla="*/ 2145873 h 2415649"/>
                    <a:gd name="connsiteX78" fmla="*/ 1642487 w 2415649"/>
                    <a:gd name="connsiteY78" fmla="*/ 2154040 h 2415649"/>
                    <a:gd name="connsiteX79" fmla="*/ 1712414 w 2415649"/>
                    <a:gd name="connsiteY79" fmla="*/ 2259357 h 2415649"/>
                    <a:gd name="connsiteX80" fmla="*/ 1866179 w 2415649"/>
                    <a:gd name="connsiteY80" fmla="*/ 2170590 h 2415649"/>
                    <a:gd name="connsiteX81" fmla="*/ 1810013 w 2415649"/>
                    <a:gd name="connsiteY81" fmla="*/ 2057428 h 2415649"/>
                    <a:gd name="connsiteX82" fmla="*/ 1816744 w 2415649"/>
                    <a:gd name="connsiteY82" fmla="*/ 2029420 h 2415649"/>
                    <a:gd name="connsiteX83" fmla="*/ 2029965 w 2415649"/>
                    <a:gd name="connsiteY83" fmla="*/ 1816946 h 2415649"/>
                    <a:gd name="connsiteX84" fmla="*/ 2057937 w 2415649"/>
                    <a:gd name="connsiteY84" fmla="*/ 1810252 h 2415649"/>
                    <a:gd name="connsiteX85" fmla="*/ 2170568 w 2415649"/>
                    <a:gd name="connsiteY85" fmla="*/ 1866179 h 2415649"/>
                    <a:gd name="connsiteX86" fmla="*/ 2259342 w 2415649"/>
                    <a:gd name="connsiteY86" fmla="*/ 1712429 h 2415649"/>
                    <a:gd name="connsiteX87" fmla="*/ 2155087 w 2415649"/>
                    <a:gd name="connsiteY87" fmla="*/ 1643160 h 2415649"/>
                    <a:gd name="connsiteX88" fmla="*/ 2146934 w 2415649"/>
                    <a:gd name="connsiteY88" fmla="*/ 1615481 h 2415649"/>
                    <a:gd name="connsiteX89" fmla="*/ 2225537 w 2415649"/>
                    <a:gd name="connsiteY89" fmla="*/ 1324240 h 2415649"/>
                    <a:gd name="connsiteX90" fmla="*/ 2246403 w 2415649"/>
                    <a:gd name="connsiteY90" fmla="*/ 1304421 h 2415649"/>
                    <a:gd name="connsiteX91" fmla="*/ 2370776 w 2415649"/>
                    <a:gd name="connsiteY91" fmla="*/ 1296591 h 2415649"/>
                    <a:gd name="connsiteX92" fmla="*/ 2370776 w 2415649"/>
                    <a:gd name="connsiteY92" fmla="*/ 1119058 h 2415649"/>
                    <a:gd name="connsiteX93" fmla="*/ 2246926 w 2415649"/>
                    <a:gd name="connsiteY93" fmla="*/ 1111265 h 2415649"/>
                    <a:gd name="connsiteX94" fmla="*/ 2226061 w 2415649"/>
                    <a:gd name="connsiteY94" fmla="*/ 1091342 h 2415649"/>
                    <a:gd name="connsiteX95" fmla="*/ 2148580 w 2415649"/>
                    <a:gd name="connsiteY95" fmla="*/ 798979 h 2415649"/>
                    <a:gd name="connsiteX96" fmla="*/ 2156807 w 2415649"/>
                    <a:gd name="connsiteY96" fmla="*/ 771390 h 2415649"/>
                    <a:gd name="connsiteX97" fmla="*/ 2259342 w 2415649"/>
                    <a:gd name="connsiteY97" fmla="*/ 703227 h 2415649"/>
                    <a:gd name="connsiteX98" fmla="*/ 2170568 w 2415649"/>
                    <a:gd name="connsiteY98" fmla="*/ 549478 h 2415649"/>
                    <a:gd name="connsiteX99" fmla="*/ 2060554 w 2415649"/>
                    <a:gd name="connsiteY99" fmla="*/ 604103 h 2415649"/>
                    <a:gd name="connsiteX100" fmla="*/ 2032509 w 2415649"/>
                    <a:gd name="connsiteY100" fmla="*/ 597335 h 2415649"/>
                    <a:gd name="connsiteX101" fmla="*/ 1818539 w 2415649"/>
                    <a:gd name="connsiteY101" fmla="*/ 382617 h 2415649"/>
                    <a:gd name="connsiteX102" fmla="*/ 1811808 w 2415649"/>
                    <a:gd name="connsiteY102" fmla="*/ 354631 h 2415649"/>
                    <a:gd name="connsiteX103" fmla="*/ 1866179 w 2415649"/>
                    <a:gd name="connsiteY103" fmla="*/ 245059 h 2415649"/>
                    <a:gd name="connsiteX104" fmla="*/ 1712414 w 2415649"/>
                    <a:gd name="connsiteY104" fmla="*/ 156293 h 2415649"/>
                    <a:gd name="connsiteX105" fmla="*/ 1644955 w 2415649"/>
                    <a:gd name="connsiteY105" fmla="*/ 257810 h 2415649"/>
                    <a:gd name="connsiteX106" fmla="*/ 1617284 w 2415649"/>
                    <a:gd name="connsiteY106" fmla="*/ 265955 h 2415649"/>
                    <a:gd name="connsiteX107" fmla="*/ 1324166 w 2415649"/>
                    <a:gd name="connsiteY107" fmla="*/ 187390 h 2415649"/>
                    <a:gd name="connsiteX108" fmla="*/ 1304294 w 2415649"/>
                    <a:gd name="connsiteY108" fmla="*/ 166516 h 2415649"/>
                    <a:gd name="connsiteX109" fmla="*/ 1296606 w 2415649"/>
                    <a:gd name="connsiteY109" fmla="*/ 44866 h 2415649"/>
                    <a:gd name="connsiteX110" fmla="*/ 1119066 w 2415649"/>
                    <a:gd name="connsiteY110" fmla="*/ 44866 h 2415649"/>
                    <a:gd name="connsiteX111" fmla="*/ 1111377 w 2415649"/>
                    <a:gd name="connsiteY111" fmla="*/ 166516 h 2415649"/>
                    <a:gd name="connsiteX112" fmla="*/ 1091506 w 2415649"/>
                    <a:gd name="connsiteY112" fmla="*/ 187390 h 2415649"/>
                    <a:gd name="connsiteX113" fmla="*/ 798388 w 2415649"/>
                    <a:gd name="connsiteY113" fmla="*/ 265940 h 2415649"/>
                    <a:gd name="connsiteX114" fmla="*/ 770732 w 2415649"/>
                    <a:gd name="connsiteY114" fmla="*/ 257803 h 2415649"/>
                    <a:gd name="connsiteX115" fmla="*/ 703243 w 2415649"/>
                    <a:gd name="connsiteY115" fmla="*/ 156293 h 2415649"/>
                    <a:gd name="connsiteX116" fmla="*/ 549485 w 2415649"/>
                    <a:gd name="connsiteY116" fmla="*/ 245066 h 2415649"/>
                    <a:gd name="connsiteX117" fmla="*/ 603841 w 2415649"/>
                    <a:gd name="connsiteY117" fmla="*/ 354661 h 2415649"/>
                    <a:gd name="connsiteX118" fmla="*/ 597132 w 2415649"/>
                    <a:gd name="connsiteY118" fmla="*/ 382632 h 2415649"/>
                    <a:gd name="connsiteX119" fmla="*/ 383178 w 2415649"/>
                    <a:gd name="connsiteY119" fmla="*/ 597305 h 2415649"/>
                    <a:gd name="connsiteX120" fmla="*/ 355162 w 2415649"/>
                    <a:gd name="connsiteY120" fmla="*/ 604073 h 2415649"/>
                    <a:gd name="connsiteX121" fmla="*/ 245074 w 2415649"/>
                    <a:gd name="connsiteY121" fmla="*/ 549470 h 2415649"/>
                    <a:gd name="connsiteX122" fmla="*/ 156300 w 2415649"/>
                    <a:gd name="connsiteY122" fmla="*/ 703227 h 2415649"/>
                    <a:gd name="connsiteX123" fmla="*/ 258887 w 2415649"/>
                    <a:gd name="connsiteY123" fmla="*/ 771427 h 2415649"/>
                    <a:gd name="connsiteX124" fmla="*/ 267062 w 2415649"/>
                    <a:gd name="connsiteY124" fmla="*/ 799016 h 2415649"/>
                    <a:gd name="connsiteX125" fmla="*/ 189603 w 2415649"/>
                    <a:gd name="connsiteY125" fmla="*/ 1091297 h 2415649"/>
                    <a:gd name="connsiteX126" fmla="*/ 168723 w 2415649"/>
                    <a:gd name="connsiteY126" fmla="*/ 1111220 h 2415649"/>
                    <a:gd name="connsiteX127" fmla="*/ 44888 w 2415649"/>
                    <a:gd name="connsiteY127" fmla="*/ 1119051 h 2415649"/>
                    <a:gd name="connsiteX128" fmla="*/ 44888 w 2415649"/>
                    <a:gd name="connsiteY128" fmla="*/ 1296591 h 2415649"/>
                    <a:gd name="connsiteX129" fmla="*/ 169283 w 2415649"/>
                    <a:gd name="connsiteY129" fmla="*/ 1304459 h 2415649"/>
                    <a:gd name="connsiteX130" fmla="*/ 190157 w 2415649"/>
                    <a:gd name="connsiteY130" fmla="*/ 1324278 h 2415649"/>
                    <a:gd name="connsiteX131" fmla="*/ 268684 w 2415649"/>
                    <a:gd name="connsiteY131" fmla="*/ 1615451 h 2415649"/>
                    <a:gd name="connsiteX132" fmla="*/ 260547 w 2415649"/>
                    <a:gd name="connsiteY132" fmla="*/ 1643123 h 2415649"/>
                    <a:gd name="connsiteX133" fmla="*/ 156300 w 2415649"/>
                    <a:gd name="connsiteY133" fmla="*/ 1712429 h 2415649"/>
                    <a:gd name="connsiteX134" fmla="*/ 245074 w 2415649"/>
                    <a:gd name="connsiteY134" fmla="*/ 1866187 h 2415649"/>
                    <a:gd name="connsiteX135" fmla="*/ 357780 w 2415649"/>
                    <a:gd name="connsiteY135" fmla="*/ 1810282 h 2415649"/>
                    <a:gd name="connsiteX136" fmla="*/ 385736 w 2415649"/>
                    <a:gd name="connsiteY136" fmla="*/ 1816976 h 2415649"/>
                    <a:gd name="connsiteX137" fmla="*/ 598875 w 2415649"/>
                    <a:gd name="connsiteY137" fmla="*/ 2029397 h 2415649"/>
                    <a:gd name="connsiteX138" fmla="*/ 605621 w 2415649"/>
                    <a:gd name="connsiteY138" fmla="*/ 2057398 h 2415649"/>
                    <a:gd name="connsiteX139" fmla="*/ 549477 w 2415649"/>
                    <a:gd name="connsiteY139" fmla="*/ 2170590 h 2415649"/>
                    <a:gd name="connsiteX140" fmla="*/ 703235 w 2415649"/>
                    <a:gd name="connsiteY140" fmla="*/ 2259364 h 2415649"/>
                    <a:gd name="connsiteX141" fmla="*/ 773244 w 2415649"/>
                    <a:gd name="connsiteY141" fmla="*/ 2154062 h 2415649"/>
                    <a:gd name="connsiteX142" fmla="*/ 800841 w 2415649"/>
                    <a:gd name="connsiteY142" fmla="*/ 2145895 h 2415649"/>
                    <a:gd name="connsiteX143" fmla="*/ 1091230 w 2415649"/>
                    <a:gd name="connsiteY143" fmla="*/ 2223331 h 2415649"/>
                    <a:gd name="connsiteX144" fmla="*/ 1111094 w 2415649"/>
                    <a:gd name="connsiteY144" fmla="*/ 2244212 h 2415649"/>
                    <a:gd name="connsiteX145" fmla="*/ 1119073 w 2415649"/>
                    <a:gd name="connsiteY145" fmla="*/ 2370776 h 241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2415649" h="2415649">
                      <a:moveTo>
                        <a:pt x="1317674" y="2415649"/>
                      </a:moveTo>
                      <a:lnTo>
                        <a:pt x="1098006" y="2415649"/>
                      </a:lnTo>
                      <a:cubicBezTo>
                        <a:pt x="1086159" y="2415649"/>
                        <a:pt x="1076361" y="2406443"/>
                        <a:pt x="1075614" y="2394626"/>
                      </a:cubicBezTo>
                      <a:lnTo>
                        <a:pt x="1067492" y="2265631"/>
                      </a:lnTo>
                      <a:cubicBezTo>
                        <a:pt x="975524" y="2253576"/>
                        <a:pt x="885830" y="2229651"/>
                        <a:pt x="800318" y="2194380"/>
                      </a:cubicBezTo>
                      <a:lnTo>
                        <a:pt x="728940" y="2301739"/>
                      </a:lnTo>
                      <a:cubicBezTo>
                        <a:pt x="722388" y="2311604"/>
                        <a:pt x="709300" y="2314663"/>
                        <a:pt x="699039" y="2308754"/>
                      </a:cubicBezTo>
                      <a:lnTo>
                        <a:pt x="508793" y="2198920"/>
                      </a:lnTo>
                      <a:cubicBezTo>
                        <a:pt x="498539" y="2192997"/>
                        <a:pt x="494643" y="2180126"/>
                        <a:pt x="499915" y="2169521"/>
                      </a:cubicBezTo>
                      <a:lnTo>
                        <a:pt x="557143" y="2054137"/>
                      </a:lnTo>
                      <a:cubicBezTo>
                        <a:pt x="483559" y="1997650"/>
                        <a:pt x="417730" y="1932045"/>
                        <a:pt x="361086" y="1858723"/>
                      </a:cubicBezTo>
                      <a:lnTo>
                        <a:pt x="246136" y="1915741"/>
                      </a:lnTo>
                      <a:cubicBezTo>
                        <a:pt x="235538" y="1920999"/>
                        <a:pt x="222660" y="1917125"/>
                        <a:pt x="216737" y="1906857"/>
                      </a:cubicBezTo>
                      <a:lnTo>
                        <a:pt x="106895" y="1716617"/>
                      </a:lnTo>
                      <a:cubicBezTo>
                        <a:pt x="100972" y="1706364"/>
                        <a:pt x="104038" y="1693276"/>
                        <a:pt x="113903" y="1686717"/>
                      </a:cubicBezTo>
                      <a:lnTo>
                        <a:pt x="220147" y="1616079"/>
                      </a:lnTo>
                      <a:cubicBezTo>
                        <a:pt x="184450" y="1530320"/>
                        <a:pt x="160182" y="1440334"/>
                        <a:pt x="147879" y="1348068"/>
                      </a:cubicBezTo>
                      <a:lnTo>
                        <a:pt x="21016" y="1340050"/>
                      </a:lnTo>
                      <a:cubicBezTo>
                        <a:pt x="9199" y="1339303"/>
                        <a:pt x="0" y="1329498"/>
                        <a:pt x="0" y="1317659"/>
                      </a:cubicBezTo>
                      <a:lnTo>
                        <a:pt x="0" y="1097990"/>
                      </a:lnTo>
                      <a:cubicBezTo>
                        <a:pt x="0" y="1086151"/>
                        <a:pt x="9206" y="1076347"/>
                        <a:pt x="21016" y="1075599"/>
                      </a:cubicBezTo>
                      <a:lnTo>
                        <a:pt x="147228" y="1067619"/>
                      </a:lnTo>
                      <a:cubicBezTo>
                        <a:pt x="159142" y="975001"/>
                        <a:pt x="183089" y="884642"/>
                        <a:pt x="218546" y="798508"/>
                      </a:cubicBezTo>
                      <a:lnTo>
                        <a:pt x="113903" y="728940"/>
                      </a:lnTo>
                      <a:cubicBezTo>
                        <a:pt x="104045" y="722381"/>
                        <a:pt x="100972" y="709285"/>
                        <a:pt x="106895" y="699032"/>
                      </a:cubicBezTo>
                      <a:lnTo>
                        <a:pt x="216737" y="508793"/>
                      </a:lnTo>
                      <a:cubicBezTo>
                        <a:pt x="222652" y="498532"/>
                        <a:pt x="235531" y="494650"/>
                        <a:pt x="246136" y="499908"/>
                      </a:cubicBezTo>
                      <a:lnTo>
                        <a:pt x="358393" y="555588"/>
                      </a:lnTo>
                      <a:cubicBezTo>
                        <a:pt x="415255" y="481360"/>
                        <a:pt x="481390" y="415001"/>
                        <a:pt x="555386" y="357952"/>
                      </a:cubicBezTo>
                      <a:lnTo>
                        <a:pt x="499915" y="246129"/>
                      </a:lnTo>
                      <a:cubicBezTo>
                        <a:pt x="494650" y="235524"/>
                        <a:pt x="498539" y="222645"/>
                        <a:pt x="508793" y="216729"/>
                      </a:cubicBezTo>
                      <a:lnTo>
                        <a:pt x="699039" y="106895"/>
                      </a:lnTo>
                      <a:cubicBezTo>
                        <a:pt x="709293" y="100987"/>
                        <a:pt x="722381" y="104038"/>
                        <a:pt x="728940" y="113903"/>
                      </a:cubicBezTo>
                      <a:lnTo>
                        <a:pt x="797767" y="217432"/>
                      </a:lnTo>
                      <a:cubicBezTo>
                        <a:pt x="884155" y="181541"/>
                        <a:pt x="974814" y="157250"/>
                        <a:pt x="1067768" y="145082"/>
                      </a:cubicBezTo>
                      <a:lnTo>
                        <a:pt x="1075614" y="21016"/>
                      </a:lnTo>
                      <a:cubicBezTo>
                        <a:pt x="1076361" y="9199"/>
                        <a:pt x="1086166" y="0"/>
                        <a:pt x="1098006" y="0"/>
                      </a:cubicBezTo>
                      <a:lnTo>
                        <a:pt x="1317674" y="0"/>
                      </a:lnTo>
                      <a:cubicBezTo>
                        <a:pt x="1329513" y="0"/>
                        <a:pt x="1339325" y="9199"/>
                        <a:pt x="1340065" y="21016"/>
                      </a:cubicBezTo>
                      <a:lnTo>
                        <a:pt x="1347896" y="145082"/>
                      </a:lnTo>
                      <a:cubicBezTo>
                        <a:pt x="1440858" y="157250"/>
                        <a:pt x="1531576" y="181549"/>
                        <a:pt x="1617956" y="217440"/>
                      </a:cubicBezTo>
                      <a:lnTo>
                        <a:pt x="1686687" y="113910"/>
                      </a:lnTo>
                      <a:cubicBezTo>
                        <a:pt x="1693269" y="104038"/>
                        <a:pt x="1706357" y="100987"/>
                        <a:pt x="1716603" y="106895"/>
                      </a:cubicBezTo>
                      <a:lnTo>
                        <a:pt x="1906864" y="216729"/>
                      </a:lnTo>
                      <a:cubicBezTo>
                        <a:pt x="1917110" y="222652"/>
                        <a:pt x="1920999" y="235524"/>
                        <a:pt x="1915764" y="246136"/>
                      </a:cubicBezTo>
                      <a:lnTo>
                        <a:pt x="1860271" y="357937"/>
                      </a:lnTo>
                      <a:cubicBezTo>
                        <a:pt x="1934312" y="414993"/>
                        <a:pt x="2000424" y="481368"/>
                        <a:pt x="2057263" y="555618"/>
                      </a:cubicBezTo>
                      <a:lnTo>
                        <a:pt x="2169521" y="499915"/>
                      </a:lnTo>
                      <a:cubicBezTo>
                        <a:pt x="2180141" y="494650"/>
                        <a:pt x="2193004" y="498532"/>
                        <a:pt x="2198913" y="508793"/>
                      </a:cubicBezTo>
                      <a:lnTo>
                        <a:pt x="2308777" y="699032"/>
                      </a:lnTo>
                      <a:cubicBezTo>
                        <a:pt x="2314685" y="709293"/>
                        <a:pt x="2311619" y="722381"/>
                        <a:pt x="2301747" y="728940"/>
                      </a:cubicBezTo>
                      <a:lnTo>
                        <a:pt x="2197118" y="798478"/>
                      </a:lnTo>
                      <a:cubicBezTo>
                        <a:pt x="2232568" y="884634"/>
                        <a:pt x="2256500" y="975008"/>
                        <a:pt x="2268466" y="1067664"/>
                      </a:cubicBezTo>
                      <a:lnTo>
                        <a:pt x="2394633" y="1075606"/>
                      </a:lnTo>
                      <a:cubicBezTo>
                        <a:pt x="2406451" y="1076354"/>
                        <a:pt x="2415649" y="1086159"/>
                        <a:pt x="2415649" y="1097998"/>
                      </a:cubicBezTo>
                      <a:lnTo>
                        <a:pt x="2415649" y="1317666"/>
                      </a:lnTo>
                      <a:cubicBezTo>
                        <a:pt x="2415649" y="1329505"/>
                        <a:pt x="2406451" y="1339318"/>
                        <a:pt x="2394633" y="1340058"/>
                      </a:cubicBezTo>
                      <a:lnTo>
                        <a:pt x="2267793" y="1348045"/>
                      </a:lnTo>
                      <a:cubicBezTo>
                        <a:pt x="2255452" y="1440334"/>
                        <a:pt x="2231221" y="1530350"/>
                        <a:pt x="2195472" y="1616124"/>
                      </a:cubicBezTo>
                      <a:lnTo>
                        <a:pt x="2301747" y="1686725"/>
                      </a:lnTo>
                      <a:cubicBezTo>
                        <a:pt x="2311619" y="1693276"/>
                        <a:pt x="2314685" y="1706371"/>
                        <a:pt x="2308777" y="1716632"/>
                      </a:cubicBezTo>
                      <a:lnTo>
                        <a:pt x="2198913" y="1906872"/>
                      </a:lnTo>
                      <a:cubicBezTo>
                        <a:pt x="2193004" y="1917132"/>
                        <a:pt x="2180141" y="1921014"/>
                        <a:pt x="2169521" y="1915749"/>
                      </a:cubicBezTo>
                      <a:lnTo>
                        <a:pt x="2054571" y="1858708"/>
                      </a:lnTo>
                      <a:cubicBezTo>
                        <a:pt x="1997956" y="1932045"/>
                        <a:pt x="1932068" y="1997672"/>
                        <a:pt x="1858476" y="2054167"/>
                      </a:cubicBezTo>
                      <a:lnTo>
                        <a:pt x="1915764" y="2169521"/>
                      </a:lnTo>
                      <a:cubicBezTo>
                        <a:pt x="1920999" y="2180133"/>
                        <a:pt x="1917110" y="2193004"/>
                        <a:pt x="1906864" y="2198928"/>
                      </a:cubicBezTo>
                      <a:lnTo>
                        <a:pt x="1716603" y="2308762"/>
                      </a:lnTo>
                      <a:cubicBezTo>
                        <a:pt x="1706357" y="2314670"/>
                        <a:pt x="1693269" y="2311619"/>
                        <a:pt x="1686687" y="2301747"/>
                      </a:cubicBezTo>
                      <a:lnTo>
                        <a:pt x="1615414" y="2194380"/>
                      </a:lnTo>
                      <a:cubicBezTo>
                        <a:pt x="1529855" y="2229658"/>
                        <a:pt x="1440185" y="2253583"/>
                        <a:pt x="1348195" y="2265646"/>
                      </a:cubicBezTo>
                      <a:lnTo>
                        <a:pt x="1340058" y="2394641"/>
                      </a:lnTo>
                      <a:cubicBezTo>
                        <a:pt x="1339325" y="2406443"/>
                        <a:pt x="1329520" y="2415649"/>
                        <a:pt x="1317674" y="2415649"/>
                      </a:cubicBezTo>
                      <a:close/>
                      <a:moveTo>
                        <a:pt x="1119073" y="2370776"/>
                      </a:moveTo>
                      <a:lnTo>
                        <a:pt x="1296598" y="2370776"/>
                      </a:lnTo>
                      <a:lnTo>
                        <a:pt x="1304571" y="2244212"/>
                      </a:lnTo>
                      <a:cubicBezTo>
                        <a:pt x="1305259" y="2233353"/>
                        <a:pt x="1313628" y="2224550"/>
                        <a:pt x="1324435" y="2223331"/>
                      </a:cubicBezTo>
                      <a:cubicBezTo>
                        <a:pt x="1424778" y="2211963"/>
                        <a:pt x="1522451" y="2185899"/>
                        <a:pt x="1614890" y="2145873"/>
                      </a:cubicBezTo>
                      <a:cubicBezTo>
                        <a:pt x="1624837" y="2141565"/>
                        <a:pt x="1636429" y="2144990"/>
                        <a:pt x="1642487" y="2154040"/>
                      </a:cubicBezTo>
                      <a:lnTo>
                        <a:pt x="1712414" y="2259357"/>
                      </a:lnTo>
                      <a:lnTo>
                        <a:pt x="1866179" y="2170590"/>
                      </a:lnTo>
                      <a:lnTo>
                        <a:pt x="1810013" y="2057428"/>
                      </a:lnTo>
                      <a:cubicBezTo>
                        <a:pt x="1805152" y="2047690"/>
                        <a:pt x="1807994" y="2035889"/>
                        <a:pt x="1816744" y="2029420"/>
                      </a:cubicBezTo>
                      <a:cubicBezTo>
                        <a:pt x="1897964" y="1969320"/>
                        <a:pt x="1969686" y="1897837"/>
                        <a:pt x="2029965" y="1816946"/>
                      </a:cubicBezTo>
                      <a:cubicBezTo>
                        <a:pt x="2036398" y="1808256"/>
                        <a:pt x="2048214" y="1805428"/>
                        <a:pt x="2057937" y="1810252"/>
                      </a:cubicBezTo>
                      <a:lnTo>
                        <a:pt x="2170568" y="1866179"/>
                      </a:lnTo>
                      <a:lnTo>
                        <a:pt x="2259342" y="1712429"/>
                      </a:lnTo>
                      <a:lnTo>
                        <a:pt x="2155087" y="1643160"/>
                      </a:lnTo>
                      <a:cubicBezTo>
                        <a:pt x="2146037" y="1637132"/>
                        <a:pt x="2142597" y="1625465"/>
                        <a:pt x="2146934" y="1615481"/>
                      </a:cubicBezTo>
                      <a:cubicBezTo>
                        <a:pt x="2187470" y="1522878"/>
                        <a:pt x="2213871" y="1424890"/>
                        <a:pt x="2225537" y="1324240"/>
                      </a:cubicBezTo>
                      <a:cubicBezTo>
                        <a:pt x="2226809" y="1313456"/>
                        <a:pt x="2235559" y="1305102"/>
                        <a:pt x="2246403" y="1304421"/>
                      </a:cubicBezTo>
                      <a:lnTo>
                        <a:pt x="2370776" y="1296591"/>
                      </a:lnTo>
                      <a:lnTo>
                        <a:pt x="2370776" y="1119058"/>
                      </a:lnTo>
                      <a:lnTo>
                        <a:pt x="2246926" y="1111265"/>
                      </a:lnTo>
                      <a:cubicBezTo>
                        <a:pt x="2236082" y="1110577"/>
                        <a:pt x="2227257" y="1102179"/>
                        <a:pt x="2226061" y="1091342"/>
                      </a:cubicBezTo>
                      <a:cubicBezTo>
                        <a:pt x="2214918" y="990333"/>
                        <a:pt x="2188817" y="891971"/>
                        <a:pt x="2148580" y="798979"/>
                      </a:cubicBezTo>
                      <a:cubicBezTo>
                        <a:pt x="2144317" y="789017"/>
                        <a:pt x="2147757" y="777395"/>
                        <a:pt x="2156807" y="771390"/>
                      </a:cubicBezTo>
                      <a:lnTo>
                        <a:pt x="2259342" y="703227"/>
                      </a:lnTo>
                      <a:lnTo>
                        <a:pt x="2170568" y="549478"/>
                      </a:lnTo>
                      <a:lnTo>
                        <a:pt x="2060554" y="604103"/>
                      </a:lnTo>
                      <a:cubicBezTo>
                        <a:pt x="2050757" y="608942"/>
                        <a:pt x="2039015" y="606085"/>
                        <a:pt x="2032509" y="597335"/>
                      </a:cubicBezTo>
                      <a:cubicBezTo>
                        <a:pt x="1972079" y="515501"/>
                        <a:pt x="1900058" y="443256"/>
                        <a:pt x="1818539" y="382617"/>
                      </a:cubicBezTo>
                      <a:cubicBezTo>
                        <a:pt x="1809789" y="376141"/>
                        <a:pt x="1806947" y="364361"/>
                        <a:pt x="1811808" y="354631"/>
                      </a:cubicBezTo>
                      <a:lnTo>
                        <a:pt x="1866179" y="245059"/>
                      </a:lnTo>
                      <a:lnTo>
                        <a:pt x="1712414" y="156293"/>
                      </a:lnTo>
                      <a:lnTo>
                        <a:pt x="1644955" y="257810"/>
                      </a:lnTo>
                      <a:cubicBezTo>
                        <a:pt x="1638972" y="266882"/>
                        <a:pt x="1627305" y="270308"/>
                        <a:pt x="1617284" y="265955"/>
                      </a:cubicBezTo>
                      <a:cubicBezTo>
                        <a:pt x="1524097" y="225277"/>
                        <a:pt x="1425526" y="198840"/>
                        <a:pt x="1324166" y="187390"/>
                      </a:cubicBezTo>
                      <a:cubicBezTo>
                        <a:pt x="1313359" y="186171"/>
                        <a:pt x="1304982" y="177368"/>
                        <a:pt x="1304294" y="166516"/>
                      </a:cubicBezTo>
                      <a:lnTo>
                        <a:pt x="1296606" y="44866"/>
                      </a:lnTo>
                      <a:lnTo>
                        <a:pt x="1119066" y="44866"/>
                      </a:lnTo>
                      <a:lnTo>
                        <a:pt x="1111377" y="166516"/>
                      </a:lnTo>
                      <a:cubicBezTo>
                        <a:pt x="1110690" y="177376"/>
                        <a:pt x="1102313" y="186171"/>
                        <a:pt x="1091506" y="187390"/>
                      </a:cubicBezTo>
                      <a:cubicBezTo>
                        <a:pt x="990206" y="198832"/>
                        <a:pt x="891589" y="225263"/>
                        <a:pt x="798388" y="265940"/>
                      </a:cubicBezTo>
                      <a:cubicBezTo>
                        <a:pt x="788404" y="270285"/>
                        <a:pt x="776752" y="266852"/>
                        <a:pt x="770732" y="257803"/>
                      </a:cubicBezTo>
                      <a:lnTo>
                        <a:pt x="703243" y="156293"/>
                      </a:lnTo>
                      <a:lnTo>
                        <a:pt x="549485" y="245066"/>
                      </a:lnTo>
                      <a:lnTo>
                        <a:pt x="603841" y="354661"/>
                      </a:lnTo>
                      <a:cubicBezTo>
                        <a:pt x="608665" y="364384"/>
                        <a:pt x="605838" y="376155"/>
                        <a:pt x="597132" y="382632"/>
                      </a:cubicBezTo>
                      <a:cubicBezTo>
                        <a:pt x="515591" y="443263"/>
                        <a:pt x="443607" y="515486"/>
                        <a:pt x="383178" y="597305"/>
                      </a:cubicBezTo>
                      <a:cubicBezTo>
                        <a:pt x="376716" y="606055"/>
                        <a:pt x="364907" y="608919"/>
                        <a:pt x="355162" y="604073"/>
                      </a:cubicBezTo>
                      <a:lnTo>
                        <a:pt x="245074" y="549470"/>
                      </a:lnTo>
                      <a:lnTo>
                        <a:pt x="156300" y="703227"/>
                      </a:lnTo>
                      <a:lnTo>
                        <a:pt x="258887" y="771427"/>
                      </a:lnTo>
                      <a:cubicBezTo>
                        <a:pt x="267922" y="777433"/>
                        <a:pt x="271369" y="789055"/>
                        <a:pt x="267062" y="799016"/>
                      </a:cubicBezTo>
                      <a:cubicBezTo>
                        <a:pt x="226848" y="891986"/>
                        <a:pt x="200792" y="990325"/>
                        <a:pt x="189603" y="1091297"/>
                      </a:cubicBezTo>
                      <a:cubicBezTo>
                        <a:pt x="188407" y="1102126"/>
                        <a:pt x="179597" y="1110533"/>
                        <a:pt x="168723" y="1111220"/>
                      </a:cubicBezTo>
                      <a:lnTo>
                        <a:pt x="44888" y="1119051"/>
                      </a:lnTo>
                      <a:lnTo>
                        <a:pt x="44888" y="1296591"/>
                      </a:lnTo>
                      <a:lnTo>
                        <a:pt x="169283" y="1304459"/>
                      </a:lnTo>
                      <a:cubicBezTo>
                        <a:pt x="180120" y="1305147"/>
                        <a:pt x="188908" y="1313486"/>
                        <a:pt x="190157" y="1324278"/>
                      </a:cubicBezTo>
                      <a:cubicBezTo>
                        <a:pt x="201779" y="1424898"/>
                        <a:pt x="228202" y="1522863"/>
                        <a:pt x="268684" y="1615451"/>
                      </a:cubicBezTo>
                      <a:cubicBezTo>
                        <a:pt x="273045" y="1625428"/>
                        <a:pt x="269612" y="1637095"/>
                        <a:pt x="260547" y="1643123"/>
                      </a:cubicBezTo>
                      <a:lnTo>
                        <a:pt x="156300" y="1712429"/>
                      </a:lnTo>
                      <a:lnTo>
                        <a:pt x="245074" y="1866187"/>
                      </a:lnTo>
                      <a:lnTo>
                        <a:pt x="357780" y="1810282"/>
                      </a:lnTo>
                      <a:cubicBezTo>
                        <a:pt x="367495" y="1805451"/>
                        <a:pt x="379259" y="1808286"/>
                        <a:pt x="385736" y="1816976"/>
                      </a:cubicBezTo>
                      <a:cubicBezTo>
                        <a:pt x="446000" y="1897845"/>
                        <a:pt x="517707" y="1969312"/>
                        <a:pt x="598875" y="2029397"/>
                      </a:cubicBezTo>
                      <a:cubicBezTo>
                        <a:pt x="607610" y="2035866"/>
                        <a:pt x="610452" y="2047661"/>
                        <a:pt x="605621" y="2057398"/>
                      </a:cubicBezTo>
                      <a:lnTo>
                        <a:pt x="549477" y="2170590"/>
                      </a:lnTo>
                      <a:lnTo>
                        <a:pt x="703235" y="2259364"/>
                      </a:lnTo>
                      <a:lnTo>
                        <a:pt x="773244" y="2154062"/>
                      </a:lnTo>
                      <a:cubicBezTo>
                        <a:pt x="779257" y="2145013"/>
                        <a:pt x="790909" y="2141580"/>
                        <a:pt x="800841" y="2145895"/>
                      </a:cubicBezTo>
                      <a:cubicBezTo>
                        <a:pt x="893205" y="2185914"/>
                        <a:pt x="990901" y="2211971"/>
                        <a:pt x="1091230" y="2223331"/>
                      </a:cubicBezTo>
                      <a:cubicBezTo>
                        <a:pt x="1102037" y="2224558"/>
                        <a:pt x="1110405" y="2233360"/>
                        <a:pt x="1111094" y="2244212"/>
                      </a:cubicBezTo>
                      <a:lnTo>
                        <a:pt x="1119073" y="2370776"/>
                      </a:lnTo>
                      <a:close/>
                    </a:path>
                  </a:pathLst>
                </a:custGeom>
                <a:solidFill>
                  <a:srgbClr val="64D5D9"/>
                </a:solidFill>
                <a:ln w="7476"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EF0F684B-8E87-F44B-774A-CCD82C7CA924}"/>
                    </a:ext>
                  </a:extLst>
                </p:cNvPr>
                <p:cNvSpPr/>
                <p:nvPr/>
              </p:nvSpPr>
              <p:spPr>
                <a:xfrm>
                  <a:off x="7130233" y="2900514"/>
                  <a:ext cx="1905996" cy="1905981"/>
                </a:xfrm>
                <a:custGeom>
                  <a:avLst/>
                  <a:gdLst>
                    <a:gd name="connsiteX0" fmla="*/ 952991 w 1905996"/>
                    <a:gd name="connsiteY0" fmla="*/ 0 h 1905981"/>
                    <a:gd name="connsiteX1" fmla="*/ 1626886 w 1905996"/>
                    <a:gd name="connsiteY1" fmla="*/ 279125 h 1905981"/>
                    <a:gd name="connsiteX2" fmla="*/ 1905996 w 1905996"/>
                    <a:gd name="connsiteY2" fmla="*/ 952991 h 1905981"/>
                    <a:gd name="connsiteX3" fmla="*/ 1626886 w 1905996"/>
                    <a:gd name="connsiteY3" fmla="*/ 1626856 h 1905981"/>
                    <a:gd name="connsiteX4" fmla="*/ 952991 w 1905996"/>
                    <a:gd name="connsiteY4" fmla="*/ 1905981 h 1905981"/>
                    <a:gd name="connsiteX5" fmla="*/ 279125 w 1905996"/>
                    <a:gd name="connsiteY5" fmla="*/ 1626856 h 1905981"/>
                    <a:gd name="connsiteX6" fmla="*/ 0 w 1905996"/>
                    <a:gd name="connsiteY6" fmla="*/ 952991 h 1905981"/>
                    <a:gd name="connsiteX7" fmla="*/ 279125 w 1905996"/>
                    <a:gd name="connsiteY7" fmla="*/ 279125 h 1905981"/>
                    <a:gd name="connsiteX8" fmla="*/ 952991 w 1905996"/>
                    <a:gd name="connsiteY8" fmla="*/ 0 h 190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96" h="1905981">
                      <a:moveTo>
                        <a:pt x="952991" y="0"/>
                      </a:moveTo>
                      <a:cubicBezTo>
                        <a:pt x="1207548" y="0"/>
                        <a:pt x="1446871" y="99132"/>
                        <a:pt x="1626886" y="279125"/>
                      </a:cubicBezTo>
                      <a:cubicBezTo>
                        <a:pt x="1806828" y="459118"/>
                        <a:pt x="1905996" y="698441"/>
                        <a:pt x="1905996" y="952991"/>
                      </a:cubicBezTo>
                      <a:cubicBezTo>
                        <a:pt x="1905996" y="1207541"/>
                        <a:pt x="1806828" y="1446863"/>
                        <a:pt x="1626886" y="1626856"/>
                      </a:cubicBezTo>
                      <a:cubicBezTo>
                        <a:pt x="1446871" y="1806857"/>
                        <a:pt x="1207548" y="1905981"/>
                        <a:pt x="952991" y="1905981"/>
                      </a:cubicBezTo>
                      <a:cubicBezTo>
                        <a:pt x="698434" y="1905981"/>
                        <a:pt x="459118" y="1806857"/>
                        <a:pt x="279125" y="1626856"/>
                      </a:cubicBezTo>
                      <a:cubicBezTo>
                        <a:pt x="99132" y="1446863"/>
                        <a:pt x="0" y="1207541"/>
                        <a:pt x="0" y="952991"/>
                      </a:cubicBezTo>
                      <a:cubicBezTo>
                        <a:pt x="0" y="698441"/>
                        <a:pt x="99124" y="459118"/>
                        <a:pt x="279125" y="279125"/>
                      </a:cubicBezTo>
                      <a:cubicBezTo>
                        <a:pt x="459118" y="99124"/>
                        <a:pt x="698434" y="0"/>
                        <a:pt x="952991" y="0"/>
                      </a:cubicBezTo>
                      <a:close/>
                    </a:path>
                  </a:pathLst>
                </a:custGeom>
                <a:solidFill>
                  <a:srgbClr val="F4F5F5"/>
                </a:solidFill>
                <a:ln w="7476" cap="flat">
                  <a:noFill/>
                  <a:prstDash val="solid"/>
                  <a:miter/>
                </a:ln>
                <a:effectLst>
                  <a:outerShdw blurRad="50800" dist="38100" dir="2700000" algn="tl" rotWithShape="0">
                    <a:prstClr val="black">
                      <a:alpha val="40000"/>
                    </a:prstClr>
                  </a:outerShdw>
                </a:effectLst>
              </p:spPr>
              <p:txBody>
                <a:bodyPr rtlCol="0" anchor="ctr"/>
                <a:lstStyle/>
                <a:p>
                  <a:endParaRPr lang="en-US" dirty="0"/>
                </a:p>
              </p:txBody>
            </p:sp>
          </p:grpSp>
          <p:sp>
            <p:nvSpPr>
              <p:cNvPr id="37" name="TextBox 36">
                <a:extLst>
                  <a:ext uri="{FF2B5EF4-FFF2-40B4-BE49-F238E27FC236}">
                    <a16:creationId xmlns:a16="http://schemas.microsoft.com/office/drawing/2014/main" id="{E9585327-3DBC-0B0D-49E9-D33AFCCF9832}"/>
                  </a:ext>
                </a:extLst>
              </p:cNvPr>
              <p:cNvSpPr txBox="1"/>
              <p:nvPr/>
            </p:nvSpPr>
            <p:spPr>
              <a:xfrm>
                <a:off x="7093946" y="3303080"/>
                <a:ext cx="1906004" cy="1107996"/>
              </a:xfrm>
              <a:prstGeom prst="rect">
                <a:avLst/>
              </a:prstGeom>
              <a:noFill/>
            </p:spPr>
            <p:txBody>
              <a:bodyPr wrap="square">
                <a:spAutoFit/>
              </a:bodyPr>
              <a:lstStyle/>
              <a:p>
                <a:pPr algn="ctr"/>
                <a:r>
                  <a:rPr lang="en-US" sz="2200" b="0" i="0" u="none" strike="noStrike" dirty="0">
                    <a:solidFill>
                      <a:schemeClr val="tx1">
                        <a:lumMod val="75000"/>
                        <a:lumOff val="25000"/>
                      </a:schemeClr>
                    </a:solidFill>
                    <a:effectLst/>
                    <a:latin typeface="Open sans" panose="020B0606030504020204" pitchFamily="34" charset="0"/>
                  </a:rPr>
                  <a:t>Distributed build </a:t>
                </a:r>
                <a:r>
                  <a:rPr lang="en-US" sz="2200" dirty="0">
                    <a:solidFill>
                      <a:schemeClr val="tx1">
                        <a:lumMod val="75000"/>
                        <a:lumOff val="25000"/>
                      </a:schemeClr>
                    </a:solidFill>
                    <a:latin typeface="Open sans" panose="020B0606030504020204" pitchFamily="34" charset="0"/>
                  </a:rPr>
                  <a:t>a</a:t>
                </a:r>
                <a:r>
                  <a:rPr lang="en-US" sz="2200" b="0" i="0" u="none" strike="noStrike" dirty="0">
                    <a:solidFill>
                      <a:schemeClr val="tx1">
                        <a:lumMod val="75000"/>
                        <a:lumOff val="25000"/>
                      </a:schemeClr>
                    </a:solidFill>
                    <a:effectLst/>
                    <a:latin typeface="Open sans" panose="020B0606030504020204" pitchFamily="34" charset="0"/>
                  </a:rPr>
                  <a:t>rchitecture</a:t>
                </a:r>
              </a:p>
            </p:txBody>
          </p:sp>
        </p:grpSp>
        <p:grpSp>
          <p:nvGrpSpPr>
            <p:cNvPr id="10" name="Group 9">
              <a:extLst>
                <a:ext uri="{FF2B5EF4-FFF2-40B4-BE49-F238E27FC236}">
                  <a16:creationId xmlns:a16="http://schemas.microsoft.com/office/drawing/2014/main" id="{D85F7C24-8DFC-DBDC-7140-DA9399A23B35}"/>
                </a:ext>
              </a:extLst>
            </p:cNvPr>
            <p:cNvGrpSpPr/>
            <p:nvPr/>
          </p:nvGrpSpPr>
          <p:grpSpPr>
            <a:xfrm>
              <a:off x="8326488" y="4507813"/>
              <a:ext cx="2415739" cy="2415664"/>
              <a:chOff x="8326488" y="4507813"/>
              <a:chExt cx="2415739" cy="2415664"/>
            </a:xfrm>
          </p:grpSpPr>
          <p:grpSp>
            <p:nvGrpSpPr>
              <p:cNvPr id="32" name="Graphic 6">
                <a:extLst>
                  <a:ext uri="{FF2B5EF4-FFF2-40B4-BE49-F238E27FC236}">
                    <a16:creationId xmlns:a16="http://schemas.microsoft.com/office/drawing/2014/main" id="{564B2182-B1C2-7831-3625-703F0B065436}"/>
                  </a:ext>
                </a:extLst>
              </p:cNvPr>
              <p:cNvGrpSpPr/>
              <p:nvPr/>
            </p:nvGrpSpPr>
            <p:grpSpPr>
              <a:xfrm>
                <a:off x="8326488" y="4507813"/>
                <a:ext cx="2415739" cy="2415664"/>
                <a:chOff x="8326488" y="4507813"/>
                <a:chExt cx="2415739" cy="2415664"/>
              </a:xfrm>
            </p:grpSpPr>
            <p:sp>
              <p:nvSpPr>
                <p:cNvPr id="34" name="Freeform: Shape 33">
                  <a:extLst>
                    <a:ext uri="{FF2B5EF4-FFF2-40B4-BE49-F238E27FC236}">
                      <a16:creationId xmlns:a16="http://schemas.microsoft.com/office/drawing/2014/main" id="{C69D9AC9-19DA-66F2-38C4-A3C14594AB52}"/>
                    </a:ext>
                  </a:extLst>
                </p:cNvPr>
                <p:cNvSpPr/>
                <p:nvPr/>
              </p:nvSpPr>
              <p:spPr>
                <a:xfrm>
                  <a:off x="8326488" y="4507813"/>
                  <a:ext cx="2415739" cy="2415664"/>
                </a:xfrm>
                <a:custGeom>
                  <a:avLst/>
                  <a:gdLst>
                    <a:gd name="connsiteX0" fmla="*/ 1317696 w 2415739"/>
                    <a:gd name="connsiteY0" fmla="*/ 2415664 h 2415664"/>
                    <a:gd name="connsiteX1" fmla="*/ 1098043 w 2415739"/>
                    <a:gd name="connsiteY1" fmla="*/ 2415664 h 2415664"/>
                    <a:gd name="connsiteX2" fmla="*/ 1075681 w 2415739"/>
                    <a:gd name="connsiteY2" fmla="*/ 2394641 h 2415664"/>
                    <a:gd name="connsiteX3" fmla="*/ 1067530 w 2415739"/>
                    <a:gd name="connsiteY3" fmla="*/ 2265646 h 2415664"/>
                    <a:gd name="connsiteX4" fmla="*/ 800386 w 2415739"/>
                    <a:gd name="connsiteY4" fmla="*/ 2194395 h 2415664"/>
                    <a:gd name="connsiteX5" fmla="*/ 728963 w 2415739"/>
                    <a:gd name="connsiteY5" fmla="*/ 2301754 h 2415664"/>
                    <a:gd name="connsiteX6" fmla="*/ 699122 w 2415739"/>
                    <a:gd name="connsiteY6" fmla="*/ 2308762 h 2415664"/>
                    <a:gd name="connsiteX7" fmla="*/ 508860 w 2415739"/>
                    <a:gd name="connsiteY7" fmla="*/ 2198928 h 2415664"/>
                    <a:gd name="connsiteX8" fmla="*/ 499961 w 2415739"/>
                    <a:gd name="connsiteY8" fmla="*/ 2169528 h 2415664"/>
                    <a:gd name="connsiteX9" fmla="*/ 557174 w 2415739"/>
                    <a:gd name="connsiteY9" fmla="*/ 2054145 h 2415664"/>
                    <a:gd name="connsiteX10" fmla="*/ 361153 w 2415739"/>
                    <a:gd name="connsiteY10" fmla="*/ 1858730 h 2415664"/>
                    <a:gd name="connsiteX11" fmla="*/ 246203 w 2415739"/>
                    <a:gd name="connsiteY11" fmla="*/ 1915749 h 2415664"/>
                    <a:gd name="connsiteX12" fmla="*/ 216812 w 2415739"/>
                    <a:gd name="connsiteY12" fmla="*/ 1906864 h 2415664"/>
                    <a:gd name="connsiteX13" fmla="*/ 106947 w 2415739"/>
                    <a:gd name="connsiteY13" fmla="*/ 1716625 h 2415664"/>
                    <a:gd name="connsiteX14" fmla="*/ 113978 w 2415739"/>
                    <a:gd name="connsiteY14" fmla="*/ 1686724 h 2415664"/>
                    <a:gd name="connsiteX15" fmla="*/ 220177 w 2415739"/>
                    <a:gd name="connsiteY15" fmla="*/ 1616087 h 2415664"/>
                    <a:gd name="connsiteX16" fmla="*/ 147931 w 2415739"/>
                    <a:gd name="connsiteY16" fmla="*/ 1348075 h 2415664"/>
                    <a:gd name="connsiteX17" fmla="*/ 21016 w 2415739"/>
                    <a:gd name="connsiteY17" fmla="*/ 1340058 h 2415664"/>
                    <a:gd name="connsiteX18" fmla="*/ 0 w 2415739"/>
                    <a:gd name="connsiteY18" fmla="*/ 1317666 h 2415664"/>
                    <a:gd name="connsiteX19" fmla="*/ 0 w 2415739"/>
                    <a:gd name="connsiteY19" fmla="*/ 1097998 h 2415664"/>
                    <a:gd name="connsiteX20" fmla="*/ 21016 w 2415739"/>
                    <a:gd name="connsiteY20" fmla="*/ 1075606 h 2415664"/>
                    <a:gd name="connsiteX21" fmla="*/ 147258 w 2415739"/>
                    <a:gd name="connsiteY21" fmla="*/ 1067626 h 2415664"/>
                    <a:gd name="connsiteX22" fmla="*/ 218607 w 2415739"/>
                    <a:gd name="connsiteY22" fmla="*/ 798515 h 2415664"/>
                    <a:gd name="connsiteX23" fmla="*/ 113978 w 2415739"/>
                    <a:gd name="connsiteY23" fmla="*/ 728940 h 2415664"/>
                    <a:gd name="connsiteX24" fmla="*/ 106947 w 2415739"/>
                    <a:gd name="connsiteY24" fmla="*/ 699039 h 2415664"/>
                    <a:gd name="connsiteX25" fmla="*/ 216812 w 2415739"/>
                    <a:gd name="connsiteY25" fmla="*/ 508800 h 2415664"/>
                    <a:gd name="connsiteX26" fmla="*/ 246203 w 2415739"/>
                    <a:gd name="connsiteY26" fmla="*/ 499915 h 2415664"/>
                    <a:gd name="connsiteX27" fmla="*/ 358461 w 2415739"/>
                    <a:gd name="connsiteY27" fmla="*/ 555595 h 2415664"/>
                    <a:gd name="connsiteX28" fmla="*/ 555454 w 2415739"/>
                    <a:gd name="connsiteY28" fmla="*/ 357959 h 2415664"/>
                    <a:gd name="connsiteX29" fmla="*/ 499961 w 2415739"/>
                    <a:gd name="connsiteY29" fmla="*/ 246136 h 2415664"/>
                    <a:gd name="connsiteX30" fmla="*/ 508860 w 2415739"/>
                    <a:gd name="connsiteY30" fmla="*/ 216737 h 2415664"/>
                    <a:gd name="connsiteX31" fmla="*/ 699122 w 2415739"/>
                    <a:gd name="connsiteY31" fmla="*/ 106902 h 2415664"/>
                    <a:gd name="connsiteX32" fmla="*/ 728963 w 2415739"/>
                    <a:gd name="connsiteY32" fmla="*/ 113910 h 2415664"/>
                    <a:gd name="connsiteX33" fmla="*/ 797842 w 2415739"/>
                    <a:gd name="connsiteY33" fmla="*/ 217440 h 2415664"/>
                    <a:gd name="connsiteX34" fmla="*/ 1067828 w 2415739"/>
                    <a:gd name="connsiteY34" fmla="*/ 145089 h 2415664"/>
                    <a:gd name="connsiteX35" fmla="*/ 1075681 w 2415739"/>
                    <a:gd name="connsiteY35" fmla="*/ 21023 h 2415664"/>
                    <a:gd name="connsiteX36" fmla="*/ 1098043 w 2415739"/>
                    <a:gd name="connsiteY36" fmla="*/ 0 h 2415664"/>
                    <a:gd name="connsiteX37" fmla="*/ 1317696 w 2415739"/>
                    <a:gd name="connsiteY37" fmla="*/ 0 h 2415664"/>
                    <a:gd name="connsiteX38" fmla="*/ 1340133 w 2415739"/>
                    <a:gd name="connsiteY38" fmla="*/ 21023 h 2415664"/>
                    <a:gd name="connsiteX39" fmla="*/ 1347986 w 2415739"/>
                    <a:gd name="connsiteY39" fmla="*/ 145089 h 2415664"/>
                    <a:gd name="connsiteX40" fmla="*/ 1617972 w 2415739"/>
                    <a:gd name="connsiteY40" fmla="*/ 217447 h 2415664"/>
                    <a:gd name="connsiteX41" fmla="*/ 1686777 w 2415739"/>
                    <a:gd name="connsiteY41" fmla="*/ 113918 h 2415664"/>
                    <a:gd name="connsiteX42" fmla="*/ 1716692 w 2415739"/>
                    <a:gd name="connsiteY42" fmla="*/ 106902 h 2415664"/>
                    <a:gd name="connsiteX43" fmla="*/ 1906954 w 2415739"/>
                    <a:gd name="connsiteY43" fmla="*/ 216737 h 2415664"/>
                    <a:gd name="connsiteX44" fmla="*/ 1915779 w 2415739"/>
                    <a:gd name="connsiteY44" fmla="*/ 246143 h 2415664"/>
                    <a:gd name="connsiteX45" fmla="*/ 1860286 w 2415739"/>
                    <a:gd name="connsiteY45" fmla="*/ 357945 h 2415664"/>
                    <a:gd name="connsiteX46" fmla="*/ 2057354 w 2415739"/>
                    <a:gd name="connsiteY46" fmla="*/ 555625 h 2415664"/>
                    <a:gd name="connsiteX47" fmla="*/ 2169611 w 2415739"/>
                    <a:gd name="connsiteY47" fmla="*/ 499923 h 2415664"/>
                    <a:gd name="connsiteX48" fmla="*/ 2199002 w 2415739"/>
                    <a:gd name="connsiteY48" fmla="*/ 508800 h 2415664"/>
                    <a:gd name="connsiteX49" fmla="*/ 2308792 w 2415739"/>
                    <a:gd name="connsiteY49" fmla="*/ 699039 h 2415664"/>
                    <a:gd name="connsiteX50" fmla="*/ 2301836 w 2415739"/>
                    <a:gd name="connsiteY50" fmla="*/ 728947 h 2415664"/>
                    <a:gd name="connsiteX51" fmla="*/ 2197133 w 2415739"/>
                    <a:gd name="connsiteY51" fmla="*/ 798485 h 2415664"/>
                    <a:gd name="connsiteX52" fmla="*/ 2268481 w 2415739"/>
                    <a:gd name="connsiteY52" fmla="*/ 1067671 h 2415664"/>
                    <a:gd name="connsiteX53" fmla="*/ 2394724 w 2415739"/>
                    <a:gd name="connsiteY53" fmla="*/ 1075614 h 2415664"/>
                    <a:gd name="connsiteX54" fmla="*/ 2415740 w 2415739"/>
                    <a:gd name="connsiteY54" fmla="*/ 1098005 h 2415664"/>
                    <a:gd name="connsiteX55" fmla="*/ 2415740 w 2415739"/>
                    <a:gd name="connsiteY55" fmla="*/ 1317674 h 2415664"/>
                    <a:gd name="connsiteX56" fmla="*/ 2394724 w 2415739"/>
                    <a:gd name="connsiteY56" fmla="*/ 1340065 h 2415664"/>
                    <a:gd name="connsiteX57" fmla="*/ 2267883 w 2415739"/>
                    <a:gd name="connsiteY57" fmla="*/ 1348053 h 2415664"/>
                    <a:gd name="connsiteX58" fmla="*/ 2195562 w 2415739"/>
                    <a:gd name="connsiteY58" fmla="*/ 1616132 h 2415664"/>
                    <a:gd name="connsiteX59" fmla="*/ 2301836 w 2415739"/>
                    <a:gd name="connsiteY59" fmla="*/ 1686732 h 2415664"/>
                    <a:gd name="connsiteX60" fmla="*/ 2308792 w 2415739"/>
                    <a:gd name="connsiteY60" fmla="*/ 1716640 h 2415664"/>
                    <a:gd name="connsiteX61" fmla="*/ 2199002 w 2415739"/>
                    <a:gd name="connsiteY61" fmla="*/ 1906879 h 2415664"/>
                    <a:gd name="connsiteX62" fmla="*/ 2169611 w 2415739"/>
                    <a:gd name="connsiteY62" fmla="*/ 1915756 h 2415664"/>
                    <a:gd name="connsiteX63" fmla="*/ 2054661 w 2415739"/>
                    <a:gd name="connsiteY63" fmla="*/ 1858715 h 2415664"/>
                    <a:gd name="connsiteX64" fmla="*/ 1858566 w 2415739"/>
                    <a:gd name="connsiteY64" fmla="*/ 2054175 h 2415664"/>
                    <a:gd name="connsiteX65" fmla="*/ 1915779 w 2415739"/>
                    <a:gd name="connsiteY65" fmla="*/ 2169528 h 2415664"/>
                    <a:gd name="connsiteX66" fmla="*/ 1906954 w 2415739"/>
                    <a:gd name="connsiteY66" fmla="*/ 2198935 h 2415664"/>
                    <a:gd name="connsiteX67" fmla="*/ 1716692 w 2415739"/>
                    <a:gd name="connsiteY67" fmla="*/ 2308769 h 2415664"/>
                    <a:gd name="connsiteX68" fmla="*/ 1686777 w 2415739"/>
                    <a:gd name="connsiteY68" fmla="*/ 2301754 h 2415664"/>
                    <a:gd name="connsiteX69" fmla="*/ 1615429 w 2415739"/>
                    <a:gd name="connsiteY69" fmla="*/ 2194388 h 2415664"/>
                    <a:gd name="connsiteX70" fmla="*/ 1348211 w 2415739"/>
                    <a:gd name="connsiteY70" fmla="*/ 2265654 h 2415664"/>
                    <a:gd name="connsiteX71" fmla="*/ 1340133 w 2415739"/>
                    <a:gd name="connsiteY71" fmla="*/ 2394649 h 2415664"/>
                    <a:gd name="connsiteX72" fmla="*/ 1317696 w 2415739"/>
                    <a:gd name="connsiteY72" fmla="*/ 2415664 h 2415664"/>
                    <a:gd name="connsiteX73" fmla="*/ 1119134 w 2415739"/>
                    <a:gd name="connsiteY73" fmla="*/ 2370791 h 2415664"/>
                    <a:gd name="connsiteX74" fmla="*/ 1296681 w 2415739"/>
                    <a:gd name="connsiteY74" fmla="*/ 2370791 h 2415664"/>
                    <a:gd name="connsiteX75" fmla="*/ 1304608 w 2415739"/>
                    <a:gd name="connsiteY75" fmla="*/ 2244227 h 2415664"/>
                    <a:gd name="connsiteX76" fmla="*/ 1324502 w 2415739"/>
                    <a:gd name="connsiteY76" fmla="*/ 2223346 h 2415664"/>
                    <a:gd name="connsiteX77" fmla="*/ 1614905 w 2415739"/>
                    <a:gd name="connsiteY77" fmla="*/ 2145888 h 2415664"/>
                    <a:gd name="connsiteX78" fmla="*/ 1642503 w 2415739"/>
                    <a:gd name="connsiteY78" fmla="*/ 2154055 h 2415664"/>
                    <a:gd name="connsiteX79" fmla="*/ 1712504 w 2415739"/>
                    <a:gd name="connsiteY79" fmla="*/ 2259371 h 2415664"/>
                    <a:gd name="connsiteX80" fmla="*/ 1866194 w 2415739"/>
                    <a:gd name="connsiteY80" fmla="*/ 2170605 h 2415664"/>
                    <a:gd name="connsiteX81" fmla="*/ 1810029 w 2415739"/>
                    <a:gd name="connsiteY81" fmla="*/ 2057443 h 2415664"/>
                    <a:gd name="connsiteX82" fmla="*/ 1816834 w 2415739"/>
                    <a:gd name="connsiteY82" fmla="*/ 2029435 h 2415664"/>
                    <a:gd name="connsiteX83" fmla="*/ 2029981 w 2415739"/>
                    <a:gd name="connsiteY83" fmla="*/ 1816961 h 2415664"/>
                    <a:gd name="connsiteX84" fmla="*/ 2057952 w 2415739"/>
                    <a:gd name="connsiteY84" fmla="*/ 1810275 h 2415664"/>
                    <a:gd name="connsiteX85" fmla="*/ 2170658 w 2415739"/>
                    <a:gd name="connsiteY85" fmla="*/ 1866202 h 2415664"/>
                    <a:gd name="connsiteX86" fmla="*/ 2259432 w 2415739"/>
                    <a:gd name="connsiteY86" fmla="*/ 1712451 h 2415664"/>
                    <a:gd name="connsiteX87" fmla="*/ 2155176 w 2415739"/>
                    <a:gd name="connsiteY87" fmla="*/ 1643183 h 2415664"/>
                    <a:gd name="connsiteX88" fmla="*/ 2147025 w 2415739"/>
                    <a:gd name="connsiteY88" fmla="*/ 1615504 h 2415664"/>
                    <a:gd name="connsiteX89" fmla="*/ 2225553 w 2415739"/>
                    <a:gd name="connsiteY89" fmla="*/ 1324263 h 2415664"/>
                    <a:gd name="connsiteX90" fmla="*/ 2246419 w 2415739"/>
                    <a:gd name="connsiteY90" fmla="*/ 1304444 h 2415664"/>
                    <a:gd name="connsiteX91" fmla="*/ 2370867 w 2415739"/>
                    <a:gd name="connsiteY91" fmla="*/ 1296613 h 2415664"/>
                    <a:gd name="connsiteX92" fmla="*/ 2370867 w 2415739"/>
                    <a:gd name="connsiteY92" fmla="*/ 1119081 h 2415664"/>
                    <a:gd name="connsiteX93" fmla="*/ 2247017 w 2415739"/>
                    <a:gd name="connsiteY93" fmla="*/ 1111288 h 2415664"/>
                    <a:gd name="connsiteX94" fmla="*/ 2226151 w 2415739"/>
                    <a:gd name="connsiteY94" fmla="*/ 1091364 h 2415664"/>
                    <a:gd name="connsiteX95" fmla="*/ 2148670 w 2415739"/>
                    <a:gd name="connsiteY95" fmla="*/ 799001 h 2415664"/>
                    <a:gd name="connsiteX96" fmla="*/ 2156823 w 2415739"/>
                    <a:gd name="connsiteY96" fmla="*/ 771412 h 2415664"/>
                    <a:gd name="connsiteX97" fmla="*/ 2259432 w 2415739"/>
                    <a:gd name="connsiteY97" fmla="*/ 703250 h 2415664"/>
                    <a:gd name="connsiteX98" fmla="*/ 2170658 w 2415739"/>
                    <a:gd name="connsiteY98" fmla="*/ 549500 h 2415664"/>
                    <a:gd name="connsiteX99" fmla="*/ 2060570 w 2415739"/>
                    <a:gd name="connsiteY99" fmla="*/ 604125 h 2415664"/>
                    <a:gd name="connsiteX100" fmla="*/ 2032524 w 2415739"/>
                    <a:gd name="connsiteY100" fmla="*/ 597357 h 2415664"/>
                    <a:gd name="connsiteX101" fmla="*/ 1818554 w 2415739"/>
                    <a:gd name="connsiteY101" fmla="*/ 382640 h 2415664"/>
                    <a:gd name="connsiteX102" fmla="*/ 1811824 w 2415739"/>
                    <a:gd name="connsiteY102" fmla="*/ 354654 h 2415664"/>
                    <a:gd name="connsiteX103" fmla="*/ 1866194 w 2415739"/>
                    <a:gd name="connsiteY103" fmla="*/ 245081 h 2415664"/>
                    <a:gd name="connsiteX104" fmla="*/ 1712504 w 2415739"/>
                    <a:gd name="connsiteY104" fmla="*/ 156315 h 2415664"/>
                    <a:gd name="connsiteX105" fmla="*/ 1645045 w 2415739"/>
                    <a:gd name="connsiteY105" fmla="*/ 257833 h 2415664"/>
                    <a:gd name="connsiteX106" fmla="*/ 1617374 w 2415739"/>
                    <a:gd name="connsiteY106" fmla="*/ 265977 h 2415664"/>
                    <a:gd name="connsiteX107" fmla="*/ 1324203 w 2415739"/>
                    <a:gd name="connsiteY107" fmla="*/ 187412 h 2415664"/>
                    <a:gd name="connsiteX108" fmla="*/ 1304309 w 2415739"/>
                    <a:gd name="connsiteY108" fmla="*/ 166539 h 2415664"/>
                    <a:gd name="connsiteX109" fmla="*/ 1296681 w 2415739"/>
                    <a:gd name="connsiteY109" fmla="*/ 44888 h 2415664"/>
                    <a:gd name="connsiteX110" fmla="*/ 1119134 w 2415739"/>
                    <a:gd name="connsiteY110" fmla="*/ 44888 h 2415664"/>
                    <a:gd name="connsiteX111" fmla="*/ 1111430 w 2415739"/>
                    <a:gd name="connsiteY111" fmla="*/ 166539 h 2415664"/>
                    <a:gd name="connsiteX112" fmla="*/ 1091536 w 2415739"/>
                    <a:gd name="connsiteY112" fmla="*/ 187412 h 2415664"/>
                    <a:gd name="connsiteX113" fmla="*/ 798441 w 2415739"/>
                    <a:gd name="connsiteY113" fmla="*/ 265962 h 2415664"/>
                    <a:gd name="connsiteX114" fmla="*/ 770769 w 2415739"/>
                    <a:gd name="connsiteY114" fmla="*/ 257825 h 2415664"/>
                    <a:gd name="connsiteX115" fmla="*/ 703310 w 2415739"/>
                    <a:gd name="connsiteY115" fmla="*/ 156315 h 2415664"/>
                    <a:gd name="connsiteX116" fmla="*/ 549545 w 2415739"/>
                    <a:gd name="connsiteY116" fmla="*/ 245089 h 2415664"/>
                    <a:gd name="connsiteX117" fmla="*/ 603917 w 2415739"/>
                    <a:gd name="connsiteY117" fmla="*/ 354684 h 2415664"/>
                    <a:gd name="connsiteX118" fmla="*/ 597185 w 2415739"/>
                    <a:gd name="connsiteY118" fmla="*/ 382655 h 2415664"/>
                    <a:gd name="connsiteX119" fmla="*/ 383216 w 2415739"/>
                    <a:gd name="connsiteY119" fmla="*/ 597327 h 2415664"/>
                    <a:gd name="connsiteX120" fmla="*/ 355245 w 2415739"/>
                    <a:gd name="connsiteY120" fmla="*/ 604095 h 2415664"/>
                    <a:gd name="connsiteX121" fmla="*/ 245156 w 2415739"/>
                    <a:gd name="connsiteY121" fmla="*/ 549493 h 2415664"/>
                    <a:gd name="connsiteX122" fmla="*/ 156382 w 2415739"/>
                    <a:gd name="connsiteY122" fmla="*/ 703250 h 2415664"/>
                    <a:gd name="connsiteX123" fmla="*/ 258918 w 2415739"/>
                    <a:gd name="connsiteY123" fmla="*/ 771449 h 2415664"/>
                    <a:gd name="connsiteX124" fmla="*/ 267144 w 2415739"/>
                    <a:gd name="connsiteY124" fmla="*/ 799039 h 2415664"/>
                    <a:gd name="connsiteX125" fmla="*/ 189664 w 2415739"/>
                    <a:gd name="connsiteY125" fmla="*/ 1091319 h 2415664"/>
                    <a:gd name="connsiteX126" fmla="*/ 168797 w 2415739"/>
                    <a:gd name="connsiteY126" fmla="*/ 1111243 h 2415664"/>
                    <a:gd name="connsiteX127" fmla="*/ 44948 w 2415739"/>
                    <a:gd name="connsiteY127" fmla="*/ 1119073 h 2415664"/>
                    <a:gd name="connsiteX128" fmla="*/ 44948 w 2415739"/>
                    <a:gd name="connsiteY128" fmla="*/ 1296613 h 2415664"/>
                    <a:gd name="connsiteX129" fmla="*/ 169321 w 2415739"/>
                    <a:gd name="connsiteY129" fmla="*/ 1304481 h 2415664"/>
                    <a:gd name="connsiteX130" fmla="*/ 190187 w 2415739"/>
                    <a:gd name="connsiteY130" fmla="*/ 1324300 h 2415664"/>
                    <a:gd name="connsiteX131" fmla="*/ 268715 w 2415739"/>
                    <a:gd name="connsiteY131" fmla="*/ 1615473 h 2415664"/>
                    <a:gd name="connsiteX132" fmla="*/ 260638 w 2415739"/>
                    <a:gd name="connsiteY132" fmla="*/ 1643145 h 2415664"/>
                    <a:gd name="connsiteX133" fmla="*/ 156382 w 2415739"/>
                    <a:gd name="connsiteY133" fmla="*/ 1712451 h 2415664"/>
                    <a:gd name="connsiteX134" fmla="*/ 245156 w 2415739"/>
                    <a:gd name="connsiteY134" fmla="*/ 1866209 h 2415664"/>
                    <a:gd name="connsiteX135" fmla="*/ 357863 w 2415739"/>
                    <a:gd name="connsiteY135" fmla="*/ 1810305 h 2415664"/>
                    <a:gd name="connsiteX136" fmla="*/ 385833 w 2415739"/>
                    <a:gd name="connsiteY136" fmla="*/ 1816998 h 2415664"/>
                    <a:gd name="connsiteX137" fmla="*/ 598980 w 2415739"/>
                    <a:gd name="connsiteY137" fmla="*/ 2029420 h 2415664"/>
                    <a:gd name="connsiteX138" fmla="*/ 605711 w 2415739"/>
                    <a:gd name="connsiteY138" fmla="*/ 2057420 h 2415664"/>
                    <a:gd name="connsiteX139" fmla="*/ 549545 w 2415739"/>
                    <a:gd name="connsiteY139" fmla="*/ 2170613 h 2415664"/>
                    <a:gd name="connsiteX140" fmla="*/ 703310 w 2415739"/>
                    <a:gd name="connsiteY140" fmla="*/ 2259387 h 2415664"/>
                    <a:gd name="connsiteX141" fmla="*/ 773312 w 2415739"/>
                    <a:gd name="connsiteY141" fmla="*/ 2154077 h 2415664"/>
                    <a:gd name="connsiteX142" fmla="*/ 800909 w 2415739"/>
                    <a:gd name="connsiteY142" fmla="*/ 2145918 h 2415664"/>
                    <a:gd name="connsiteX143" fmla="*/ 1091312 w 2415739"/>
                    <a:gd name="connsiteY143" fmla="*/ 2223354 h 2415664"/>
                    <a:gd name="connsiteX144" fmla="*/ 1111131 w 2415739"/>
                    <a:gd name="connsiteY144" fmla="*/ 2244234 h 2415664"/>
                    <a:gd name="connsiteX145" fmla="*/ 1119134 w 2415739"/>
                    <a:gd name="connsiteY145" fmla="*/ 2370791 h 241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2415739" h="2415664">
                      <a:moveTo>
                        <a:pt x="1317696" y="2415664"/>
                      </a:moveTo>
                      <a:lnTo>
                        <a:pt x="1098043" y="2415664"/>
                      </a:lnTo>
                      <a:cubicBezTo>
                        <a:pt x="1086227" y="2415664"/>
                        <a:pt x="1076429" y="2406458"/>
                        <a:pt x="1075681" y="2394641"/>
                      </a:cubicBezTo>
                      <a:lnTo>
                        <a:pt x="1067530" y="2265646"/>
                      </a:lnTo>
                      <a:cubicBezTo>
                        <a:pt x="975540" y="2253590"/>
                        <a:pt x="885868" y="2229673"/>
                        <a:pt x="800386" y="2194395"/>
                      </a:cubicBezTo>
                      <a:lnTo>
                        <a:pt x="728963" y="2301754"/>
                      </a:lnTo>
                      <a:cubicBezTo>
                        <a:pt x="722456" y="2311619"/>
                        <a:pt x="709368" y="2314678"/>
                        <a:pt x="699122" y="2308762"/>
                      </a:cubicBezTo>
                      <a:lnTo>
                        <a:pt x="508860" y="2198928"/>
                      </a:lnTo>
                      <a:cubicBezTo>
                        <a:pt x="498614" y="2193004"/>
                        <a:pt x="494725" y="2180133"/>
                        <a:pt x="499961" y="2169528"/>
                      </a:cubicBezTo>
                      <a:lnTo>
                        <a:pt x="557174" y="2054145"/>
                      </a:lnTo>
                      <a:cubicBezTo>
                        <a:pt x="483581" y="1997672"/>
                        <a:pt x="417768" y="1932060"/>
                        <a:pt x="361153" y="1858730"/>
                      </a:cubicBezTo>
                      <a:lnTo>
                        <a:pt x="246203" y="1915749"/>
                      </a:lnTo>
                      <a:cubicBezTo>
                        <a:pt x="235584" y="1921007"/>
                        <a:pt x="222720" y="1917132"/>
                        <a:pt x="216812" y="1906864"/>
                      </a:cubicBezTo>
                      <a:lnTo>
                        <a:pt x="106947" y="1716625"/>
                      </a:lnTo>
                      <a:cubicBezTo>
                        <a:pt x="101040" y="1706371"/>
                        <a:pt x="104105" y="1693276"/>
                        <a:pt x="113978" y="1686724"/>
                      </a:cubicBezTo>
                      <a:lnTo>
                        <a:pt x="220177" y="1616087"/>
                      </a:lnTo>
                      <a:cubicBezTo>
                        <a:pt x="184503" y="1530335"/>
                        <a:pt x="160197" y="1440342"/>
                        <a:pt x="147931" y="1348075"/>
                      </a:cubicBezTo>
                      <a:lnTo>
                        <a:pt x="21016" y="1340058"/>
                      </a:lnTo>
                      <a:cubicBezTo>
                        <a:pt x="9274" y="1339310"/>
                        <a:pt x="0" y="1329505"/>
                        <a:pt x="0" y="1317666"/>
                      </a:cubicBezTo>
                      <a:lnTo>
                        <a:pt x="0" y="1097998"/>
                      </a:lnTo>
                      <a:cubicBezTo>
                        <a:pt x="0" y="1086151"/>
                        <a:pt x="9274" y="1076354"/>
                        <a:pt x="21016" y="1075606"/>
                      </a:cubicBezTo>
                      <a:lnTo>
                        <a:pt x="147258" y="1067626"/>
                      </a:lnTo>
                      <a:cubicBezTo>
                        <a:pt x="159149" y="975008"/>
                        <a:pt x="183157" y="884649"/>
                        <a:pt x="218607" y="798515"/>
                      </a:cubicBezTo>
                      <a:lnTo>
                        <a:pt x="113978" y="728940"/>
                      </a:lnTo>
                      <a:cubicBezTo>
                        <a:pt x="104105" y="722388"/>
                        <a:pt x="101040" y="709293"/>
                        <a:pt x="106947" y="699039"/>
                      </a:cubicBezTo>
                      <a:lnTo>
                        <a:pt x="216812" y="508800"/>
                      </a:lnTo>
                      <a:cubicBezTo>
                        <a:pt x="222720" y="498539"/>
                        <a:pt x="235584" y="494658"/>
                        <a:pt x="246203" y="499915"/>
                      </a:cubicBezTo>
                      <a:lnTo>
                        <a:pt x="358461" y="555595"/>
                      </a:lnTo>
                      <a:cubicBezTo>
                        <a:pt x="415300" y="481353"/>
                        <a:pt x="481413" y="415001"/>
                        <a:pt x="555454" y="357959"/>
                      </a:cubicBezTo>
                      <a:lnTo>
                        <a:pt x="499961" y="246136"/>
                      </a:lnTo>
                      <a:cubicBezTo>
                        <a:pt x="494725" y="235531"/>
                        <a:pt x="498614" y="222652"/>
                        <a:pt x="508860" y="216737"/>
                      </a:cubicBezTo>
                      <a:lnTo>
                        <a:pt x="699122" y="106902"/>
                      </a:lnTo>
                      <a:cubicBezTo>
                        <a:pt x="709368" y="100994"/>
                        <a:pt x="722456" y="104045"/>
                        <a:pt x="728963" y="113910"/>
                      </a:cubicBezTo>
                      <a:lnTo>
                        <a:pt x="797842" y="217440"/>
                      </a:lnTo>
                      <a:cubicBezTo>
                        <a:pt x="884223" y="181549"/>
                        <a:pt x="974867" y="157257"/>
                        <a:pt x="1067828" y="145089"/>
                      </a:cubicBezTo>
                      <a:lnTo>
                        <a:pt x="1075681" y="21023"/>
                      </a:lnTo>
                      <a:cubicBezTo>
                        <a:pt x="1076429" y="9206"/>
                        <a:pt x="1086227" y="0"/>
                        <a:pt x="1098043" y="0"/>
                      </a:cubicBezTo>
                      <a:lnTo>
                        <a:pt x="1317696" y="0"/>
                      </a:lnTo>
                      <a:cubicBezTo>
                        <a:pt x="1329587" y="0"/>
                        <a:pt x="1339385" y="9199"/>
                        <a:pt x="1340133" y="21023"/>
                      </a:cubicBezTo>
                      <a:lnTo>
                        <a:pt x="1347986" y="145089"/>
                      </a:lnTo>
                      <a:cubicBezTo>
                        <a:pt x="1440947" y="157257"/>
                        <a:pt x="1531591" y="181556"/>
                        <a:pt x="1617972" y="217447"/>
                      </a:cubicBezTo>
                      <a:lnTo>
                        <a:pt x="1686777" y="113918"/>
                      </a:lnTo>
                      <a:cubicBezTo>
                        <a:pt x="1693358" y="104045"/>
                        <a:pt x="1706446" y="100994"/>
                        <a:pt x="1716692" y="106902"/>
                      </a:cubicBezTo>
                      <a:lnTo>
                        <a:pt x="1906954" y="216737"/>
                      </a:lnTo>
                      <a:cubicBezTo>
                        <a:pt x="1917200" y="222660"/>
                        <a:pt x="1921089" y="235538"/>
                        <a:pt x="1915779" y="246143"/>
                      </a:cubicBezTo>
                      <a:lnTo>
                        <a:pt x="1860286" y="357945"/>
                      </a:lnTo>
                      <a:cubicBezTo>
                        <a:pt x="1934327" y="415001"/>
                        <a:pt x="2000440" y="481375"/>
                        <a:pt x="2057354" y="555625"/>
                      </a:cubicBezTo>
                      <a:lnTo>
                        <a:pt x="2169611" y="499923"/>
                      </a:lnTo>
                      <a:cubicBezTo>
                        <a:pt x="2180231" y="494658"/>
                        <a:pt x="2193095" y="498539"/>
                        <a:pt x="2199002" y="508800"/>
                      </a:cubicBezTo>
                      <a:lnTo>
                        <a:pt x="2308792" y="699039"/>
                      </a:lnTo>
                      <a:cubicBezTo>
                        <a:pt x="2314776" y="709300"/>
                        <a:pt x="2311709" y="722388"/>
                        <a:pt x="2301836" y="728947"/>
                      </a:cubicBezTo>
                      <a:lnTo>
                        <a:pt x="2197133" y="798485"/>
                      </a:lnTo>
                      <a:cubicBezTo>
                        <a:pt x="2232657" y="884642"/>
                        <a:pt x="2256590" y="975016"/>
                        <a:pt x="2268481" y="1067671"/>
                      </a:cubicBezTo>
                      <a:lnTo>
                        <a:pt x="2394724" y="1075614"/>
                      </a:lnTo>
                      <a:cubicBezTo>
                        <a:pt x="2406540" y="1076362"/>
                        <a:pt x="2415740" y="1086166"/>
                        <a:pt x="2415740" y="1098005"/>
                      </a:cubicBezTo>
                      <a:lnTo>
                        <a:pt x="2415740" y="1317674"/>
                      </a:lnTo>
                      <a:cubicBezTo>
                        <a:pt x="2415740" y="1329513"/>
                        <a:pt x="2406540" y="1339325"/>
                        <a:pt x="2394724" y="1340065"/>
                      </a:cubicBezTo>
                      <a:lnTo>
                        <a:pt x="2267883" y="1348053"/>
                      </a:lnTo>
                      <a:cubicBezTo>
                        <a:pt x="2255543" y="1440342"/>
                        <a:pt x="2231237" y="1530357"/>
                        <a:pt x="2195562" y="1616132"/>
                      </a:cubicBezTo>
                      <a:lnTo>
                        <a:pt x="2301836" y="1686732"/>
                      </a:lnTo>
                      <a:cubicBezTo>
                        <a:pt x="2311709" y="1693291"/>
                        <a:pt x="2314776" y="1706379"/>
                        <a:pt x="2308792" y="1716640"/>
                      </a:cubicBezTo>
                      <a:lnTo>
                        <a:pt x="2199002" y="1906879"/>
                      </a:lnTo>
                      <a:cubicBezTo>
                        <a:pt x="2193095" y="1917140"/>
                        <a:pt x="2180156" y="1921021"/>
                        <a:pt x="2169611" y="1915756"/>
                      </a:cubicBezTo>
                      <a:lnTo>
                        <a:pt x="2054661" y="1858715"/>
                      </a:lnTo>
                      <a:cubicBezTo>
                        <a:pt x="1997971" y="1932053"/>
                        <a:pt x="1932158" y="1997679"/>
                        <a:pt x="1858566" y="2054175"/>
                      </a:cubicBezTo>
                      <a:lnTo>
                        <a:pt x="1915779" y="2169528"/>
                      </a:lnTo>
                      <a:cubicBezTo>
                        <a:pt x="1921089" y="2180133"/>
                        <a:pt x="1917200" y="2193012"/>
                        <a:pt x="1906954" y="2198935"/>
                      </a:cubicBezTo>
                      <a:lnTo>
                        <a:pt x="1716692" y="2308769"/>
                      </a:lnTo>
                      <a:cubicBezTo>
                        <a:pt x="1706446" y="2314685"/>
                        <a:pt x="1693358" y="2311626"/>
                        <a:pt x="1686777" y="2301754"/>
                      </a:cubicBezTo>
                      <a:lnTo>
                        <a:pt x="1615429" y="2194388"/>
                      </a:lnTo>
                      <a:cubicBezTo>
                        <a:pt x="1529871" y="2229666"/>
                        <a:pt x="1440200" y="2253590"/>
                        <a:pt x="1348211" y="2265654"/>
                      </a:cubicBezTo>
                      <a:lnTo>
                        <a:pt x="1340133" y="2394649"/>
                      </a:lnTo>
                      <a:cubicBezTo>
                        <a:pt x="1339385" y="2406458"/>
                        <a:pt x="1329587" y="2415664"/>
                        <a:pt x="1317696" y="2415664"/>
                      </a:cubicBezTo>
                      <a:close/>
                      <a:moveTo>
                        <a:pt x="1119134" y="2370791"/>
                      </a:moveTo>
                      <a:lnTo>
                        <a:pt x="1296681" y="2370791"/>
                      </a:lnTo>
                      <a:lnTo>
                        <a:pt x="1304608" y="2244227"/>
                      </a:lnTo>
                      <a:cubicBezTo>
                        <a:pt x="1305281" y="2233368"/>
                        <a:pt x="1313658" y="2224565"/>
                        <a:pt x="1324502" y="2223346"/>
                      </a:cubicBezTo>
                      <a:cubicBezTo>
                        <a:pt x="1424869" y="2211978"/>
                        <a:pt x="1522542" y="2185914"/>
                        <a:pt x="1614905" y="2145888"/>
                      </a:cubicBezTo>
                      <a:cubicBezTo>
                        <a:pt x="1624853" y="2141573"/>
                        <a:pt x="1636519" y="2145005"/>
                        <a:pt x="1642503" y="2154055"/>
                      </a:cubicBezTo>
                      <a:lnTo>
                        <a:pt x="1712504" y="2259371"/>
                      </a:lnTo>
                      <a:lnTo>
                        <a:pt x="1866194" y="2170605"/>
                      </a:lnTo>
                      <a:lnTo>
                        <a:pt x="1810029" y="2057443"/>
                      </a:lnTo>
                      <a:cubicBezTo>
                        <a:pt x="1805242" y="2047705"/>
                        <a:pt x="1808084" y="2035904"/>
                        <a:pt x="1816834" y="2029435"/>
                      </a:cubicBezTo>
                      <a:cubicBezTo>
                        <a:pt x="1897979" y="1969335"/>
                        <a:pt x="1969702" y="1897852"/>
                        <a:pt x="2029981" y="1816961"/>
                      </a:cubicBezTo>
                      <a:cubicBezTo>
                        <a:pt x="2036487" y="1808270"/>
                        <a:pt x="2048230" y="1805443"/>
                        <a:pt x="2057952" y="1810275"/>
                      </a:cubicBezTo>
                      <a:lnTo>
                        <a:pt x="2170658" y="1866202"/>
                      </a:lnTo>
                      <a:lnTo>
                        <a:pt x="2259432" y="1712451"/>
                      </a:lnTo>
                      <a:lnTo>
                        <a:pt x="2155176" y="1643183"/>
                      </a:lnTo>
                      <a:cubicBezTo>
                        <a:pt x="2146053" y="1637155"/>
                        <a:pt x="2142687" y="1625488"/>
                        <a:pt x="2147025" y="1615504"/>
                      </a:cubicBezTo>
                      <a:cubicBezTo>
                        <a:pt x="2187486" y="1522900"/>
                        <a:pt x="2213960" y="1424913"/>
                        <a:pt x="2225553" y="1324263"/>
                      </a:cubicBezTo>
                      <a:cubicBezTo>
                        <a:pt x="2226824" y="1313478"/>
                        <a:pt x="2235574" y="1305124"/>
                        <a:pt x="2246419" y="1304444"/>
                      </a:cubicBezTo>
                      <a:lnTo>
                        <a:pt x="2370867" y="1296613"/>
                      </a:lnTo>
                      <a:lnTo>
                        <a:pt x="2370867" y="1119081"/>
                      </a:lnTo>
                      <a:lnTo>
                        <a:pt x="2247017" y="1111288"/>
                      </a:lnTo>
                      <a:cubicBezTo>
                        <a:pt x="2236173" y="1110600"/>
                        <a:pt x="2227347" y="1102201"/>
                        <a:pt x="2226151" y="1091364"/>
                      </a:cubicBezTo>
                      <a:cubicBezTo>
                        <a:pt x="2214932" y="990355"/>
                        <a:pt x="2188831" y="891993"/>
                        <a:pt x="2148670" y="799001"/>
                      </a:cubicBezTo>
                      <a:cubicBezTo>
                        <a:pt x="2144333" y="789040"/>
                        <a:pt x="2147772" y="777417"/>
                        <a:pt x="2156823" y="771412"/>
                      </a:cubicBezTo>
                      <a:lnTo>
                        <a:pt x="2259432" y="703250"/>
                      </a:lnTo>
                      <a:lnTo>
                        <a:pt x="2170658" y="549500"/>
                      </a:lnTo>
                      <a:lnTo>
                        <a:pt x="2060570" y="604125"/>
                      </a:lnTo>
                      <a:cubicBezTo>
                        <a:pt x="2050847" y="608964"/>
                        <a:pt x="2039031" y="606107"/>
                        <a:pt x="2032524" y="597357"/>
                      </a:cubicBezTo>
                      <a:cubicBezTo>
                        <a:pt x="1972095" y="515524"/>
                        <a:pt x="1900148" y="443278"/>
                        <a:pt x="1818554" y="382640"/>
                      </a:cubicBezTo>
                      <a:cubicBezTo>
                        <a:pt x="1809879" y="376163"/>
                        <a:pt x="1807037" y="364384"/>
                        <a:pt x="1811824" y="354654"/>
                      </a:cubicBezTo>
                      <a:lnTo>
                        <a:pt x="1866194" y="245081"/>
                      </a:lnTo>
                      <a:lnTo>
                        <a:pt x="1712504" y="156315"/>
                      </a:lnTo>
                      <a:lnTo>
                        <a:pt x="1645045" y="257833"/>
                      </a:lnTo>
                      <a:cubicBezTo>
                        <a:pt x="1638987" y="266905"/>
                        <a:pt x="1627320" y="270322"/>
                        <a:pt x="1617374" y="265977"/>
                      </a:cubicBezTo>
                      <a:cubicBezTo>
                        <a:pt x="1524187" y="225292"/>
                        <a:pt x="1425542" y="198862"/>
                        <a:pt x="1324203" y="187412"/>
                      </a:cubicBezTo>
                      <a:cubicBezTo>
                        <a:pt x="1313434" y="186193"/>
                        <a:pt x="1305058" y="177390"/>
                        <a:pt x="1304309" y="166539"/>
                      </a:cubicBezTo>
                      <a:lnTo>
                        <a:pt x="1296681" y="44888"/>
                      </a:lnTo>
                      <a:lnTo>
                        <a:pt x="1119134" y="44888"/>
                      </a:lnTo>
                      <a:lnTo>
                        <a:pt x="1111430" y="166539"/>
                      </a:lnTo>
                      <a:cubicBezTo>
                        <a:pt x="1110758" y="177398"/>
                        <a:pt x="1102380" y="186193"/>
                        <a:pt x="1091536" y="187412"/>
                      </a:cubicBezTo>
                      <a:cubicBezTo>
                        <a:pt x="990273" y="198855"/>
                        <a:pt x="891627" y="225285"/>
                        <a:pt x="798441" y="265962"/>
                      </a:cubicBezTo>
                      <a:cubicBezTo>
                        <a:pt x="788419" y="270315"/>
                        <a:pt x="776827" y="266882"/>
                        <a:pt x="770769" y="257825"/>
                      </a:cubicBezTo>
                      <a:lnTo>
                        <a:pt x="703310" y="156315"/>
                      </a:lnTo>
                      <a:lnTo>
                        <a:pt x="549545" y="245089"/>
                      </a:lnTo>
                      <a:lnTo>
                        <a:pt x="603917" y="354684"/>
                      </a:lnTo>
                      <a:cubicBezTo>
                        <a:pt x="608703" y="364406"/>
                        <a:pt x="605861" y="376178"/>
                        <a:pt x="597185" y="382655"/>
                      </a:cubicBezTo>
                      <a:cubicBezTo>
                        <a:pt x="515666" y="443271"/>
                        <a:pt x="443645" y="515501"/>
                        <a:pt x="383216" y="597327"/>
                      </a:cubicBezTo>
                      <a:cubicBezTo>
                        <a:pt x="376784" y="606070"/>
                        <a:pt x="364967" y="608934"/>
                        <a:pt x="355245" y="604095"/>
                      </a:cubicBezTo>
                      <a:lnTo>
                        <a:pt x="245156" y="549493"/>
                      </a:lnTo>
                      <a:lnTo>
                        <a:pt x="156382" y="703250"/>
                      </a:lnTo>
                      <a:lnTo>
                        <a:pt x="258918" y="771449"/>
                      </a:lnTo>
                      <a:cubicBezTo>
                        <a:pt x="267967" y="777455"/>
                        <a:pt x="271407" y="789077"/>
                        <a:pt x="267144" y="799039"/>
                      </a:cubicBezTo>
                      <a:cubicBezTo>
                        <a:pt x="226908" y="892008"/>
                        <a:pt x="200882" y="990347"/>
                        <a:pt x="189664" y="1091319"/>
                      </a:cubicBezTo>
                      <a:cubicBezTo>
                        <a:pt x="188467" y="1102149"/>
                        <a:pt x="179642" y="1110555"/>
                        <a:pt x="168797" y="1111243"/>
                      </a:cubicBezTo>
                      <a:lnTo>
                        <a:pt x="44948" y="1119073"/>
                      </a:lnTo>
                      <a:lnTo>
                        <a:pt x="44948" y="1296613"/>
                      </a:lnTo>
                      <a:lnTo>
                        <a:pt x="169321" y="1304481"/>
                      </a:lnTo>
                      <a:cubicBezTo>
                        <a:pt x="180165" y="1305169"/>
                        <a:pt x="188991" y="1313515"/>
                        <a:pt x="190187" y="1324300"/>
                      </a:cubicBezTo>
                      <a:cubicBezTo>
                        <a:pt x="201854" y="1424928"/>
                        <a:pt x="228255" y="1522893"/>
                        <a:pt x="268715" y="1615473"/>
                      </a:cubicBezTo>
                      <a:cubicBezTo>
                        <a:pt x="273128" y="1625450"/>
                        <a:pt x="269687" y="1637125"/>
                        <a:pt x="260638" y="1643145"/>
                      </a:cubicBezTo>
                      <a:lnTo>
                        <a:pt x="156382" y="1712451"/>
                      </a:lnTo>
                      <a:lnTo>
                        <a:pt x="245156" y="1866209"/>
                      </a:lnTo>
                      <a:lnTo>
                        <a:pt x="357863" y="1810305"/>
                      </a:lnTo>
                      <a:cubicBezTo>
                        <a:pt x="367585" y="1805481"/>
                        <a:pt x="379327" y="1808308"/>
                        <a:pt x="385833" y="1816998"/>
                      </a:cubicBezTo>
                      <a:cubicBezTo>
                        <a:pt x="446112" y="1897874"/>
                        <a:pt x="517760" y="1969350"/>
                        <a:pt x="598980" y="2029420"/>
                      </a:cubicBezTo>
                      <a:cubicBezTo>
                        <a:pt x="607656" y="2035889"/>
                        <a:pt x="610498" y="2047683"/>
                        <a:pt x="605711" y="2057420"/>
                      </a:cubicBezTo>
                      <a:lnTo>
                        <a:pt x="549545" y="2170613"/>
                      </a:lnTo>
                      <a:lnTo>
                        <a:pt x="703310" y="2259387"/>
                      </a:lnTo>
                      <a:lnTo>
                        <a:pt x="773312" y="2154077"/>
                      </a:lnTo>
                      <a:cubicBezTo>
                        <a:pt x="779295" y="2145035"/>
                        <a:pt x="790962" y="2141602"/>
                        <a:pt x="800909" y="2145918"/>
                      </a:cubicBezTo>
                      <a:cubicBezTo>
                        <a:pt x="893272" y="2185937"/>
                        <a:pt x="990946" y="2211993"/>
                        <a:pt x="1091312" y="2223354"/>
                      </a:cubicBezTo>
                      <a:cubicBezTo>
                        <a:pt x="1102082" y="2224572"/>
                        <a:pt x="1110458" y="2233383"/>
                        <a:pt x="1111131" y="2244234"/>
                      </a:cubicBezTo>
                      <a:lnTo>
                        <a:pt x="1119134" y="2370791"/>
                      </a:lnTo>
                      <a:close/>
                    </a:path>
                  </a:pathLst>
                </a:custGeom>
                <a:solidFill>
                  <a:srgbClr val="FF7DB3"/>
                </a:solidFill>
                <a:ln w="7476"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D672526B-896F-1DC9-3F41-8BEBDE2B90F7}"/>
                    </a:ext>
                  </a:extLst>
                </p:cNvPr>
                <p:cNvSpPr/>
                <p:nvPr/>
              </p:nvSpPr>
              <p:spPr>
                <a:xfrm>
                  <a:off x="8581367" y="4762647"/>
                  <a:ext cx="1905981" cy="1905981"/>
                </a:xfrm>
                <a:custGeom>
                  <a:avLst/>
                  <a:gdLst>
                    <a:gd name="connsiteX0" fmla="*/ 953029 w 1905981"/>
                    <a:gd name="connsiteY0" fmla="*/ 0 h 1905981"/>
                    <a:gd name="connsiteX1" fmla="*/ 1626872 w 1905981"/>
                    <a:gd name="connsiteY1" fmla="*/ 279125 h 1905981"/>
                    <a:gd name="connsiteX2" fmla="*/ 1905982 w 1905981"/>
                    <a:gd name="connsiteY2" fmla="*/ 952991 h 1905981"/>
                    <a:gd name="connsiteX3" fmla="*/ 1626872 w 1905981"/>
                    <a:gd name="connsiteY3" fmla="*/ 1626857 h 1905981"/>
                    <a:gd name="connsiteX4" fmla="*/ 953029 w 1905981"/>
                    <a:gd name="connsiteY4" fmla="*/ 1905982 h 1905981"/>
                    <a:gd name="connsiteX5" fmla="*/ 279110 w 1905981"/>
                    <a:gd name="connsiteY5" fmla="*/ 1626857 h 1905981"/>
                    <a:gd name="connsiteX6" fmla="*/ 0 w 1905981"/>
                    <a:gd name="connsiteY6" fmla="*/ 952991 h 1905981"/>
                    <a:gd name="connsiteX7" fmla="*/ 279110 w 1905981"/>
                    <a:gd name="connsiteY7" fmla="*/ 279125 h 1905981"/>
                    <a:gd name="connsiteX8" fmla="*/ 953029 w 1905981"/>
                    <a:gd name="connsiteY8" fmla="*/ 0 h 190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81" h="1905981">
                      <a:moveTo>
                        <a:pt x="953029" y="0"/>
                      </a:moveTo>
                      <a:cubicBezTo>
                        <a:pt x="1207533" y="0"/>
                        <a:pt x="1446856" y="99125"/>
                        <a:pt x="1626872" y="279125"/>
                      </a:cubicBezTo>
                      <a:cubicBezTo>
                        <a:pt x="1806887" y="459118"/>
                        <a:pt x="1905982" y="698441"/>
                        <a:pt x="1905982" y="952991"/>
                      </a:cubicBezTo>
                      <a:cubicBezTo>
                        <a:pt x="1905982" y="1207548"/>
                        <a:pt x="1806887" y="1446863"/>
                        <a:pt x="1626872" y="1626857"/>
                      </a:cubicBezTo>
                      <a:cubicBezTo>
                        <a:pt x="1446856" y="1806857"/>
                        <a:pt x="1207533" y="1905982"/>
                        <a:pt x="953029" y="1905982"/>
                      </a:cubicBezTo>
                      <a:cubicBezTo>
                        <a:pt x="698449" y="1905982"/>
                        <a:pt x="459126" y="1806850"/>
                        <a:pt x="279110" y="1626857"/>
                      </a:cubicBezTo>
                      <a:cubicBezTo>
                        <a:pt x="99169" y="1446856"/>
                        <a:pt x="0" y="1207540"/>
                        <a:pt x="0" y="952991"/>
                      </a:cubicBezTo>
                      <a:cubicBezTo>
                        <a:pt x="0" y="698434"/>
                        <a:pt x="99169" y="459118"/>
                        <a:pt x="279110" y="279125"/>
                      </a:cubicBezTo>
                      <a:cubicBezTo>
                        <a:pt x="459126" y="99132"/>
                        <a:pt x="698449" y="0"/>
                        <a:pt x="953029" y="0"/>
                      </a:cubicBezTo>
                      <a:close/>
                    </a:path>
                  </a:pathLst>
                </a:custGeom>
                <a:solidFill>
                  <a:srgbClr val="F4F5F5"/>
                </a:solidFill>
                <a:ln w="7476" cap="flat">
                  <a:noFill/>
                  <a:prstDash val="solid"/>
                  <a:miter/>
                </a:ln>
                <a:effectLst>
                  <a:outerShdw blurRad="50800" dist="38100" dir="2700000" algn="tl" rotWithShape="0">
                    <a:prstClr val="black">
                      <a:alpha val="40000"/>
                    </a:prstClr>
                  </a:outerShdw>
                </a:effectLst>
              </p:spPr>
              <p:txBody>
                <a:bodyPr rtlCol="0" anchor="ctr"/>
                <a:lstStyle/>
                <a:p>
                  <a:endParaRPr lang="en-US" dirty="0"/>
                </a:p>
              </p:txBody>
            </p:sp>
          </p:grpSp>
          <p:sp>
            <p:nvSpPr>
              <p:cNvPr id="33" name="TextBox 32">
                <a:extLst>
                  <a:ext uri="{FF2B5EF4-FFF2-40B4-BE49-F238E27FC236}">
                    <a16:creationId xmlns:a16="http://schemas.microsoft.com/office/drawing/2014/main" id="{A84BE8E0-902E-2FAC-D936-9C66D65D443B}"/>
                  </a:ext>
                </a:extLst>
              </p:cNvPr>
              <p:cNvSpPr txBox="1"/>
              <p:nvPr/>
            </p:nvSpPr>
            <p:spPr>
              <a:xfrm>
                <a:off x="8619467" y="5475867"/>
                <a:ext cx="1768131" cy="457176"/>
              </a:xfrm>
              <a:prstGeom prst="rect">
                <a:avLst/>
              </a:prstGeom>
              <a:noFill/>
            </p:spPr>
            <p:txBody>
              <a:bodyPr wrap="square">
                <a:spAutoFit/>
              </a:bodyPr>
              <a:lstStyle/>
              <a:p>
                <a:pPr algn="ctr">
                  <a:lnSpc>
                    <a:spcPct val="115000"/>
                  </a:lnSpc>
                </a:pPr>
                <a:r>
                  <a:rPr lang="en-US" sz="2200" b="0" i="0" u="none" strike="noStrike" dirty="0">
                    <a:solidFill>
                      <a:srgbClr val="404040"/>
                    </a:solidFill>
                    <a:effectLst/>
                    <a:latin typeface="Open Sans" pitchFamily="2" charset="0"/>
                  </a:rPr>
                  <a:t>Security</a:t>
                </a:r>
                <a:endParaRPr lang="en-US" sz="2200" dirty="0">
                  <a:solidFill>
                    <a:srgbClr val="404040"/>
                  </a:solidFill>
                  <a:latin typeface="Open Sans" pitchFamily="2" charset="0"/>
                </a:endParaRPr>
              </a:p>
            </p:txBody>
          </p:sp>
        </p:grpSp>
        <p:grpSp>
          <p:nvGrpSpPr>
            <p:cNvPr id="11" name="Group 10">
              <a:extLst>
                <a:ext uri="{FF2B5EF4-FFF2-40B4-BE49-F238E27FC236}">
                  <a16:creationId xmlns:a16="http://schemas.microsoft.com/office/drawing/2014/main" id="{9E23655D-0324-D051-A556-EA4BA424F65C}"/>
                </a:ext>
              </a:extLst>
            </p:cNvPr>
            <p:cNvGrpSpPr/>
            <p:nvPr/>
          </p:nvGrpSpPr>
          <p:grpSpPr>
            <a:xfrm>
              <a:off x="9758311" y="2645680"/>
              <a:ext cx="2415664" cy="2415656"/>
              <a:chOff x="9758311" y="2645680"/>
              <a:chExt cx="2415664" cy="2415656"/>
            </a:xfrm>
          </p:grpSpPr>
          <p:grpSp>
            <p:nvGrpSpPr>
              <p:cNvPr id="27" name="Graphic 6">
                <a:extLst>
                  <a:ext uri="{FF2B5EF4-FFF2-40B4-BE49-F238E27FC236}">
                    <a16:creationId xmlns:a16="http://schemas.microsoft.com/office/drawing/2014/main" id="{49530C15-7ABA-1200-F2F5-8DB25687BEB1}"/>
                  </a:ext>
                </a:extLst>
              </p:cNvPr>
              <p:cNvGrpSpPr/>
              <p:nvPr/>
            </p:nvGrpSpPr>
            <p:grpSpPr>
              <a:xfrm>
                <a:off x="9758311" y="2645680"/>
                <a:ext cx="2415664" cy="2415656"/>
                <a:chOff x="9758311" y="2645680"/>
                <a:chExt cx="2415664" cy="2415656"/>
              </a:xfrm>
            </p:grpSpPr>
            <p:sp>
              <p:nvSpPr>
                <p:cNvPr id="29" name="Freeform: Shape 28">
                  <a:extLst>
                    <a:ext uri="{FF2B5EF4-FFF2-40B4-BE49-F238E27FC236}">
                      <a16:creationId xmlns:a16="http://schemas.microsoft.com/office/drawing/2014/main" id="{685A66E9-FEA9-A8C2-2AAD-38EAB14FBEF7}"/>
                    </a:ext>
                  </a:extLst>
                </p:cNvPr>
                <p:cNvSpPr/>
                <p:nvPr/>
              </p:nvSpPr>
              <p:spPr>
                <a:xfrm>
                  <a:off x="9758311" y="2645680"/>
                  <a:ext cx="2415664" cy="2415656"/>
                </a:xfrm>
                <a:custGeom>
                  <a:avLst/>
                  <a:gdLst>
                    <a:gd name="connsiteX0" fmla="*/ 1317697 w 2415664"/>
                    <a:gd name="connsiteY0" fmla="*/ 2415657 h 2415656"/>
                    <a:gd name="connsiteX1" fmla="*/ 1098043 w 2415664"/>
                    <a:gd name="connsiteY1" fmla="*/ 2415657 h 2415656"/>
                    <a:gd name="connsiteX2" fmla="*/ 1075607 w 2415664"/>
                    <a:gd name="connsiteY2" fmla="*/ 2394634 h 2415656"/>
                    <a:gd name="connsiteX3" fmla="*/ 1067529 w 2415664"/>
                    <a:gd name="connsiteY3" fmla="*/ 2265639 h 2415656"/>
                    <a:gd name="connsiteX4" fmla="*/ 800385 w 2415664"/>
                    <a:gd name="connsiteY4" fmla="*/ 2194388 h 2415656"/>
                    <a:gd name="connsiteX5" fmla="*/ 728962 w 2415664"/>
                    <a:gd name="connsiteY5" fmla="*/ 2301747 h 2415656"/>
                    <a:gd name="connsiteX6" fmla="*/ 699047 w 2415664"/>
                    <a:gd name="connsiteY6" fmla="*/ 2308754 h 2415656"/>
                    <a:gd name="connsiteX7" fmla="*/ 508860 w 2415664"/>
                    <a:gd name="connsiteY7" fmla="*/ 2198920 h 2415656"/>
                    <a:gd name="connsiteX8" fmla="*/ 499960 w 2415664"/>
                    <a:gd name="connsiteY8" fmla="*/ 2169521 h 2415656"/>
                    <a:gd name="connsiteX9" fmla="*/ 557173 w 2415664"/>
                    <a:gd name="connsiteY9" fmla="*/ 2054137 h 2415656"/>
                    <a:gd name="connsiteX10" fmla="*/ 361078 w 2415664"/>
                    <a:gd name="connsiteY10" fmla="*/ 1858723 h 2415656"/>
                    <a:gd name="connsiteX11" fmla="*/ 246129 w 2415664"/>
                    <a:gd name="connsiteY11" fmla="*/ 1915741 h 2415656"/>
                    <a:gd name="connsiteX12" fmla="*/ 216737 w 2415664"/>
                    <a:gd name="connsiteY12" fmla="*/ 1906856 h 2415656"/>
                    <a:gd name="connsiteX13" fmla="*/ 106948 w 2415664"/>
                    <a:gd name="connsiteY13" fmla="*/ 1716617 h 2415656"/>
                    <a:gd name="connsiteX14" fmla="*/ 113903 w 2415664"/>
                    <a:gd name="connsiteY14" fmla="*/ 1686717 h 2415656"/>
                    <a:gd name="connsiteX15" fmla="*/ 220177 w 2415664"/>
                    <a:gd name="connsiteY15" fmla="*/ 1616079 h 2415656"/>
                    <a:gd name="connsiteX16" fmla="*/ 147932 w 2415664"/>
                    <a:gd name="connsiteY16" fmla="*/ 1348068 h 2415656"/>
                    <a:gd name="connsiteX17" fmla="*/ 21016 w 2415664"/>
                    <a:gd name="connsiteY17" fmla="*/ 1340050 h 2415656"/>
                    <a:gd name="connsiteX18" fmla="*/ 0 w 2415664"/>
                    <a:gd name="connsiteY18" fmla="*/ 1317659 h 2415656"/>
                    <a:gd name="connsiteX19" fmla="*/ 0 w 2415664"/>
                    <a:gd name="connsiteY19" fmla="*/ 1097990 h 2415656"/>
                    <a:gd name="connsiteX20" fmla="*/ 21016 w 2415664"/>
                    <a:gd name="connsiteY20" fmla="*/ 1075599 h 2415656"/>
                    <a:gd name="connsiteX21" fmla="*/ 147259 w 2415664"/>
                    <a:gd name="connsiteY21" fmla="*/ 1067619 h 2415656"/>
                    <a:gd name="connsiteX22" fmla="*/ 218531 w 2415664"/>
                    <a:gd name="connsiteY22" fmla="*/ 798508 h 2415656"/>
                    <a:gd name="connsiteX23" fmla="*/ 113903 w 2415664"/>
                    <a:gd name="connsiteY23" fmla="*/ 728932 h 2415656"/>
                    <a:gd name="connsiteX24" fmla="*/ 106948 w 2415664"/>
                    <a:gd name="connsiteY24" fmla="*/ 699032 h 2415656"/>
                    <a:gd name="connsiteX25" fmla="*/ 216737 w 2415664"/>
                    <a:gd name="connsiteY25" fmla="*/ 508793 h 2415656"/>
                    <a:gd name="connsiteX26" fmla="*/ 246129 w 2415664"/>
                    <a:gd name="connsiteY26" fmla="*/ 499908 h 2415656"/>
                    <a:gd name="connsiteX27" fmla="*/ 358386 w 2415664"/>
                    <a:gd name="connsiteY27" fmla="*/ 555588 h 2415656"/>
                    <a:gd name="connsiteX28" fmla="*/ 555379 w 2415664"/>
                    <a:gd name="connsiteY28" fmla="*/ 357952 h 2415656"/>
                    <a:gd name="connsiteX29" fmla="*/ 499960 w 2415664"/>
                    <a:gd name="connsiteY29" fmla="*/ 246128 h 2415656"/>
                    <a:gd name="connsiteX30" fmla="*/ 508860 w 2415664"/>
                    <a:gd name="connsiteY30" fmla="*/ 216729 h 2415656"/>
                    <a:gd name="connsiteX31" fmla="*/ 699047 w 2415664"/>
                    <a:gd name="connsiteY31" fmla="*/ 106895 h 2415656"/>
                    <a:gd name="connsiteX32" fmla="*/ 728962 w 2415664"/>
                    <a:gd name="connsiteY32" fmla="*/ 113903 h 2415656"/>
                    <a:gd name="connsiteX33" fmla="*/ 797768 w 2415664"/>
                    <a:gd name="connsiteY33" fmla="*/ 217432 h 2415656"/>
                    <a:gd name="connsiteX34" fmla="*/ 1067829 w 2415664"/>
                    <a:gd name="connsiteY34" fmla="*/ 145082 h 2415656"/>
                    <a:gd name="connsiteX35" fmla="*/ 1075607 w 2415664"/>
                    <a:gd name="connsiteY35" fmla="*/ 21016 h 2415656"/>
                    <a:gd name="connsiteX36" fmla="*/ 1098043 w 2415664"/>
                    <a:gd name="connsiteY36" fmla="*/ 0 h 2415656"/>
                    <a:gd name="connsiteX37" fmla="*/ 1317697 w 2415664"/>
                    <a:gd name="connsiteY37" fmla="*/ 0 h 2415656"/>
                    <a:gd name="connsiteX38" fmla="*/ 1340058 w 2415664"/>
                    <a:gd name="connsiteY38" fmla="*/ 21016 h 2415656"/>
                    <a:gd name="connsiteX39" fmla="*/ 1347911 w 2415664"/>
                    <a:gd name="connsiteY39" fmla="*/ 145082 h 2415656"/>
                    <a:gd name="connsiteX40" fmla="*/ 1617971 w 2415664"/>
                    <a:gd name="connsiteY40" fmla="*/ 217440 h 2415656"/>
                    <a:gd name="connsiteX41" fmla="*/ 1686777 w 2415664"/>
                    <a:gd name="connsiteY41" fmla="*/ 113910 h 2415656"/>
                    <a:gd name="connsiteX42" fmla="*/ 1716693 w 2415664"/>
                    <a:gd name="connsiteY42" fmla="*/ 106895 h 2415656"/>
                    <a:gd name="connsiteX43" fmla="*/ 1906879 w 2415664"/>
                    <a:gd name="connsiteY43" fmla="*/ 216729 h 2415656"/>
                    <a:gd name="connsiteX44" fmla="*/ 1915779 w 2415664"/>
                    <a:gd name="connsiteY44" fmla="*/ 246136 h 2415656"/>
                    <a:gd name="connsiteX45" fmla="*/ 1860286 w 2415664"/>
                    <a:gd name="connsiteY45" fmla="*/ 357937 h 2415656"/>
                    <a:gd name="connsiteX46" fmla="*/ 2057353 w 2415664"/>
                    <a:gd name="connsiteY46" fmla="*/ 555618 h 2415656"/>
                    <a:gd name="connsiteX47" fmla="*/ 2169536 w 2415664"/>
                    <a:gd name="connsiteY47" fmla="*/ 499915 h 2415656"/>
                    <a:gd name="connsiteX48" fmla="*/ 2198928 w 2415664"/>
                    <a:gd name="connsiteY48" fmla="*/ 508793 h 2415656"/>
                    <a:gd name="connsiteX49" fmla="*/ 2308792 w 2415664"/>
                    <a:gd name="connsiteY49" fmla="*/ 699032 h 2415656"/>
                    <a:gd name="connsiteX50" fmla="*/ 2301762 w 2415664"/>
                    <a:gd name="connsiteY50" fmla="*/ 728940 h 2415656"/>
                    <a:gd name="connsiteX51" fmla="*/ 2197133 w 2415664"/>
                    <a:gd name="connsiteY51" fmla="*/ 798478 h 2415656"/>
                    <a:gd name="connsiteX52" fmla="*/ 2268481 w 2415664"/>
                    <a:gd name="connsiteY52" fmla="*/ 1067664 h 2415656"/>
                    <a:gd name="connsiteX53" fmla="*/ 2394649 w 2415664"/>
                    <a:gd name="connsiteY53" fmla="*/ 1075606 h 2415656"/>
                    <a:gd name="connsiteX54" fmla="*/ 2415664 w 2415664"/>
                    <a:gd name="connsiteY54" fmla="*/ 1097998 h 2415656"/>
                    <a:gd name="connsiteX55" fmla="*/ 2415664 w 2415664"/>
                    <a:gd name="connsiteY55" fmla="*/ 1317666 h 2415656"/>
                    <a:gd name="connsiteX56" fmla="*/ 2394649 w 2415664"/>
                    <a:gd name="connsiteY56" fmla="*/ 1340058 h 2415656"/>
                    <a:gd name="connsiteX57" fmla="*/ 2267808 w 2415664"/>
                    <a:gd name="connsiteY57" fmla="*/ 1348045 h 2415656"/>
                    <a:gd name="connsiteX58" fmla="*/ 2195563 w 2415664"/>
                    <a:gd name="connsiteY58" fmla="*/ 1616124 h 2415656"/>
                    <a:gd name="connsiteX59" fmla="*/ 2301762 w 2415664"/>
                    <a:gd name="connsiteY59" fmla="*/ 1686724 h 2415656"/>
                    <a:gd name="connsiteX60" fmla="*/ 2308792 w 2415664"/>
                    <a:gd name="connsiteY60" fmla="*/ 1716632 h 2415656"/>
                    <a:gd name="connsiteX61" fmla="*/ 2198928 w 2415664"/>
                    <a:gd name="connsiteY61" fmla="*/ 1906872 h 2415656"/>
                    <a:gd name="connsiteX62" fmla="*/ 2169536 w 2415664"/>
                    <a:gd name="connsiteY62" fmla="*/ 1915749 h 2415656"/>
                    <a:gd name="connsiteX63" fmla="*/ 2054661 w 2415664"/>
                    <a:gd name="connsiteY63" fmla="*/ 1858708 h 2415656"/>
                    <a:gd name="connsiteX64" fmla="*/ 1858491 w 2415664"/>
                    <a:gd name="connsiteY64" fmla="*/ 2054167 h 2415656"/>
                    <a:gd name="connsiteX65" fmla="*/ 1915779 w 2415664"/>
                    <a:gd name="connsiteY65" fmla="*/ 2169521 h 2415656"/>
                    <a:gd name="connsiteX66" fmla="*/ 1906879 w 2415664"/>
                    <a:gd name="connsiteY66" fmla="*/ 2198928 h 2415656"/>
                    <a:gd name="connsiteX67" fmla="*/ 1716693 w 2415664"/>
                    <a:gd name="connsiteY67" fmla="*/ 2308762 h 2415656"/>
                    <a:gd name="connsiteX68" fmla="*/ 1686777 w 2415664"/>
                    <a:gd name="connsiteY68" fmla="*/ 2301747 h 2415656"/>
                    <a:gd name="connsiteX69" fmla="*/ 1615429 w 2415664"/>
                    <a:gd name="connsiteY69" fmla="*/ 2194380 h 2415656"/>
                    <a:gd name="connsiteX70" fmla="*/ 1348210 w 2415664"/>
                    <a:gd name="connsiteY70" fmla="*/ 2265646 h 2415656"/>
                    <a:gd name="connsiteX71" fmla="*/ 1340058 w 2415664"/>
                    <a:gd name="connsiteY71" fmla="*/ 2394641 h 2415656"/>
                    <a:gd name="connsiteX72" fmla="*/ 1317697 w 2415664"/>
                    <a:gd name="connsiteY72" fmla="*/ 2415657 h 2415656"/>
                    <a:gd name="connsiteX73" fmla="*/ 1119133 w 2415664"/>
                    <a:gd name="connsiteY73" fmla="*/ 2370784 h 2415656"/>
                    <a:gd name="connsiteX74" fmla="*/ 1296606 w 2415664"/>
                    <a:gd name="connsiteY74" fmla="*/ 2370784 h 2415656"/>
                    <a:gd name="connsiteX75" fmla="*/ 1304609 w 2415664"/>
                    <a:gd name="connsiteY75" fmla="*/ 2244219 h 2415656"/>
                    <a:gd name="connsiteX76" fmla="*/ 1324427 w 2415664"/>
                    <a:gd name="connsiteY76" fmla="*/ 2223339 h 2415656"/>
                    <a:gd name="connsiteX77" fmla="*/ 1614906 w 2415664"/>
                    <a:gd name="connsiteY77" fmla="*/ 2145880 h 2415656"/>
                    <a:gd name="connsiteX78" fmla="*/ 1642502 w 2415664"/>
                    <a:gd name="connsiteY78" fmla="*/ 2154047 h 2415656"/>
                    <a:gd name="connsiteX79" fmla="*/ 1712429 w 2415664"/>
                    <a:gd name="connsiteY79" fmla="*/ 2259364 h 2415656"/>
                    <a:gd name="connsiteX80" fmla="*/ 1866194 w 2415664"/>
                    <a:gd name="connsiteY80" fmla="*/ 2170598 h 2415656"/>
                    <a:gd name="connsiteX81" fmla="*/ 1810028 w 2415664"/>
                    <a:gd name="connsiteY81" fmla="*/ 2057435 h 2415656"/>
                    <a:gd name="connsiteX82" fmla="*/ 1816759 w 2415664"/>
                    <a:gd name="connsiteY82" fmla="*/ 2029427 h 2415656"/>
                    <a:gd name="connsiteX83" fmla="*/ 2029981 w 2415664"/>
                    <a:gd name="connsiteY83" fmla="*/ 1816953 h 2415656"/>
                    <a:gd name="connsiteX84" fmla="*/ 2057952 w 2415664"/>
                    <a:gd name="connsiteY84" fmla="*/ 1810260 h 2415656"/>
                    <a:gd name="connsiteX85" fmla="*/ 2170583 w 2415664"/>
                    <a:gd name="connsiteY85" fmla="*/ 1866187 h 2415656"/>
                    <a:gd name="connsiteX86" fmla="*/ 2259357 w 2415664"/>
                    <a:gd name="connsiteY86" fmla="*/ 1712437 h 2415656"/>
                    <a:gd name="connsiteX87" fmla="*/ 2155102 w 2415664"/>
                    <a:gd name="connsiteY87" fmla="*/ 1643168 h 2415656"/>
                    <a:gd name="connsiteX88" fmla="*/ 2146950 w 2415664"/>
                    <a:gd name="connsiteY88" fmla="*/ 1615489 h 2415656"/>
                    <a:gd name="connsiteX89" fmla="*/ 2225552 w 2415664"/>
                    <a:gd name="connsiteY89" fmla="*/ 1324248 h 2415656"/>
                    <a:gd name="connsiteX90" fmla="*/ 2246418 w 2415664"/>
                    <a:gd name="connsiteY90" fmla="*/ 1304429 h 2415656"/>
                    <a:gd name="connsiteX91" fmla="*/ 2370791 w 2415664"/>
                    <a:gd name="connsiteY91" fmla="*/ 1296598 h 2415656"/>
                    <a:gd name="connsiteX92" fmla="*/ 2370791 w 2415664"/>
                    <a:gd name="connsiteY92" fmla="*/ 1119066 h 2415656"/>
                    <a:gd name="connsiteX93" fmla="*/ 2247016 w 2415664"/>
                    <a:gd name="connsiteY93" fmla="*/ 1111273 h 2415656"/>
                    <a:gd name="connsiteX94" fmla="*/ 2226076 w 2415664"/>
                    <a:gd name="connsiteY94" fmla="*/ 1091349 h 2415656"/>
                    <a:gd name="connsiteX95" fmla="*/ 2148596 w 2415664"/>
                    <a:gd name="connsiteY95" fmla="*/ 798987 h 2415656"/>
                    <a:gd name="connsiteX96" fmla="*/ 2156822 w 2415664"/>
                    <a:gd name="connsiteY96" fmla="*/ 771397 h 2415656"/>
                    <a:gd name="connsiteX97" fmla="*/ 2259357 w 2415664"/>
                    <a:gd name="connsiteY97" fmla="*/ 703235 h 2415656"/>
                    <a:gd name="connsiteX98" fmla="*/ 2170583 w 2415664"/>
                    <a:gd name="connsiteY98" fmla="*/ 549485 h 2415656"/>
                    <a:gd name="connsiteX99" fmla="*/ 2060569 w 2415664"/>
                    <a:gd name="connsiteY99" fmla="*/ 604110 h 2415656"/>
                    <a:gd name="connsiteX100" fmla="*/ 2032524 w 2415664"/>
                    <a:gd name="connsiteY100" fmla="*/ 597342 h 2415656"/>
                    <a:gd name="connsiteX101" fmla="*/ 1818554 w 2415664"/>
                    <a:gd name="connsiteY101" fmla="*/ 382625 h 2415656"/>
                    <a:gd name="connsiteX102" fmla="*/ 1811823 w 2415664"/>
                    <a:gd name="connsiteY102" fmla="*/ 354639 h 2415656"/>
                    <a:gd name="connsiteX103" fmla="*/ 1866194 w 2415664"/>
                    <a:gd name="connsiteY103" fmla="*/ 245067 h 2415656"/>
                    <a:gd name="connsiteX104" fmla="*/ 1712429 w 2415664"/>
                    <a:gd name="connsiteY104" fmla="*/ 156300 h 2415656"/>
                    <a:gd name="connsiteX105" fmla="*/ 1644970 w 2415664"/>
                    <a:gd name="connsiteY105" fmla="*/ 257818 h 2415656"/>
                    <a:gd name="connsiteX106" fmla="*/ 1617299 w 2415664"/>
                    <a:gd name="connsiteY106" fmla="*/ 265962 h 2415656"/>
                    <a:gd name="connsiteX107" fmla="*/ 1324203 w 2415664"/>
                    <a:gd name="connsiteY107" fmla="*/ 187397 h 2415656"/>
                    <a:gd name="connsiteX108" fmla="*/ 1304309 w 2415664"/>
                    <a:gd name="connsiteY108" fmla="*/ 166524 h 2415656"/>
                    <a:gd name="connsiteX109" fmla="*/ 1296606 w 2415664"/>
                    <a:gd name="connsiteY109" fmla="*/ 44873 h 2415656"/>
                    <a:gd name="connsiteX110" fmla="*/ 1119058 w 2415664"/>
                    <a:gd name="connsiteY110" fmla="*/ 44873 h 2415656"/>
                    <a:gd name="connsiteX111" fmla="*/ 1111355 w 2415664"/>
                    <a:gd name="connsiteY111" fmla="*/ 166524 h 2415656"/>
                    <a:gd name="connsiteX112" fmla="*/ 1091536 w 2415664"/>
                    <a:gd name="connsiteY112" fmla="*/ 187397 h 2415656"/>
                    <a:gd name="connsiteX113" fmla="*/ 798366 w 2415664"/>
                    <a:gd name="connsiteY113" fmla="*/ 265947 h 2415656"/>
                    <a:gd name="connsiteX114" fmla="*/ 770769 w 2415664"/>
                    <a:gd name="connsiteY114" fmla="*/ 257810 h 2415656"/>
                    <a:gd name="connsiteX115" fmla="*/ 703235 w 2415664"/>
                    <a:gd name="connsiteY115" fmla="*/ 156300 h 2415656"/>
                    <a:gd name="connsiteX116" fmla="*/ 549470 w 2415664"/>
                    <a:gd name="connsiteY116" fmla="*/ 245074 h 2415656"/>
                    <a:gd name="connsiteX117" fmla="*/ 603841 w 2415664"/>
                    <a:gd name="connsiteY117" fmla="*/ 354669 h 2415656"/>
                    <a:gd name="connsiteX118" fmla="*/ 597185 w 2415664"/>
                    <a:gd name="connsiteY118" fmla="*/ 382640 h 2415656"/>
                    <a:gd name="connsiteX119" fmla="*/ 383216 w 2415664"/>
                    <a:gd name="connsiteY119" fmla="*/ 597312 h 2415656"/>
                    <a:gd name="connsiteX120" fmla="*/ 355170 w 2415664"/>
                    <a:gd name="connsiteY120" fmla="*/ 604081 h 2415656"/>
                    <a:gd name="connsiteX121" fmla="*/ 245082 w 2415664"/>
                    <a:gd name="connsiteY121" fmla="*/ 549478 h 2415656"/>
                    <a:gd name="connsiteX122" fmla="*/ 156308 w 2415664"/>
                    <a:gd name="connsiteY122" fmla="*/ 703235 h 2415656"/>
                    <a:gd name="connsiteX123" fmla="*/ 258917 w 2415664"/>
                    <a:gd name="connsiteY123" fmla="*/ 771434 h 2415656"/>
                    <a:gd name="connsiteX124" fmla="*/ 267069 w 2415664"/>
                    <a:gd name="connsiteY124" fmla="*/ 799024 h 2415656"/>
                    <a:gd name="connsiteX125" fmla="*/ 189588 w 2415664"/>
                    <a:gd name="connsiteY125" fmla="*/ 1091304 h 2415656"/>
                    <a:gd name="connsiteX126" fmla="*/ 168723 w 2415664"/>
                    <a:gd name="connsiteY126" fmla="*/ 1111228 h 2415656"/>
                    <a:gd name="connsiteX127" fmla="*/ 44873 w 2415664"/>
                    <a:gd name="connsiteY127" fmla="*/ 1119058 h 2415656"/>
                    <a:gd name="connsiteX128" fmla="*/ 44873 w 2415664"/>
                    <a:gd name="connsiteY128" fmla="*/ 1296598 h 2415656"/>
                    <a:gd name="connsiteX129" fmla="*/ 169321 w 2415664"/>
                    <a:gd name="connsiteY129" fmla="*/ 1304466 h 2415656"/>
                    <a:gd name="connsiteX130" fmla="*/ 190187 w 2415664"/>
                    <a:gd name="connsiteY130" fmla="*/ 1324285 h 2415656"/>
                    <a:gd name="connsiteX131" fmla="*/ 268715 w 2415664"/>
                    <a:gd name="connsiteY131" fmla="*/ 1615459 h 2415656"/>
                    <a:gd name="connsiteX132" fmla="*/ 260562 w 2415664"/>
                    <a:gd name="connsiteY132" fmla="*/ 1643130 h 2415656"/>
                    <a:gd name="connsiteX133" fmla="*/ 156308 w 2415664"/>
                    <a:gd name="connsiteY133" fmla="*/ 1712437 h 2415656"/>
                    <a:gd name="connsiteX134" fmla="*/ 245082 w 2415664"/>
                    <a:gd name="connsiteY134" fmla="*/ 1866194 h 2415656"/>
                    <a:gd name="connsiteX135" fmla="*/ 357787 w 2415664"/>
                    <a:gd name="connsiteY135" fmla="*/ 1810290 h 2415656"/>
                    <a:gd name="connsiteX136" fmla="*/ 385758 w 2415664"/>
                    <a:gd name="connsiteY136" fmla="*/ 1816983 h 2415656"/>
                    <a:gd name="connsiteX137" fmla="*/ 598905 w 2415664"/>
                    <a:gd name="connsiteY137" fmla="*/ 2029405 h 2415656"/>
                    <a:gd name="connsiteX138" fmla="*/ 605636 w 2415664"/>
                    <a:gd name="connsiteY138" fmla="*/ 2057405 h 2415656"/>
                    <a:gd name="connsiteX139" fmla="*/ 549545 w 2415664"/>
                    <a:gd name="connsiteY139" fmla="*/ 2170598 h 2415656"/>
                    <a:gd name="connsiteX140" fmla="*/ 703310 w 2415664"/>
                    <a:gd name="connsiteY140" fmla="*/ 2259372 h 2415656"/>
                    <a:gd name="connsiteX141" fmla="*/ 773312 w 2415664"/>
                    <a:gd name="connsiteY141" fmla="*/ 2154070 h 2415656"/>
                    <a:gd name="connsiteX142" fmla="*/ 800908 w 2415664"/>
                    <a:gd name="connsiteY142" fmla="*/ 2145910 h 2415656"/>
                    <a:gd name="connsiteX143" fmla="*/ 1091237 w 2415664"/>
                    <a:gd name="connsiteY143" fmla="*/ 2223346 h 2415656"/>
                    <a:gd name="connsiteX144" fmla="*/ 1111131 w 2415664"/>
                    <a:gd name="connsiteY144" fmla="*/ 2244227 h 2415656"/>
                    <a:gd name="connsiteX145" fmla="*/ 1119133 w 2415664"/>
                    <a:gd name="connsiteY145" fmla="*/ 2370784 h 241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2415664" h="2415656">
                      <a:moveTo>
                        <a:pt x="1317697" y="2415657"/>
                      </a:moveTo>
                      <a:lnTo>
                        <a:pt x="1098043" y="2415657"/>
                      </a:lnTo>
                      <a:cubicBezTo>
                        <a:pt x="1086151" y="2415657"/>
                        <a:pt x="1076355" y="2406450"/>
                        <a:pt x="1075607" y="2394634"/>
                      </a:cubicBezTo>
                      <a:lnTo>
                        <a:pt x="1067529" y="2265639"/>
                      </a:lnTo>
                      <a:cubicBezTo>
                        <a:pt x="975540" y="2253583"/>
                        <a:pt x="885868" y="2229658"/>
                        <a:pt x="800385" y="2194388"/>
                      </a:cubicBezTo>
                      <a:lnTo>
                        <a:pt x="728962" y="2301747"/>
                      </a:lnTo>
                      <a:cubicBezTo>
                        <a:pt x="722381" y="2311611"/>
                        <a:pt x="709293" y="2314670"/>
                        <a:pt x="699047" y="2308754"/>
                      </a:cubicBezTo>
                      <a:lnTo>
                        <a:pt x="508860" y="2198920"/>
                      </a:lnTo>
                      <a:cubicBezTo>
                        <a:pt x="498540" y="2192997"/>
                        <a:pt x="494650" y="2180126"/>
                        <a:pt x="499960" y="2169521"/>
                      </a:cubicBezTo>
                      <a:lnTo>
                        <a:pt x="557173" y="2054137"/>
                      </a:lnTo>
                      <a:cubicBezTo>
                        <a:pt x="483582" y="1997664"/>
                        <a:pt x="417768" y="1932053"/>
                        <a:pt x="361078" y="1858723"/>
                      </a:cubicBezTo>
                      <a:lnTo>
                        <a:pt x="246129" y="1915741"/>
                      </a:lnTo>
                      <a:cubicBezTo>
                        <a:pt x="235583" y="1920999"/>
                        <a:pt x="222645" y="1917125"/>
                        <a:pt x="216737" y="1906856"/>
                      </a:cubicBezTo>
                      <a:lnTo>
                        <a:pt x="106948" y="1716617"/>
                      </a:lnTo>
                      <a:cubicBezTo>
                        <a:pt x="100964" y="1706364"/>
                        <a:pt x="104031" y="1693276"/>
                        <a:pt x="113903" y="1686717"/>
                      </a:cubicBezTo>
                      <a:lnTo>
                        <a:pt x="220177" y="1616079"/>
                      </a:lnTo>
                      <a:cubicBezTo>
                        <a:pt x="184503" y="1530327"/>
                        <a:pt x="160197" y="1440334"/>
                        <a:pt x="147932" y="1348068"/>
                      </a:cubicBezTo>
                      <a:lnTo>
                        <a:pt x="21016" y="1340050"/>
                      </a:lnTo>
                      <a:cubicBezTo>
                        <a:pt x="9199" y="1339303"/>
                        <a:pt x="0" y="1329498"/>
                        <a:pt x="0" y="1317659"/>
                      </a:cubicBezTo>
                      <a:lnTo>
                        <a:pt x="0" y="1097990"/>
                      </a:lnTo>
                      <a:cubicBezTo>
                        <a:pt x="0" y="1086151"/>
                        <a:pt x="9199" y="1076347"/>
                        <a:pt x="21016" y="1075599"/>
                      </a:cubicBezTo>
                      <a:lnTo>
                        <a:pt x="147259" y="1067619"/>
                      </a:lnTo>
                      <a:cubicBezTo>
                        <a:pt x="159150" y="975001"/>
                        <a:pt x="183082" y="884642"/>
                        <a:pt x="218531" y="798508"/>
                      </a:cubicBezTo>
                      <a:lnTo>
                        <a:pt x="113903" y="728932"/>
                      </a:lnTo>
                      <a:cubicBezTo>
                        <a:pt x="104106" y="722381"/>
                        <a:pt x="100964" y="709285"/>
                        <a:pt x="106948" y="699032"/>
                      </a:cubicBezTo>
                      <a:lnTo>
                        <a:pt x="216737" y="508793"/>
                      </a:lnTo>
                      <a:cubicBezTo>
                        <a:pt x="222645" y="498532"/>
                        <a:pt x="235509" y="494650"/>
                        <a:pt x="246129" y="499908"/>
                      </a:cubicBezTo>
                      <a:lnTo>
                        <a:pt x="358386" y="555588"/>
                      </a:lnTo>
                      <a:cubicBezTo>
                        <a:pt x="415300" y="481345"/>
                        <a:pt x="481413" y="414993"/>
                        <a:pt x="555379" y="357952"/>
                      </a:cubicBezTo>
                      <a:lnTo>
                        <a:pt x="499960" y="246128"/>
                      </a:lnTo>
                      <a:cubicBezTo>
                        <a:pt x="494650" y="235523"/>
                        <a:pt x="498540" y="222645"/>
                        <a:pt x="508860" y="216729"/>
                      </a:cubicBezTo>
                      <a:lnTo>
                        <a:pt x="699047" y="106895"/>
                      </a:lnTo>
                      <a:cubicBezTo>
                        <a:pt x="709293" y="100987"/>
                        <a:pt x="722381" y="104038"/>
                        <a:pt x="728962" y="113903"/>
                      </a:cubicBezTo>
                      <a:lnTo>
                        <a:pt x="797768" y="217432"/>
                      </a:lnTo>
                      <a:cubicBezTo>
                        <a:pt x="884148" y="181541"/>
                        <a:pt x="974866" y="157250"/>
                        <a:pt x="1067829" y="145082"/>
                      </a:cubicBezTo>
                      <a:lnTo>
                        <a:pt x="1075607" y="21016"/>
                      </a:lnTo>
                      <a:cubicBezTo>
                        <a:pt x="1076355" y="9199"/>
                        <a:pt x="1086151" y="0"/>
                        <a:pt x="1098043" y="0"/>
                      </a:cubicBezTo>
                      <a:lnTo>
                        <a:pt x="1317697" y="0"/>
                      </a:lnTo>
                      <a:cubicBezTo>
                        <a:pt x="1329513" y="0"/>
                        <a:pt x="1339310" y="9199"/>
                        <a:pt x="1340058" y="21016"/>
                      </a:cubicBezTo>
                      <a:lnTo>
                        <a:pt x="1347911" y="145082"/>
                      </a:lnTo>
                      <a:cubicBezTo>
                        <a:pt x="1440948" y="157250"/>
                        <a:pt x="1531591" y="181549"/>
                        <a:pt x="1617971" y="217440"/>
                      </a:cubicBezTo>
                      <a:lnTo>
                        <a:pt x="1686777" y="113910"/>
                      </a:lnTo>
                      <a:cubicBezTo>
                        <a:pt x="1693284" y="104038"/>
                        <a:pt x="1706447" y="100987"/>
                        <a:pt x="1716693" y="106895"/>
                      </a:cubicBezTo>
                      <a:lnTo>
                        <a:pt x="1906879" y="216729"/>
                      </a:lnTo>
                      <a:cubicBezTo>
                        <a:pt x="1917125" y="222652"/>
                        <a:pt x="1921014" y="235531"/>
                        <a:pt x="1915779" y="246136"/>
                      </a:cubicBezTo>
                      <a:lnTo>
                        <a:pt x="1860286" y="357937"/>
                      </a:lnTo>
                      <a:cubicBezTo>
                        <a:pt x="1934327" y="415001"/>
                        <a:pt x="2000439" y="481375"/>
                        <a:pt x="2057353" y="555618"/>
                      </a:cubicBezTo>
                      <a:lnTo>
                        <a:pt x="2169536" y="499915"/>
                      </a:lnTo>
                      <a:cubicBezTo>
                        <a:pt x="2180156" y="494650"/>
                        <a:pt x="2193019" y="498532"/>
                        <a:pt x="2198928" y="508793"/>
                      </a:cubicBezTo>
                      <a:lnTo>
                        <a:pt x="2308792" y="699032"/>
                      </a:lnTo>
                      <a:cubicBezTo>
                        <a:pt x="2314700" y="709293"/>
                        <a:pt x="2311634" y="722381"/>
                        <a:pt x="2301762" y="728940"/>
                      </a:cubicBezTo>
                      <a:lnTo>
                        <a:pt x="2197133" y="798478"/>
                      </a:lnTo>
                      <a:cubicBezTo>
                        <a:pt x="2232583" y="884634"/>
                        <a:pt x="2256589" y="975008"/>
                        <a:pt x="2268481" y="1067664"/>
                      </a:cubicBezTo>
                      <a:lnTo>
                        <a:pt x="2394649" y="1075606"/>
                      </a:lnTo>
                      <a:cubicBezTo>
                        <a:pt x="2406466" y="1076354"/>
                        <a:pt x="2415664" y="1086159"/>
                        <a:pt x="2415664" y="1097998"/>
                      </a:cubicBezTo>
                      <a:lnTo>
                        <a:pt x="2415664" y="1317666"/>
                      </a:lnTo>
                      <a:cubicBezTo>
                        <a:pt x="2415664" y="1329505"/>
                        <a:pt x="2406541" y="1339318"/>
                        <a:pt x="2394649" y="1340058"/>
                      </a:cubicBezTo>
                      <a:lnTo>
                        <a:pt x="2267808" y="1348045"/>
                      </a:lnTo>
                      <a:cubicBezTo>
                        <a:pt x="2255542" y="1440334"/>
                        <a:pt x="2231236" y="1530349"/>
                        <a:pt x="2195563" y="1616124"/>
                      </a:cubicBezTo>
                      <a:lnTo>
                        <a:pt x="2301762" y="1686724"/>
                      </a:lnTo>
                      <a:cubicBezTo>
                        <a:pt x="2311634" y="1693276"/>
                        <a:pt x="2314700" y="1706371"/>
                        <a:pt x="2308792" y="1716632"/>
                      </a:cubicBezTo>
                      <a:lnTo>
                        <a:pt x="2198928" y="1906872"/>
                      </a:lnTo>
                      <a:cubicBezTo>
                        <a:pt x="2193019" y="1917133"/>
                        <a:pt x="2180156" y="1921014"/>
                        <a:pt x="2169536" y="1915749"/>
                      </a:cubicBezTo>
                      <a:lnTo>
                        <a:pt x="2054661" y="1858708"/>
                      </a:lnTo>
                      <a:cubicBezTo>
                        <a:pt x="1997972" y="1932060"/>
                        <a:pt x="1932083" y="1997680"/>
                        <a:pt x="1858491" y="2054167"/>
                      </a:cubicBezTo>
                      <a:lnTo>
                        <a:pt x="1915779" y="2169521"/>
                      </a:lnTo>
                      <a:cubicBezTo>
                        <a:pt x="1921014" y="2180126"/>
                        <a:pt x="1917125" y="2193004"/>
                        <a:pt x="1906879" y="2198928"/>
                      </a:cubicBezTo>
                      <a:lnTo>
                        <a:pt x="1716693" y="2308762"/>
                      </a:lnTo>
                      <a:cubicBezTo>
                        <a:pt x="1706447" y="2314670"/>
                        <a:pt x="1693284" y="2311619"/>
                        <a:pt x="1686777" y="2301747"/>
                      </a:cubicBezTo>
                      <a:lnTo>
                        <a:pt x="1615429" y="2194380"/>
                      </a:lnTo>
                      <a:cubicBezTo>
                        <a:pt x="1529871" y="2229658"/>
                        <a:pt x="1440200" y="2253583"/>
                        <a:pt x="1348210" y="2265646"/>
                      </a:cubicBezTo>
                      <a:lnTo>
                        <a:pt x="1340058" y="2394641"/>
                      </a:lnTo>
                      <a:cubicBezTo>
                        <a:pt x="1339310" y="2406450"/>
                        <a:pt x="1329513" y="2415657"/>
                        <a:pt x="1317697" y="2415657"/>
                      </a:cubicBezTo>
                      <a:close/>
                      <a:moveTo>
                        <a:pt x="1119133" y="2370784"/>
                      </a:moveTo>
                      <a:lnTo>
                        <a:pt x="1296606" y="2370784"/>
                      </a:lnTo>
                      <a:lnTo>
                        <a:pt x="1304609" y="2244219"/>
                      </a:lnTo>
                      <a:cubicBezTo>
                        <a:pt x="1305282" y="2233360"/>
                        <a:pt x="1313658" y="2224558"/>
                        <a:pt x="1324427" y="2223339"/>
                      </a:cubicBezTo>
                      <a:cubicBezTo>
                        <a:pt x="1424793" y="2211971"/>
                        <a:pt x="1522541" y="2185907"/>
                        <a:pt x="1614906" y="2145880"/>
                      </a:cubicBezTo>
                      <a:cubicBezTo>
                        <a:pt x="1624852" y="2141572"/>
                        <a:pt x="1636445" y="2144998"/>
                        <a:pt x="1642502" y="2154047"/>
                      </a:cubicBezTo>
                      <a:lnTo>
                        <a:pt x="1712429" y="2259364"/>
                      </a:lnTo>
                      <a:lnTo>
                        <a:pt x="1866194" y="2170598"/>
                      </a:lnTo>
                      <a:lnTo>
                        <a:pt x="1810028" y="2057435"/>
                      </a:lnTo>
                      <a:cubicBezTo>
                        <a:pt x="1805167" y="2047698"/>
                        <a:pt x="1808009" y="2035896"/>
                        <a:pt x="1816759" y="2029427"/>
                      </a:cubicBezTo>
                      <a:cubicBezTo>
                        <a:pt x="1897980" y="1969342"/>
                        <a:pt x="1969701" y="1897852"/>
                        <a:pt x="2029981" y="1816953"/>
                      </a:cubicBezTo>
                      <a:cubicBezTo>
                        <a:pt x="2036413" y="1808263"/>
                        <a:pt x="2048229" y="1805436"/>
                        <a:pt x="2057952" y="1810260"/>
                      </a:cubicBezTo>
                      <a:lnTo>
                        <a:pt x="2170583" y="1866187"/>
                      </a:lnTo>
                      <a:lnTo>
                        <a:pt x="2259357" y="1712437"/>
                      </a:lnTo>
                      <a:lnTo>
                        <a:pt x="2155102" y="1643168"/>
                      </a:lnTo>
                      <a:cubicBezTo>
                        <a:pt x="2146052" y="1637140"/>
                        <a:pt x="2142612" y="1625473"/>
                        <a:pt x="2146950" y="1615489"/>
                      </a:cubicBezTo>
                      <a:cubicBezTo>
                        <a:pt x="2187485" y="1522885"/>
                        <a:pt x="2213886" y="1424898"/>
                        <a:pt x="2225552" y="1324248"/>
                      </a:cubicBezTo>
                      <a:cubicBezTo>
                        <a:pt x="2226749" y="1313463"/>
                        <a:pt x="2235574" y="1305109"/>
                        <a:pt x="2246418" y="1304429"/>
                      </a:cubicBezTo>
                      <a:lnTo>
                        <a:pt x="2370791" y="1296598"/>
                      </a:lnTo>
                      <a:lnTo>
                        <a:pt x="2370791" y="1119066"/>
                      </a:lnTo>
                      <a:lnTo>
                        <a:pt x="2247016" y="1111273"/>
                      </a:lnTo>
                      <a:cubicBezTo>
                        <a:pt x="2236098" y="1110585"/>
                        <a:pt x="2227273" y="1102186"/>
                        <a:pt x="2226076" y="1091349"/>
                      </a:cubicBezTo>
                      <a:cubicBezTo>
                        <a:pt x="2214933" y="990340"/>
                        <a:pt x="2188832" y="891978"/>
                        <a:pt x="2148596" y="798987"/>
                      </a:cubicBezTo>
                      <a:cubicBezTo>
                        <a:pt x="2144332" y="789025"/>
                        <a:pt x="2147773" y="777403"/>
                        <a:pt x="2156822" y="771397"/>
                      </a:cubicBezTo>
                      <a:lnTo>
                        <a:pt x="2259357" y="703235"/>
                      </a:lnTo>
                      <a:lnTo>
                        <a:pt x="2170583" y="549485"/>
                      </a:lnTo>
                      <a:lnTo>
                        <a:pt x="2060569" y="604110"/>
                      </a:lnTo>
                      <a:cubicBezTo>
                        <a:pt x="2050772" y="608949"/>
                        <a:pt x="2039030" y="606092"/>
                        <a:pt x="2032524" y="597342"/>
                      </a:cubicBezTo>
                      <a:cubicBezTo>
                        <a:pt x="1972095" y="515524"/>
                        <a:pt x="1900074" y="443278"/>
                        <a:pt x="1818554" y="382625"/>
                      </a:cubicBezTo>
                      <a:cubicBezTo>
                        <a:pt x="1809804" y="376148"/>
                        <a:pt x="1806962" y="364369"/>
                        <a:pt x="1811823" y="354639"/>
                      </a:cubicBezTo>
                      <a:lnTo>
                        <a:pt x="1866194" y="245067"/>
                      </a:lnTo>
                      <a:lnTo>
                        <a:pt x="1712429" y="156300"/>
                      </a:lnTo>
                      <a:lnTo>
                        <a:pt x="1644970" y="257818"/>
                      </a:lnTo>
                      <a:cubicBezTo>
                        <a:pt x="1638987" y="266890"/>
                        <a:pt x="1627320" y="270315"/>
                        <a:pt x="1617299" y="265962"/>
                      </a:cubicBezTo>
                      <a:cubicBezTo>
                        <a:pt x="1524113" y="225285"/>
                        <a:pt x="1425541" y="198847"/>
                        <a:pt x="1324203" y="187397"/>
                      </a:cubicBezTo>
                      <a:cubicBezTo>
                        <a:pt x="1313359" y="186178"/>
                        <a:pt x="1304982" y="177376"/>
                        <a:pt x="1304309" y="166524"/>
                      </a:cubicBezTo>
                      <a:lnTo>
                        <a:pt x="1296606" y="44873"/>
                      </a:lnTo>
                      <a:lnTo>
                        <a:pt x="1119058" y="44873"/>
                      </a:lnTo>
                      <a:lnTo>
                        <a:pt x="1111355" y="166524"/>
                      </a:lnTo>
                      <a:cubicBezTo>
                        <a:pt x="1110682" y="177383"/>
                        <a:pt x="1102306" y="186178"/>
                        <a:pt x="1091536" y="187397"/>
                      </a:cubicBezTo>
                      <a:cubicBezTo>
                        <a:pt x="990198" y="198840"/>
                        <a:pt x="891627" y="225270"/>
                        <a:pt x="798366" y="265947"/>
                      </a:cubicBezTo>
                      <a:cubicBezTo>
                        <a:pt x="788419" y="270293"/>
                        <a:pt x="776752" y="266860"/>
                        <a:pt x="770769" y="257810"/>
                      </a:cubicBezTo>
                      <a:lnTo>
                        <a:pt x="703235" y="156300"/>
                      </a:lnTo>
                      <a:lnTo>
                        <a:pt x="549470" y="245074"/>
                      </a:lnTo>
                      <a:lnTo>
                        <a:pt x="603841" y="354669"/>
                      </a:lnTo>
                      <a:cubicBezTo>
                        <a:pt x="608703" y="364391"/>
                        <a:pt x="605861" y="376163"/>
                        <a:pt x="597185" y="382640"/>
                      </a:cubicBezTo>
                      <a:cubicBezTo>
                        <a:pt x="515665" y="443256"/>
                        <a:pt x="443645" y="515486"/>
                        <a:pt x="383216" y="597312"/>
                      </a:cubicBezTo>
                      <a:cubicBezTo>
                        <a:pt x="376709" y="606055"/>
                        <a:pt x="364968" y="608919"/>
                        <a:pt x="355170" y="604081"/>
                      </a:cubicBezTo>
                      <a:lnTo>
                        <a:pt x="245082" y="549478"/>
                      </a:lnTo>
                      <a:lnTo>
                        <a:pt x="156308" y="703235"/>
                      </a:lnTo>
                      <a:lnTo>
                        <a:pt x="258917" y="771434"/>
                      </a:lnTo>
                      <a:cubicBezTo>
                        <a:pt x="267966" y="777440"/>
                        <a:pt x="271407" y="789062"/>
                        <a:pt x="267069" y="799024"/>
                      </a:cubicBezTo>
                      <a:cubicBezTo>
                        <a:pt x="226833" y="891993"/>
                        <a:pt x="200807" y="990333"/>
                        <a:pt x="189588" y="1091304"/>
                      </a:cubicBezTo>
                      <a:cubicBezTo>
                        <a:pt x="188466" y="1102134"/>
                        <a:pt x="179642" y="1110540"/>
                        <a:pt x="168723" y="1111228"/>
                      </a:cubicBezTo>
                      <a:lnTo>
                        <a:pt x="44873" y="1119058"/>
                      </a:lnTo>
                      <a:lnTo>
                        <a:pt x="44873" y="1296598"/>
                      </a:lnTo>
                      <a:lnTo>
                        <a:pt x="169321" y="1304466"/>
                      </a:lnTo>
                      <a:cubicBezTo>
                        <a:pt x="180165" y="1305154"/>
                        <a:pt x="188916" y="1313493"/>
                        <a:pt x="190187" y="1324285"/>
                      </a:cubicBezTo>
                      <a:cubicBezTo>
                        <a:pt x="201779" y="1424913"/>
                        <a:pt x="228254" y="1522878"/>
                        <a:pt x="268715" y="1615459"/>
                      </a:cubicBezTo>
                      <a:cubicBezTo>
                        <a:pt x="273052" y="1625435"/>
                        <a:pt x="269612" y="1637110"/>
                        <a:pt x="260562" y="1643130"/>
                      </a:cubicBezTo>
                      <a:lnTo>
                        <a:pt x="156308" y="1712437"/>
                      </a:lnTo>
                      <a:lnTo>
                        <a:pt x="245082" y="1866194"/>
                      </a:lnTo>
                      <a:lnTo>
                        <a:pt x="357787" y="1810290"/>
                      </a:lnTo>
                      <a:cubicBezTo>
                        <a:pt x="367510" y="1805459"/>
                        <a:pt x="379252" y="1808293"/>
                        <a:pt x="385758" y="1816983"/>
                      </a:cubicBezTo>
                      <a:cubicBezTo>
                        <a:pt x="446038" y="1897859"/>
                        <a:pt x="517760" y="1969335"/>
                        <a:pt x="598905" y="2029405"/>
                      </a:cubicBezTo>
                      <a:cubicBezTo>
                        <a:pt x="607656" y="2035874"/>
                        <a:pt x="610498" y="2047668"/>
                        <a:pt x="605636" y="2057405"/>
                      </a:cubicBezTo>
                      <a:lnTo>
                        <a:pt x="549545" y="2170598"/>
                      </a:lnTo>
                      <a:lnTo>
                        <a:pt x="703310" y="2259372"/>
                      </a:lnTo>
                      <a:lnTo>
                        <a:pt x="773312" y="2154070"/>
                      </a:lnTo>
                      <a:cubicBezTo>
                        <a:pt x="779294" y="2145028"/>
                        <a:pt x="790962" y="2141587"/>
                        <a:pt x="800908" y="2145910"/>
                      </a:cubicBezTo>
                      <a:cubicBezTo>
                        <a:pt x="893273" y="2185929"/>
                        <a:pt x="990946" y="2211986"/>
                        <a:pt x="1091237" y="2223346"/>
                      </a:cubicBezTo>
                      <a:cubicBezTo>
                        <a:pt x="1102081" y="2224572"/>
                        <a:pt x="1110458" y="2233375"/>
                        <a:pt x="1111131" y="2244227"/>
                      </a:cubicBezTo>
                      <a:lnTo>
                        <a:pt x="1119133" y="2370784"/>
                      </a:lnTo>
                      <a:close/>
                    </a:path>
                  </a:pathLst>
                </a:custGeom>
                <a:solidFill>
                  <a:srgbClr val="B97AD6"/>
                </a:solidFill>
                <a:ln w="7476"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08B15BE5-A70C-6F55-BAB6-A1DDCBAD8E3E}"/>
                    </a:ext>
                  </a:extLst>
                </p:cNvPr>
                <p:cNvSpPr/>
                <p:nvPr/>
              </p:nvSpPr>
              <p:spPr>
                <a:xfrm>
                  <a:off x="10013190" y="2900514"/>
                  <a:ext cx="1905982" cy="1905981"/>
                </a:xfrm>
                <a:custGeom>
                  <a:avLst/>
                  <a:gdLst>
                    <a:gd name="connsiteX0" fmla="*/ 952954 w 1905982"/>
                    <a:gd name="connsiteY0" fmla="*/ 0 h 1905981"/>
                    <a:gd name="connsiteX1" fmla="*/ 1626872 w 1905982"/>
                    <a:gd name="connsiteY1" fmla="*/ 279125 h 1905981"/>
                    <a:gd name="connsiteX2" fmla="*/ 1905982 w 1905982"/>
                    <a:gd name="connsiteY2" fmla="*/ 952991 h 1905981"/>
                    <a:gd name="connsiteX3" fmla="*/ 1626872 w 1905982"/>
                    <a:gd name="connsiteY3" fmla="*/ 1626856 h 1905981"/>
                    <a:gd name="connsiteX4" fmla="*/ 952954 w 1905982"/>
                    <a:gd name="connsiteY4" fmla="*/ 1905981 h 1905981"/>
                    <a:gd name="connsiteX5" fmla="*/ 279111 w 1905982"/>
                    <a:gd name="connsiteY5" fmla="*/ 1626856 h 1905981"/>
                    <a:gd name="connsiteX6" fmla="*/ 0 w 1905982"/>
                    <a:gd name="connsiteY6" fmla="*/ 952991 h 1905981"/>
                    <a:gd name="connsiteX7" fmla="*/ 279111 w 1905982"/>
                    <a:gd name="connsiteY7" fmla="*/ 279125 h 1905981"/>
                    <a:gd name="connsiteX8" fmla="*/ 952954 w 1905982"/>
                    <a:gd name="connsiteY8" fmla="*/ 0 h 190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82" h="1905981">
                      <a:moveTo>
                        <a:pt x="952954" y="0"/>
                      </a:moveTo>
                      <a:cubicBezTo>
                        <a:pt x="1207534" y="0"/>
                        <a:pt x="1446856" y="99132"/>
                        <a:pt x="1626872" y="279125"/>
                      </a:cubicBezTo>
                      <a:cubicBezTo>
                        <a:pt x="1806813" y="459118"/>
                        <a:pt x="1905982" y="698441"/>
                        <a:pt x="1905982" y="952991"/>
                      </a:cubicBezTo>
                      <a:cubicBezTo>
                        <a:pt x="1905982" y="1207541"/>
                        <a:pt x="1806813" y="1446863"/>
                        <a:pt x="1626872" y="1626856"/>
                      </a:cubicBezTo>
                      <a:cubicBezTo>
                        <a:pt x="1446856" y="1806857"/>
                        <a:pt x="1207534" y="1905981"/>
                        <a:pt x="952954" y="1905981"/>
                      </a:cubicBezTo>
                      <a:cubicBezTo>
                        <a:pt x="698449" y="1905981"/>
                        <a:pt x="459126" y="1806857"/>
                        <a:pt x="279111" y="1626856"/>
                      </a:cubicBezTo>
                      <a:cubicBezTo>
                        <a:pt x="99095" y="1446863"/>
                        <a:pt x="0" y="1207541"/>
                        <a:pt x="0" y="952991"/>
                      </a:cubicBezTo>
                      <a:cubicBezTo>
                        <a:pt x="0" y="698441"/>
                        <a:pt x="99095" y="459118"/>
                        <a:pt x="279111" y="279125"/>
                      </a:cubicBezTo>
                      <a:cubicBezTo>
                        <a:pt x="459126" y="99124"/>
                        <a:pt x="698449" y="0"/>
                        <a:pt x="952954" y="0"/>
                      </a:cubicBezTo>
                      <a:close/>
                    </a:path>
                  </a:pathLst>
                </a:custGeom>
                <a:solidFill>
                  <a:srgbClr val="F4F5F5"/>
                </a:solidFill>
                <a:ln w="7476" cap="flat">
                  <a:noFill/>
                  <a:prstDash val="solid"/>
                  <a:miter/>
                </a:ln>
                <a:effectLst>
                  <a:outerShdw blurRad="50800" dist="38100" dir="2700000" algn="tl" rotWithShape="0">
                    <a:prstClr val="black">
                      <a:alpha val="40000"/>
                    </a:prstClr>
                  </a:outerShdw>
                </a:effectLst>
              </p:spPr>
              <p:txBody>
                <a:bodyPr rtlCol="0" anchor="ctr"/>
                <a:lstStyle/>
                <a:p>
                  <a:endParaRPr lang="en-US" dirty="0"/>
                </a:p>
              </p:txBody>
            </p:sp>
          </p:grpSp>
          <p:sp>
            <p:nvSpPr>
              <p:cNvPr id="28" name="TextBox 27">
                <a:extLst>
                  <a:ext uri="{FF2B5EF4-FFF2-40B4-BE49-F238E27FC236}">
                    <a16:creationId xmlns:a16="http://schemas.microsoft.com/office/drawing/2014/main" id="{4BAF1FAA-08C5-CFD0-76A5-A82E51C3C0FE}"/>
                  </a:ext>
                </a:extLst>
              </p:cNvPr>
              <p:cNvSpPr txBox="1"/>
              <p:nvPr/>
            </p:nvSpPr>
            <p:spPr>
              <a:xfrm>
                <a:off x="10002303" y="3480880"/>
                <a:ext cx="1905982" cy="769441"/>
              </a:xfrm>
              <a:prstGeom prst="rect">
                <a:avLst/>
              </a:prstGeom>
              <a:noFill/>
            </p:spPr>
            <p:txBody>
              <a:bodyPr wrap="square">
                <a:spAutoFit/>
              </a:bodyPr>
              <a:lstStyle/>
              <a:p>
                <a:pPr algn="ctr"/>
                <a:r>
                  <a:rPr lang="en-US" sz="2200" b="0" i="0" u="none" strike="noStrike" dirty="0">
                    <a:solidFill>
                      <a:schemeClr val="tx1">
                        <a:lumMod val="75000"/>
                        <a:lumOff val="25000"/>
                      </a:schemeClr>
                    </a:solidFill>
                    <a:effectLst/>
                    <a:latin typeface="Open sans" panose="020B0606030504020204" pitchFamily="34" charset="0"/>
                  </a:rPr>
                  <a:t>Build automation</a:t>
                </a:r>
                <a:endParaRPr lang="en-US" sz="2200" dirty="0">
                  <a:solidFill>
                    <a:schemeClr val="tx1">
                      <a:lumMod val="75000"/>
                      <a:lumOff val="25000"/>
                    </a:schemeClr>
                  </a:solidFill>
                </a:endParaRPr>
              </a:p>
            </p:txBody>
          </p:sp>
        </p:grpSp>
      </p:grpSp>
      <p:sp>
        <p:nvSpPr>
          <p:cNvPr id="58" name="Brandline_LVC">
            <a:extLst>
              <a:ext uri="{FF2B5EF4-FFF2-40B4-BE49-F238E27FC236}">
                <a16:creationId xmlns:a16="http://schemas.microsoft.com/office/drawing/2014/main" id="{2F9B5C44-75DA-AD04-7C8E-0A1F602EA6CF}"/>
              </a:ext>
            </a:extLst>
          </p:cNvPr>
          <p:cNvSpPr/>
          <p:nvPr/>
        </p:nvSpPr>
        <p:spPr>
          <a:xfrm>
            <a:off x="6286500" y="816324"/>
            <a:ext cx="368109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41405753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679F0D5-9D86-FFE4-CF76-CFE3A1297223}"/>
              </a:ext>
            </a:extLst>
          </p:cNvPr>
          <p:cNvSpPr>
            <a:spLocks noGrp="1"/>
          </p:cNvSpPr>
          <p:nvPr>
            <p:ph type="body" idx="10"/>
          </p:nvPr>
        </p:nvSpPr>
        <p:spPr/>
        <p:txBody>
          <a:bodyPr>
            <a:normAutofit/>
          </a:bodyPr>
          <a:lstStyle/>
          <a:p>
            <a:r>
              <a:rPr lang="en-US" dirty="0">
                <a:solidFill>
                  <a:srgbClr val="404040"/>
                </a:solidFill>
                <a:latin typeface="Open Sans" pitchFamily="2" charset="0"/>
              </a:rPr>
              <a:t>Here are some of the benefits of Jenkins:</a:t>
            </a:r>
            <a:endParaRPr lang="en-IN" dirty="0">
              <a:solidFill>
                <a:srgbClr val="404040"/>
              </a:solidFill>
              <a:latin typeface="Open Sans" pitchFamily="2" charset="0"/>
            </a:endParaRPr>
          </a:p>
        </p:txBody>
      </p:sp>
      <p:sp>
        <p:nvSpPr>
          <p:cNvPr id="4" name="Title 3">
            <a:extLst>
              <a:ext uri="{FF2B5EF4-FFF2-40B4-BE49-F238E27FC236}">
                <a16:creationId xmlns:a16="http://schemas.microsoft.com/office/drawing/2014/main" id="{3B8583BF-5AFC-E6E6-D28F-E1C64FD769AD}"/>
              </a:ext>
            </a:extLst>
          </p:cNvPr>
          <p:cNvSpPr>
            <a:spLocks noGrp="1"/>
          </p:cNvSpPr>
          <p:nvPr>
            <p:ph type="title"/>
          </p:nvPr>
        </p:nvSpPr>
        <p:spPr/>
        <p:txBody>
          <a:bodyPr/>
          <a:lstStyle/>
          <a:p>
            <a:r>
              <a:rPr lang="en-US" dirty="0"/>
              <a:t>Benefits of Jenkins</a:t>
            </a:r>
            <a:endParaRPr lang="en-IN" dirty="0"/>
          </a:p>
        </p:txBody>
      </p:sp>
      <p:sp>
        <p:nvSpPr>
          <p:cNvPr id="13" name="Brandline_LVC">
            <a:extLst>
              <a:ext uri="{FF2B5EF4-FFF2-40B4-BE49-F238E27FC236}">
                <a16:creationId xmlns:a16="http://schemas.microsoft.com/office/drawing/2014/main" id="{5A3F74D0-08D2-DA3B-9A69-766A356F58BD}"/>
              </a:ext>
            </a:extLst>
          </p:cNvPr>
          <p:cNvSpPr/>
          <p:nvPr/>
        </p:nvSpPr>
        <p:spPr>
          <a:xfrm>
            <a:off x="6057900" y="816324"/>
            <a:ext cx="4137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 name="Google Shape;611;p28">
            <a:extLst>
              <a:ext uri="{FF2B5EF4-FFF2-40B4-BE49-F238E27FC236}">
                <a16:creationId xmlns:a16="http://schemas.microsoft.com/office/drawing/2014/main" id="{2397C21C-1C9F-6A4A-48C2-A878F7D8373F}"/>
              </a:ext>
            </a:extLst>
          </p:cNvPr>
          <p:cNvGrpSpPr/>
          <p:nvPr/>
        </p:nvGrpSpPr>
        <p:grpSpPr>
          <a:xfrm>
            <a:off x="3007890" y="2582603"/>
            <a:ext cx="11381876" cy="4920923"/>
            <a:chOff x="2094202" y="1019532"/>
            <a:chExt cx="13772072" cy="5954316"/>
          </a:xfrm>
        </p:grpSpPr>
        <p:grpSp>
          <p:nvGrpSpPr>
            <p:cNvPr id="5" name="Google Shape;612;p28">
              <a:extLst>
                <a:ext uri="{FF2B5EF4-FFF2-40B4-BE49-F238E27FC236}">
                  <a16:creationId xmlns:a16="http://schemas.microsoft.com/office/drawing/2014/main" id="{5EB1E004-F3EF-CB1D-FF77-D4605F2854F0}"/>
                </a:ext>
              </a:extLst>
            </p:cNvPr>
            <p:cNvGrpSpPr/>
            <p:nvPr/>
          </p:nvGrpSpPr>
          <p:grpSpPr>
            <a:xfrm>
              <a:off x="5411272" y="1019532"/>
              <a:ext cx="5433456" cy="5954316"/>
              <a:chOff x="5234545" y="1997727"/>
              <a:chExt cx="5433456" cy="5954316"/>
            </a:xfrm>
          </p:grpSpPr>
          <p:sp>
            <p:nvSpPr>
              <p:cNvPr id="31" name="Google Shape;613;p28">
                <a:extLst>
                  <a:ext uri="{FF2B5EF4-FFF2-40B4-BE49-F238E27FC236}">
                    <a16:creationId xmlns:a16="http://schemas.microsoft.com/office/drawing/2014/main" id="{007CA080-BFB2-03FE-3F8D-7199B059EC0B}"/>
                  </a:ext>
                </a:extLst>
              </p:cNvPr>
              <p:cNvSpPr/>
              <p:nvPr/>
            </p:nvSpPr>
            <p:spPr>
              <a:xfrm rot="-2188176">
                <a:off x="7526862" y="1997727"/>
                <a:ext cx="2205216" cy="2967572"/>
              </a:xfrm>
              <a:custGeom>
                <a:avLst/>
                <a:gdLst/>
                <a:ahLst/>
                <a:cxnLst/>
                <a:rect l="l" t="t" r="r" b="b"/>
                <a:pathLst>
                  <a:path w="2205216" h="2967572" extrusionOk="0">
                    <a:moveTo>
                      <a:pt x="2048808" y="1521530"/>
                    </a:moveTo>
                    <a:lnTo>
                      <a:pt x="2076755" y="1593529"/>
                    </a:lnTo>
                    <a:lnTo>
                      <a:pt x="2076754" y="1593529"/>
                    </a:lnTo>
                    <a:lnTo>
                      <a:pt x="2119754" y="1704310"/>
                    </a:lnTo>
                    <a:cubicBezTo>
                      <a:pt x="2142782" y="1771956"/>
                      <a:pt x="2162936" y="1840471"/>
                      <a:pt x="2180183" y="1909654"/>
                    </a:cubicBezTo>
                    <a:lnTo>
                      <a:pt x="2205216" y="2035348"/>
                    </a:lnTo>
                    <a:lnTo>
                      <a:pt x="909619" y="2967572"/>
                    </a:lnTo>
                    <a:lnTo>
                      <a:pt x="488448" y="1593530"/>
                    </a:lnTo>
                    <a:lnTo>
                      <a:pt x="488449" y="1593530"/>
                    </a:lnTo>
                    <a:lnTo>
                      <a:pt x="466379" y="1521529"/>
                    </a:lnTo>
                    <a:close/>
                    <a:moveTo>
                      <a:pt x="1223750" y="480019"/>
                    </a:moveTo>
                    <a:cubicBezTo>
                      <a:pt x="1594647" y="754163"/>
                      <a:pt x="1869578" y="1109934"/>
                      <a:pt x="2042073" y="1504180"/>
                    </a:cubicBezTo>
                    <a:lnTo>
                      <a:pt x="2048807" y="1521530"/>
                    </a:lnTo>
                    <a:lnTo>
                      <a:pt x="466378" y="1521529"/>
                    </a:lnTo>
                    <a:lnTo>
                      <a:pt x="0" y="0"/>
                    </a:lnTo>
                    <a:lnTo>
                      <a:pt x="65594" y="5959"/>
                    </a:lnTo>
                    <a:cubicBezTo>
                      <a:pt x="472038" y="62773"/>
                      <a:pt x="870514" y="218928"/>
                      <a:pt x="1223750" y="480019"/>
                    </a:cubicBezTo>
                    <a:close/>
                  </a:path>
                </a:pathLst>
              </a:custGeom>
              <a:solidFill>
                <a:srgbClr val="34C6B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200" dirty="0">
                  <a:solidFill>
                    <a:srgbClr val="3F3F3F"/>
                  </a:solidFill>
                  <a:latin typeface="Open Sans"/>
                  <a:ea typeface="Open Sans"/>
                  <a:cs typeface="Open Sans"/>
                  <a:sym typeface="Open Sans"/>
                </a:endParaRPr>
              </a:p>
            </p:txBody>
          </p:sp>
          <p:sp>
            <p:nvSpPr>
              <p:cNvPr id="32" name="Google Shape;614;p28">
                <a:extLst>
                  <a:ext uri="{FF2B5EF4-FFF2-40B4-BE49-F238E27FC236}">
                    <a16:creationId xmlns:a16="http://schemas.microsoft.com/office/drawing/2014/main" id="{0E438BC9-A962-564B-8C99-5B455EBDB860}"/>
                  </a:ext>
                </a:extLst>
              </p:cNvPr>
              <p:cNvSpPr/>
              <p:nvPr/>
            </p:nvSpPr>
            <p:spPr>
              <a:xfrm>
                <a:off x="7428865" y="6307309"/>
                <a:ext cx="2954445" cy="1375062"/>
              </a:xfrm>
              <a:custGeom>
                <a:avLst/>
                <a:gdLst/>
                <a:ahLst/>
                <a:cxnLst/>
                <a:rect l="l" t="t" r="r" b="b"/>
                <a:pathLst>
                  <a:path w="2954445" h="1375062" extrusionOk="0">
                    <a:moveTo>
                      <a:pt x="1505247" y="0"/>
                    </a:moveTo>
                    <a:lnTo>
                      <a:pt x="2954445" y="0"/>
                    </a:lnTo>
                    <a:lnTo>
                      <a:pt x="2874651" y="143132"/>
                    </a:lnTo>
                    <a:cubicBezTo>
                      <a:pt x="2513722" y="741201"/>
                      <a:pt x="1913701" y="1178738"/>
                      <a:pt x="1206977" y="1323354"/>
                    </a:cubicBezTo>
                    <a:lnTo>
                      <a:pt x="1073999" y="1343649"/>
                    </a:lnTo>
                    <a:close/>
                    <a:moveTo>
                      <a:pt x="1429632" y="0"/>
                    </a:moveTo>
                    <a:lnTo>
                      <a:pt x="1505246" y="0"/>
                    </a:lnTo>
                    <a:lnTo>
                      <a:pt x="1073999" y="1343648"/>
                    </a:lnTo>
                    <a:lnTo>
                      <a:pt x="994490" y="1355783"/>
                    </a:lnTo>
                    <a:close/>
                    <a:moveTo>
                      <a:pt x="1429630" y="0"/>
                    </a:moveTo>
                    <a:lnTo>
                      <a:pt x="994488" y="1355783"/>
                    </a:lnTo>
                    <a:lnTo>
                      <a:pt x="994490" y="1355783"/>
                    </a:lnTo>
                    <a:lnTo>
                      <a:pt x="994490" y="1355784"/>
                    </a:lnTo>
                    <a:lnTo>
                      <a:pt x="954277" y="1361922"/>
                    </a:lnTo>
                    <a:cubicBezTo>
                      <a:pt x="868719" y="1370611"/>
                      <a:pt x="781908" y="1375062"/>
                      <a:pt x="694057" y="1375062"/>
                    </a:cubicBezTo>
                    <a:cubicBezTo>
                      <a:pt x="633660" y="1375061"/>
                      <a:pt x="573754" y="1372957"/>
                      <a:pt x="514409" y="1368819"/>
                    </a:cubicBezTo>
                    <a:lnTo>
                      <a:pt x="434278" y="1360433"/>
                    </a:lnTo>
                    <a:lnTo>
                      <a:pt x="0" y="1"/>
                    </a:lnTo>
                    <a:close/>
                  </a:path>
                </a:pathLst>
              </a:custGeom>
              <a:solidFill>
                <a:srgbClr val="FFCD2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200" dirty="0">
                  <a:solidFill>
                    <a:srgbClr val="3F3F3F"/>
                  </a:solidFill>
                  <a:latin typeface="Open Sans"/>
                  <a:ea typeface="Open Sans"/>
                  <a:cs typeface="Open Sans"/>
                  <a:sym typeface="Open Sans"/>
                </a:endParaRPr>
              </a:p>
            </p:txBody>
          </p:sp>
          <p:sp>
            <p:nvSpPr>
              <p:cNvPr id="33" name="Google Shape;615;p28">
                <a:extLst>
                  <a:ext uri="{FF2B5EF4-FFF2-40B4-BE49-F238E27FC236}">
                    <a16:creationId xmlns:a16="http://schemas.microsoft.com/office/drawing/2014/main" id="{AF8288DC-AA18-8E10-924A-093865ED02B6}"/>
                  </a:ext>
                </a:extLst>
              </p:cNvPr>
              <p:cNvSpPr/>
              <p:nvPr/>
            </p:nvSpPr>
            <p:spPr>
              <a:xfrm>
                <a:off x="8957220" y="3323546"/>
                <a:ext cx="1710781" cy="2922522"/>
              </a:xfrm>
              <a:custGeom>
                <a:avLst/>
                <a:gdLst/>
                <a:ahLst/>
                <a:cxnLst/>
                <a:rect l="l" t="t" r="r" b="b"/>
                <a:pathLst>
                  <a:path w="1710781" h="2922522" extrusionOk="0">
                    <a:moveTo>
                      <a:pt x="429558" y="1584138"/>
                    </a:moveTo>
                    <a:lnTo>
                      <a:pt x="1627311" y="2470073"/>
                    </a:lnTo>
                    <a:lnTo>
                      <a:pt x="1622625" y="2490979"/>
                    </a:lnTo>
                    <a:cubicBezTo>
                      <a:pt x="1591488" y="2606042"/>
                      <a:pt x="1552483" y="2717872"/>
                      <a:pt x="1506224" y="2825855"/>
                    </a:cubicBezTo>
                    <a:lnTo>
                      <a:pt x="1460781" y="2922522"/>
                    </a:lnTo>
                    <a:lnTo>
                      <a:pt x="0" y="2922522"/>
                    </a:lnTo>
                    <a:close/>
                    <a:moveTo>
                      <a:pt x="937992" y="0"/>
                    </a:moveTo>
                    <a:lnTo>
                      <a:pt x="965344" y="24859"/>
                    </a:lnTo>
                    <a:cubicBezTo>
                      <a:pt x="1425913" y="485428"/>
                      <a:pt x="1710781" y="1121698"/>
                      <a:pt x="1710781" y="1824502"/>
                    </a:cubicBezTo>
                    <a:cubicBezTo>
                      <a:pt x="1710781" y="1978241"/>
                      <a:pt x="1697150" y="2128795"/>
                      <a:pt x="1671030" y="2275023"/>
                    </a:cubicBezTo>
                    <a:lnTo>
                      <a:pt x="1644530" y="2393253"/>
                    </a:lnTo>
                    <a:lnTo>
                      <a:pt x="1627312" y="2470072"/>
                    </a:lnTo>
                    <a:lnTo>
                      <a:pt x="429559" y="1584137"/>
                    </a:lnTo>
                    <a:lnTo>
                      <a:pt x="452788" y="1511764"/>
                    </a:lnTo>
                    <a:close/>
                  </a:path>
                </a:pathLst>
              </a:custGeom>
              <a:solidFill>
                <a:srgbClr val="F4AF8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200" dirty="0">
                  <a:solidFill>
                    <a:srgbClr val="3F3F3F"/>
                  </a:solidFill>
                  <a:latin typeface="Open Sans"/>
                  <a:ea typeface="Open Sans"/>
                  <a:cs typeface="Open Sans"/>
                  <a:sym typeface="Open Sans"/>
                </a:endParaRPr>
              </a:p>
            </p:txBody>
          </p:sp>
          <p:sp>
            <p:nvSpPr>
              <p:cNvPr id="34" name="Google Shape;616;p28">
                <a:extLst>
                  <a:ext uri="{FF2B5EF4-FFF2-40B4-BE49-F238E27FC236}">
                    <a16:creationId xmlns:a16="http://schemas.microsoft.com/office/drawing/2014/main" id="{ABB81FB2-D145-369A-4930-4301BF460760}"/>
                  </a:ext>
                </a:extLst>
              </p:cNvPr>
              <p:cNvSpPr/>
              <p:nvPr/>
            </p:nvSpPr>
            <p:spPr>
              <a:xfrm rot="-6462248">
                <a:off x="5529030" y="2775595"/>
                <a:ext cx="2266873" cy="2855844"/>
              </a:xfrm>
              <a:custGeom>
                <a:avLst/>
                <a:gdLst/>
                <a:ahLst/>
                <a:cxnLst/>
                <a:rect l="l" t="t" r="r" b="b"/>
                <a:pathLst>
                  <a:path w="2266873" h="2855844" extrusionOk="0">
                    <a:moveTo>
                      <a:pt x="2095711" y="1446252"/>
                    </a:moveTo>
                    <a:lnTo>
                      <a:pt x="491373" y="1446253"/>
                    </a:lnTo>
                    <a:lnTo>
                      <a:pt x="0" y="0"/>
                    </a:lnTo>
                    <a:lnTo>
                      <a:pt x="69368" y="3981"/>
                    </a:lnTo>
                    <a:cubicBezTo>
                      <a:pt x="237510" y="22066"/>
                      <a:pt x="406343" y="57272"/>
                      <a:pt x="573722" y="110703"/>
                    </a:cubicBezTo>
                    <a:cubicBezTo>
                      <a:pt x="1201397" y="311069"/>
                      <a:pt x="1697224" y="732167"/>
                      <a:pt x="2002869" y="1260951"/>
                    </a:cubicBezTo>
                    <a:close/>
                    <a:moveTo>
                      <a:pt x="2266873" y="1920484"/>
                    </a:moveTo>
                    <a:lnTo>
                      <a:pt x="970289" y="2855844"/>
                    </a:lnTo>
                    <a:lnTo>
                      <a:pt x="515835" y="1518254"/>
                    </a:lnTo>
                    <a:lnTo>
                      <a:pt x="994000" y="1518254"/>
                    </a:lnTo>
                    <a:lnTo>
                      <a:pt x="515836" y="1518254"/>
                    </a:lnTo>
                    <a:lnTo>
                      <a:pt x="491374" y="1446254"/>
                    </a:lnTo>
                    <a:lnTo>
                      <a:pt x="2095712" y="1446253"/>
                    </a:lnTo>
                    <a:lnTo>
                      <a:pt x="2131786" y="1518253"/>
                    </a:lnTo>
                    <a:lnTo>
                      <a:pt x="2131785" y="1518253"/>
                    </a:lnTo>
                    <a:lnTo>
                      <a:pt x="2139571" y="1533795"/>
                    </a:lnTo>
                    <a:cubicBezTo>
                      <a:pt x="2179678" y="1627385"/>
                      <a:pt x="2214230" y="1723443"/>
                      <a:pt x="2242959" y="1821445"/>
                    </a:cubicBezTo>
                    <a:close/>
                  </a:path>
                </a:pathLst>
              </a:custGeom>
              <a:solidFill>
                <a:srgbClr val="AEBBC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200" dirty="0">
                  <a:solidFill>
                    <a:srgbClr val="3F3F3F"/>
                  </a:solidFill>
                  <a:latin typeface="Open Sans"/>
                  <a:ea typeface="Open Sans"/>
                  <a:cs typeface="Open Sans"/>
                  <a:sym typeface="Open Sans"/>
                </a:endParaRPr>
              </a:p>
            </p:txBody>
          </p:sp>
          <p:sp>
            <p:nvSpPr>
              <p:cNvPr id="35" name="Google Shape;617;p28">
                <a:extLst>
                  <a:ext uri="{FF2B5EF4-FFF2-40B4-BE49-F238E27FC236}">
                    <a16:creationId xmlns:a16="http://schemas.microsoft.com/office/drawing/2014/main" id="{5D6992B4-7942-430A-A7BC-3E8A05530172}"/>
                  </a:ext>
                </a:extLst>
              </p:cNvPr>
              <p:cNvSpPr/>
              <p:nvPr/>
            </p:nvSpPr>
            <p:spPr>
              <a:xfrm rot="-1082198">
                <a:off x="5925189" y="5036484"/>
                <a:ext cx="1460366" cy="2915559"/>
              </a:xfrm>
              <a:custGeom>
                <a:avLst/>
                <a:gdLst/>
                <a:ahLst/>
                <a:cxnLst/>
                <a:rect l="l" t="t" r="r" b="b"/>
                <a:pathLst>
                  <a:path w="1460366" h="2915559" extrusionOk="0">
                    <a:moveTo>
                      <a:pt x="25135" y="955863"/>
                    </a:moveTo>
                    <a:lnTo>
                      <a:pt x="981741" y="1267362"/>
                    </a:lnTo>
                    <a:lnTo>
                      <a:pt x="1453849" y="1421094"/>
                    </a:lnTo>
                    <a:lnTo>
                      <a:pt x="1453849" y="1496812"/>
                    </a:lnTo>
                    <a:lnTo>
                      <a:pt x="1451684" y="1496107"/>
                    </a:lnTo>
                    <a:lnTo>
                      <a:pt x="1443446" y="2915559"/>
                    </a:lnTo>
                    <a:lnTo>
                      <a:pt x="1426949" y="2908210"/>
                    </a:lnTo>
                    <a:cubicBezTo>
                      <a:pt x="688070" y="2547789"/>
                      <a:pt x="185858" y="1859335"/>
                      <a:pt x="42219" y="1082492"/>
                    </a:cubicBezTo>
                    <a:lnTo>
                      <a:pt x="35820" y="1035064"/>
                    </a:lnTo>
                    <a:lnTo>
                      <a:pt x="35821" y="1035064"/>
                    </a:lnTo>
                    <a:close/>
                    <a:moveTo>
                      <a:pt x="1460366" y="0"/>
                    </a:moveTo>
                    <a:lnTo>
                      <a:pt x="1452123" y="1420526"/>
                    </a:lnTo>
                    <a:lnTo>
                      <a:pt x="981744" y="1267360"/>
                    </a:lnTo>
                    <a:lnTo>
                      <a:pt x="25136" y="955861"/>
                    </a:lnTo>
                    <a:lnTo>
                      <a:pt x="25137" y="955863"/>
                    </a:lnTo>
                    <a:lnTo>
                      <a:pt x="25135" y="955862"/>
                    </a:lnTo>
                    <a:lnTo>
                      <a:pt x="9198" y="837765"/>
                    </a:lnTo>
                    <a:cubicBezTo>
                      <a:pt x="2151" y="755415"/>
                      <a:pt x="-885" y="672379"/>
                      <a:pt x="221" y="588925"/>
                    </a:cubicBezTo>
                    <a:lnTo>
                      <a:pt x="6824" y="484458"/>
                    </a:lnTo>
                    <a:close/>
                  </a:path>
                </a:pathLst>
              </a:custGeom>
              <a:solidFill>
                <a:srgbClr val="98CBE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200" dirty="0">
                  <a:solidFill>
                    <a:srgbClr val="3F3F3F"/>
                  </a:solidFill>
                  <a:latin typeface="Open Sans"/>
                  <a:ea typeface="Open Sans"/>
                  <a:cs typeface="Open Sans"/>
                  <a:sym typeface="Open Sans"/>
                </a:endParaRPr>
              </a:p>
            </p:txBody>
          </p:sp>
        </p:grpSp>
        <p:sp>
          <p:nvSpPr>
            <p:cNvPr id="6" name="Google Shape;618;p28">
              <a:extLst>
                <a:ext uri="{FF2B5EF4-FFF2-40B4-BE49-F238E27FC236}">
                  <a16:creationId xmlns:a16="http://schemas.microsoft.com/office/drawing/2014/main" id="{D53F7AF8-ACBE-8A2B-3DBA-0BE6A5DE33A4}"/>
                </a:ext>
              </a:extLst>
            </p:cNvPr>
            <p:cNvSpPr/>
            <p:nvPr/>
          </p:nvSpPr>
          <p:spPr>
            <a:xfrm>
              <a:off x="8354552" y="1230712"/>
              <a:ext cx="900000" cy="899997"/>
            </a:xfrm>
            <a:custGeom>
              <a:avLst/>
              <a:gdLst/>
              <a:ahLst/>
              <a:cxnLst/>
              <a:rect l="l" t="t" r="r" b="b"/>
              <a:pathLst>
                <a:path w="268" h="268" extrusionOk="0">
                  <a:moveTo>
                    <a:pt x="177" y="245"/>
                  </a:moveTo>
                  <a:cubicBezTo>
                    <a:pt x="116" y="268"/>
                    <a:pt x="47" y="237"/>
                    <a:pt x="23" y="176"/>
                  </a:cubicBezTo>
                  <a:cubicBezTo>
                    <a:pt x="0" y="115"/>
                    <a:pt x="31" y="46"/>
                    <a:pt x="92" y="23"/>
                  </a:cubicBezTo>
                  <a:cubicBezTo>
                    <a:pt x="153" y="0"/>
                    <a:pt x="222" y="30"/>
                    <a:pt x="245" y="91"/>
                  </a:cubicBezTo>
                  <a:cubicBezTo>
                    <a:pt x="268" y="153"/>
                    <a:pt x="238" y="221"/>
                    <a:pt x="177" y="245"/>
                  </a:cubicBezTo>
                </a:path>
              </a:pathLst>
            </a:custGeom>
            <a:solidFill>
              <a:srgbClr val="2DA99D"/>
            </a:solidFill>
            <a:ln w="762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00" dirty="0">
                <a:solidFill>
                  <a:srgbClr val="3F3F3F"/>
                </a:solidFill>
                <a:latin typeface="Open Sans"/>
                <a:ea typeface="Open Sans"/>
                <a:cs typeface="Open Sans"/>
                <a:sym typeface="Open Sans"/>
              </a:endParaRPr>
            </a:p>
          </p:txBody>
        </p:sp>
        <p:sp>
          <p:nvSpPr>
            <p:cNvPr id="7" name="Google Shape;619;p28">
              <a:extLst>
                <a:ext uri="{FF2B5EF4-FFF2-40B4-BE49-F238E27FC236}">
                  <a16:creationId xmlns:a16="http://schemas.microsoft.com/office/drawing/2014/main" id="{4FE0A637-B8FD-3AAF-54A5-D65BAA015CBB}"/>
                </a:ext>
              </a:extLst>
            </p:cNvPr>
            <p:cNvSpPr/>
            <p:nvPr/>
          </p:nvSpPr>
          <p:spPr>
            <a:xfrm>
              <a:off x="5549251" y="2563798"/>
              <a:ext cx="900003" cy="900000"/>
            </a:xfrm>
            <a:custGeom>
              <a:avLst/>
              <a:gdLst/>
              <a:ahLst/>
              <a:cxnLst/>
              <a:rect l="l" t="t" r="r" b="b"/>
              <a:pathLst>
                <a:path w="254" h="254" extrusionOk="0">
                  <a:moveTo>
                    <a:pt x="245" y="144"/>
                  </a:moveTo>
                  <a:cubicBezTo>
                    <a:pt x="235" y="209"/>
                    <a:pt x="175" y="254"/>
                    <a:pt x="110" y="245"/>
                  </a:cubicBezTo>
                  <a:cubicBezTo>
                    <a:pt x="45" y="235"/>
                    <a:pt x="0" y="175"/>
                    <a:pt x="10" y="110"/>
                  </a:cubicBezTo>
                  <a:cubicBezTo>
                    <a:pt x="19" y="45"/>
                    <a:pt x="80" y="0"/>
                    <a:pt x="144" y="10"/>
                  </a:cubicBezTo>
                  <a:cubicBezTo>
                    <a:pt x="209" y="19"/>
                    <a:pt x="254" y="80"/>
                    <a:pt x="245" y="144"/>
                  </a:cubicBezTo>
                </a:path>
              </a:pathLst>
            </a:custGeom>
            <a:solidFill>
              <a:srgbClr val="8497B0"/>
            </a:solidFill>
            <a:ln w="762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00" dirty="0">
                <a:solidFill>
                  <a:srgbClr val="3F3F3F"/>
                </a:solidFill>
                <a:latin typeface="Open Sans"/>
                <a:ea typeface="Open Sans"/>
                <a:cs typeface="Open Sans"/>
                <a:sym typeface="Open Sans"/>
              </a:endParaRPr>
            </a:p>
          </p:txBody>
        </p:sp>
        <p:sp>
          <p:nvSpPr>
            <p:cNvPr id="8" name="Google Shape;620;p28">
              <a:extLst>
                <a:ext uri="{FF2B5EF4-FFF2-40B4-BE49-F238E27FC236}">
                  <a16:creationId xmlns:a16="http://schemas.microsoft.com/office/drawing/2014/main" id="{B4444C92-BF70-1269-633C-AF583C466DB3}"/>
                </a:ext>
              </a:extLst>
            </p:cNvPr>
            <p:cNvSpPr txBox="1"/>
            <p:nvPr/>
          </p:nvSpPr>
          <p:spPr>
            <a:xfrm>
              <a:off x="9254551" y="1293288"/>
              <a:ext cx="3709943" cy="521373"/>
            </a:xfrm>
            <a:prstGeom prst="rect">
              <a:avLst/>
            </a:prstGeom>
            <a:noFill/>
            <a:ln>
              <a:noFill/>
            </a:ln>
          </p:spPr>
          <p:txBody>
            <a:bodyPr spcFirstLastPara="1" wrap="square" lIns="91425" tIns="45700" rIns="91425" bIns="45700" anchor="ctr" anchorCtr="0">
              <a:spAutoFit/>
            </a:bodyPr>
            <a:lstStyle/>
            <a:p>
              <a:pPr marL="0" marR="0" lvl="0" indent="0" rtl="0">
                <a:lnSpc>
                  <a:spcPct val="100000"/>
                </a:lnSpc>
                <a:spcBef>
                  <a:spcPts val="0"/>
                </a:spcBef>
                <a:spcAft>
                  <a:spcPts val="0"/>
                </a:spcAft>
                <a:buNone/>
              </a:pPr>
              <a:r>
                <a:rPr lang="en-US" sz="2200" dirty="0">
                  <a:solidFill>
                    <a:srgbClr val="3F3F3F"/>
                  </a:solidFill>
                  <a:latin typeface="Open Sans"/>
                  <a:ea typeface="Open Sans"/>
                  <a:cs typeface="Open Sans"/>
                  <a:sym typeface="Open Sans"/>
                </a:rPr>
                <a:t>Rich plugins library</a:t>
              </a:r>
              <a:endParaRPr sz="2200" dirty="0">
                <a:solidFill>
                  <a:srgbClr val="3F3F3F"/>
                </a:solidFill>
                <a:latin typeface="Open Sans"/>
                <a:ea typeface="Open Sans"/>
                <a:cs typeface="Open Sans"/>
                <a:sym typeface="Open Sans"/>
              </a:endParaRPr>
            </a:p>
          </p:txBody>
        </p:sp>
        <p:sp>
          <p:nvSpPr>
            <p:cNvPr id="9" name="Google Shape;621;p28">
              <a:extLst>
                <a:ext uri="{FF2B5EF4-FFF2-40B4-BE49-F238E27FC236}">
                  <a16:creationId xmlns:a16="http://schemas.microsoft.com/office/drawing/2014/main" id="{63FA114D-5867-F6DD-6E40-F5B8E161D26F}"/>
                </a:ext>
              </a:extLst>
            </p:cNvPr>
            <p:cNvSpPr txBox="1"/>
            <p:nvPr/>
          </p:nvSpPr>
          <p:spPr>
            <a:xfrm>
              <a:off x="11291774" y="3605368"/>
              <a:ext cx="4574500" cy="930975"/>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100"/>
                <a:buFont typeface="Arial"/>
                <a:buNone/>
              </a:pPr>
              <a:r>
                <a:rPr lang="en-US" sz="2200" i="0" u="none" strike="noStrike" cap="none" dirty="0">
                  <a:solidFill>
                    <a:srgbClr val="44494E"/>
                  </a:solidFill>
                  <a:latin typeface="Open Sans"/>
                  <a:ea typeface="Open Sans"/>
                  <a:cs typeface="Open Sans"/>
                  <a:sym typeface="Open Sans"/>
                </a:rPr>
                <a:t>Increased scalability</a:t>
              </a:r>
            </a:p>
            <a:p>
              <a:pPr marL="0" marR="0" lvl="0" indent="0" algn="l" rtl="0">
                <a:lnSpc>
                  <a:spcPct val="100000"/>
                </a:lnSpc>
                <a:spcBef>
                  <a:spcPts val="0"/>
                </a:spcBef>
                <a:spcAft>
                  <a:spcPts val="0"/>
                </a:spcAft>
                <a:buClr>
                  <a:schemeClr val="dk1"/>
                </a:buClr>
                <a:buSzPts val="1100"/>
                <a:buFont typeface="Arial"/>
                <a:buNone/>
              </a:pPr>
              <a:endParaRPr lang="en-US" sz="2200" i="0" u="none" strike="noStrike" cap="none" dirty="0">
                <a:solidFill>
                  <a:srgbClr val="44494E"/>
                </a:solidFill>
                <a:latin typeface="Open Sans"/>
                <a:ea typeface="Open Sans"/>
                <a:cs typeface="Open Sans"/>
                <a:sym typeface="Open Sans"/>
              </a:endParaRPr>
            </a:p>
          </p:txBody>
        </p:sp>
        <p:sp>
          <p:nvSpPr>
            <p:cNvPr id="10" name="Google Shape;622;p28">
              <a:extLst>
                <a:ext uri="{FF2B5EF4-FFF2-40B4-BE49-F238E27FC236}">
                  <a16:creationId xmlns:a16="http://schemas.microsoft.com/office/drawing/2014/main" id="{F8DD2EA3-8644-1F8E-22C3-85A256D50759}"/>
                </a:ext>
              </a:extLst>
            </p:cNvPr>
            <p:cNvSpPr txBox="1"/>
            <p:nvPr/>
          </p:nvSpPr>
          <p:spPr>
            <a:xfrm>
              <a:off x="9736600" y="6310788"/>
              <a:ext cx="4033292" cy="521325"/>
            </a:xfrm>
            <a:prstGeom prst="rect">
              <a:avLst/>
            </a:prstGeom>
            <a:noFill/>
            <a:ln>
              <a:noFill/>
            </a:ln>
          </p:spPr>
          <p:txBody>
            <a:bodyPr spcFirstLastPara="1" wrap="square" lIns="91425" tIns="45700" rIns="91425" bIns="45700" anchor="ctr" anchorCtr="0">
              <a:spAutoFit/>
            </a:bodyPr>
            <a:lstStyle/>
            <a:p>
              <a:pPr marL="0" marR="0" lvl="0" indent="0" rtl="0">
                <a:lnSpc>
                  <a:spcPct val="100000"/>
                </a:lnSpc>
                <a:spcBef>
                  <a:spcPts val="0"/>
                </a:spcBef>
                <a:spcAft>
                  <a:spcPts val="0"/>
                </a:spcAft>
                <a:buNone/>
              </a:pPr>
              <a:r>
                <a:rPr lang="en-US" sz="2200" dirty="0">
                  <a:solidFill>
                    <a:srgbClr val="3F3F3F"/>
                  </a:solidFill>
                  <a:latin typeface="Open Sans"/>
                  <a:ea typeface="Open Sans"/>
                  <a:cs typeface="Open Sans"/>
                  <a:sym typeface="Open Sans"/>
                </a:rPr>
                <a:t>Early detection of issues</a:t>
              </a:r>
              <a:endParaRPr sz="2200" dirty="0">
                <a:solidFill>
                  <a:srgbClr val="3F3F3F"/>
                </a:solidFill>
                <a:latin typeface="Open Sans"/>
                <a:ea typeface="Open Sans"/>
                <a:cs typeface="Open Sans"/>
                <a:sym typeface="Open Sans"/>
              </a:endParaRPr>
            </a:p>
          </p:txBody>
        </p:sp>
        <p:sp>
          <p:nvSpPr>
            <p:cNvPr id="11" name="Google Shape;623;p28">
              <a:extLst>
                <a:ext uri="{FF2B5EF4-FFF2-40B4-BE49-F238E27FC236}">
                  <a16:creationId xmlns:a16="http://schemas.microsoft.com/office/drawing/2014/main" id="{B7FAF7D5-9141-DF9F-ADD3-AEF6B7F3F4E5}"/>
                </a:ext>
              </a:extLst>
            </p:cNvPr>
            <p:cNvSpPr txBox="1"/>
            <p:nvPr/>
          </p:nvSpPr>
          <p:spPr>
            <a:xfrm>
              <a:off x="2094210" y="5635556"/>
              <a:ext cx="3897742" cy="521325"/>
            </a:xfrm>
            <a:prstGeom prst="rect">
              <a:avLst/>
            </a:prstGeom>
            <a:noFill/>
            <a:ln>
              <a:noFill/>
            </a:ln>
          </p:spPr>
          <p:txBody>
            <a:bodyPr spcFirstLastPara="1" wrap="square" lIns="91425" tIns="45700" rIns="91425" bIns="45700" anchor="ctr" anchorCtr="0">
              <a:spAutoFit/>
            </a:bodyPr>
            <a:lstStyle/>
            <a:p>
              <a:pPr marL="0" marR="0" lvl="0" indent="0" rtl="0">
                <a:lnSpc>
                  <a:spcPct val="100000"/>
                </a:lnSpc>
                <a:spcBef>
                  <a:spcPts val="0"/>
                </a:spcBef>
                <a:spcAft>
                  <a:spcPts val="0"/>
                </a:spcAft>
                <a:buNone/>
              </a:pPr>
              <a:r>
                <a:rPr lang="en-US" sz="2200" dirty="0">
                  <a:solidFill>
                    <a:srgbClr val="3F3F3F"/>
                  </a:solidFill>
                  <a:latin typeface="Open Sans"/>
                  <a:ea typeface="Open Sans"/>
                  <a:cs typeface="Open Sans"/>
                  <a:sym typeface="Open Sans"/>
                </a:rPr>
                <a:t>No expenses required</a:t>
              </a:r>
              <a:endParaRPr sz="2200" dirty="0">
                <a:solidFill>
                  <a:srgbClr val="3F3F3F"/>
                </a:solidFill>
                <a:latin typeface="Open Sans"/>
                <a:ea typeface="Open Sans"/>
                <a:cs typeface="Open Sans"/>
                <a:sym typeface="Open Sans"/>
              </a:endParaRPr>
            </a:p>
          </p:txBody>
        </p:sp>
        <p:sp>
          <p:nvSpPr>
            <p:cNvPr id="12" name="Google Shape;624;p28">
              <a:extLst>
                <a:ext uri="{FF2B5EF4-FFF2-40B4-BE49-F238E27FC236}">
                  <a16:creationId xmlns:a16="http://schemas.microsoft.com/office/drawing/2014/main" id="{EC5C282F-50C6-10EF-5C2A-4B3EC4A8F935}"/>
                </a:ext>
              </a:extLst>
            </p:cNvPr>
            <p:cNvSpPr txBox="1"/>
            <p:nvPr/>
          </p:nvSpPr>
          <p:spPr>
            <a:xfrm>
              <a:off x="2094202" y="2717893"/>
              <a:ext cx="4170702" cy="521325"/>
            </a:xfrm>
            <a:prstGeom prst="rect">
              <a:avLst/>
            </a:prstGeom>
            <a:noFill/>
            <a:ln>
              <a:noFill/>
            </a:ln>
          </p:spPr>
          <p:txBody>
            <a:bodyPr spcFirstLastPara="1" wrap="square" lIns="91425" tIns="45700" rIns="91425" bIns="45700" anchor="ctr" anchorCtr="0">
              <a:spAutoFit/>
            </a:bodyPr>
            <a:lstStyle/>
            <a:p>
              <a:pPr marL="0" marR="0" lvl="0" indent="0" rtl="0">
                <a:lnSpc>
                  <a:spcPct val="100000"/>
                </a:lnSpc>
                <a:spcBef>
                  <a:spcPts val="0"/>
                </a:spcBef>
                <a:spcAft>
                  <a:spcPts val="0"/>
                </a:spcAft>
                <a:buNone/>
              </a:pPr>
              <a:r>
                <a:rPr lang="en-US" sz="2200" dirty="0">
                  <a:solidFill>
                    <a:srgbClr val="3F3F3F"/>
                  </a:solidFill>
                  <a:latin typeface="Open Sans"/>
                  <a:ea typeface="Open Sans"/>
                  <a:cs typeface="Open Sans"/>
                  <a:sym typeface="Open Sans"/>
                </a:rPr>
                <a:t>Limitless integration</a:t>
              </a:r>
              <a:endParaRPr sz="2200" dirty="0">
                <a:solidFill>
                  <a:srgbClr val="3F3F3F"/>
                </a:solidFill>
                <a:latin typeface="Open Sans"/>
                <a:ea typeface="Open Sans"/>
                <a:cs typeface="Open Sans"/>
                <a:sym typeface="Open Sans"/>
              </a:endParaRPr>
            </a:p>
          </p:txBody>
        </p:sp>
        <p:sp>
          <p:nvSpPr>
            <p:cNvPr id="27" name="Google Shape;625;p28">
              <a:extLst>
                <a:ext uri="{FF2B5EF4-FFF2-40B4-BE49-F238E27FC236}">
                  <a16:creationId xmlns:a16="http://schemas.microsoft.com/office/drawing/2014/main" id="{50E01FF4-378B-826F-92E4-C39A62D66A88}"/>
                </a:ext>
              </a:extLst>
            </p:cNvPr>
            <p:cNvSpPr/>
            <p:nvPr/>
          </p:nvSpPr>
          <p:spPr>
            <a:xfrm>
              <a:off x="6009205" y="5417397"/>
              <a:ext cx="900003" cy="900000"/>
            </a:xfrm>
            <a:custGeom>
              <a:avLst/>
              <a:gdLst/>
              <a:ahLst/>
              <a:cxnLst/>
              <a:rect l="l" t="t" r="r" b="b"/>
              <a:pathLst>
                <a:path w="267" h="267" extrusionOk="0">
                  <a:moveTo>
                    <a:pt x="208" y="41"/>
                  </a:moveTo>
                  <a:cubicBezTo>
                    <a:pt x="259" y="82"/>
                    <a:pt x="267" y="156"/>
                    <a:pt x="226" y="207"/>
                  </a:cubicBezTo>
                  <a:cubicBezTo>
                    <a:pt x="185" y="259"/>
                    <a:pt x="110" y="267"/>
                    <a:pt x="59" y="226"/>
                  </a:cubicBezTo>
                  <a:cubicBezTo>
                    <a:pt x="8" y="185"/>
                    <a:pt x="0" y="110"/>
                    <a:pt x="41" y="59"/>
                  </a:cubicBezTo>
                  <a:cubicBezTo>
                    <a:pt x="82" y="8"/>
                    <a:pt x="156" y="0"/>
                    <a:pt x="208" y="41"/>
                  </a:cubicBezTo>
                </a:path>
              </a:pathLst>
            </a:custGeom>
            <a:solidFill>
              <a:srgbClr val="5CACD4"/>
            </a:solidFill>
            <a:ln w="762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00" dirty="0">
                <a:solidFill>
                  <a:srgbClr val="3F3F3F"/>
                </a:solidFill>
                <a:latin typeface="Open Sans"/>
                <a:ea typeface="Open Sans"/>
                <a:cs typeface="Open Sans"/>
                <a:sym typeface="Open Sans"/>
              </a:endParaRPr>
            </a:p>
          </p:txBody>
        </p:sp>
        <p:sp>
          <p:nvSpPr>
            <p:cNvPr id="28" name="Google Shape;626;p28">
              <a:extLst>
                <a:ext uri="{FF2B5EF4-FFF2-40B4-BE49-F238E27FC236}">
                  <a16:creationId xmlns:a16="http://schemas.microsoft.com/office/drawing/2014/main" id="{2A6A669F-BE9A-33D4-CCC1-7D7D23EA1757}"/>
                </a:ext>
              </a:extLst>
            </p:cNvPr>
            <p:cNvSpPr/>
            <p:nvPr/>
          </p:nvSpPr>
          <p:spPr>
            <a:xfrm>
              <a:off x="8847663" y="5934055"/>
              <a:ext cx="896927" cy="900000"/>
            </a:xfrm>
            <a:custGeom>
              <a:avLst/>
              <a:gdLst/>
              <a:ahLst/>
              <a:cxnLst/>
              <a:rect l="l" t="t" r="r" b="b"/>
              <a:pathLst>
                <a:path w="268" h="269" extrusionOk="0">
                  <a:moveTo>
                    <a:pt x="91" y="24"/>
                  </a:moveTo>
                  <a:cubicBezTo>
                    <a:pt x="153" y="0"/>
                    <a:pt x="221" y="31"/>
                    <a:pt x="245" y="92"/>
                  </a:cubicBezTo>
                  <a:cubicBezTo>
                    <a:pt x="268" y="153"/>
                    <a:pt x="238" y="222"/>
                    <a:pt x="176" y="245"/>
                  </a:cubicBezTo>
                  <a:cubicBezTo>
                    <a:pt x="115" y="269"/>
                    <a:pt x="47" y="238"/>
                    <a:pt x="23" y="177"/>
                  </a:cubicBezTo>
                  <a:cubicBezTo>
                    <a:pt x="0" y="116"/>
                    <a:pt x="30" y="47"/>
                    <a:pt x="91" y="24"/>
                  </a:cubicBezTo>
                </a:path>
              </a:pathLst>
            </a:custGeom>
            <a:solidFill>
              <a:schemeClr val="accent4"/>
            </a:solidFill>
            <a:ln w="762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00" dirty="0">
                <a:solidFill>
                  <a:srgbClr val="3F3F3F"/>
                </a:solidFill>
                <a:latin typeface="Open Sans"/>
                <a:ea typeface="Open Sans"/>
                <a:cs typeface="Open Sans"/>
                <a:sym typeface="Open Sans"/>
              </a:endParaRPr>
            </a:p>
          </p:txBody>
        </p:sp>
        <p:sp>
          <p:nvSpPr>
            <p:cNvPr id="29" name="Google Shape;627;p28">
              <a:extLst>
                <a:ext uri="{FF2B5EF4-FFF2-40B4-BE49-F238E27FC236}">
                  <a16:creationId xmlns:a16="http://schemas.microsoft.com/office/drawing/2014/main" id="{188F212F-DE20-3E27-8D31-00E5FF468A11}"/>
                </a:ext>
              </a:extLst>
            </p:cNvPr>
            <p:cNvSpPr/>
            <p:nvPr/>
          </p:nvSpPr>
          <p:spPr>
            <a:xfrm>
              <a:off x="10391771" y="3504391"/>
              <a:ext cx="900003" cy="900000"/>
            </a:xfrm>
            <a:custGeom>
              <a:avLst/>
              <a:gdLst/>
              <a:ahLst/>
              <a:cxnLst/>
              <a:rect l="l" t="t" r="r" b="b"/>
              <a:pathLst>
                <a:path w="254" h="254" extrusionOk="0">
                  <a:moveTo>
                    <a:pt x="10" y="110"/>
                  </a:moveTo>
                  <a:cubicBezTo>
                    <a:pt x="19" y="45"/>
                    <a:pt x="79" y="0"/>
                    <a:pt x="144" y="10"/>
                  </a:cubicBezTo>
                  <a:cubicBezTo>
                    <a:pt x="209" y="19"/>
                    <a:pt x="254" y="79"/>
                    <a:pt x="244" y="144"/>
                  </a:cubicBezTo>
                  <a:cubicBezTo>
                    <a:pt x="235" y="209"/>
                    <a:pt x="175" y="254"/>
                    <a:pt x="110" y="244"/>
                  </a:cubicBezTo>
                  <a:cubicBezTo>
                    <a:pt x="45" y="235"/>
                    <a:pt x="0" y="175"/>
                    <a:pt x="10" y="110"/>
                  </a:cubicBezTo>
                </a:path>
              </a:pathLst>
            </a:custGeom>
            <a:solidFill>
              <a:srgbClr val="ED7D31"/>
            </a:solidFill>
            <a:ln w="762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00" dirty="0">
                <a:solidFill>
                  <a:srgbClr val="3F3F3F"/>
                </a:solidFill>
                <a:latin typeface="Open Sans"/>
                <a:ea typeface="Open Sans"/>
                <a:cs typeface="Open Sans"/>
                <a:sym typeface="Open Sans"/>
              </a:endParaRPr>
            </a:p>
          </p:txBody>
        </p:sp>
      </p:grpSp>
    </p:spTree>
    <p:extLst>
      <p:ext uri="{BB962C8B-B14F-4D97-AF65-F5344CB8AC3E}">
        <p14:creationId xmlns:p14="http://schemas.microsoft.com/office/powerpoint/2010/main" val="35548820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449;g92c9baa681_0_0">
            <a:extLst>
              <a:ext uri="{FF2B5EF4-FFF2-40B4-BE49-F238E27FC236}">
                <a16:creationId xmlns:a16="http://schemas.microsoft.com/office/drawing/2014/main" id="{09EB4A8D-23D3-0ED1-D664-47EE58D50F14}"/>
              </a:ext>
            </a:extLst>
          </p:cNvPr>
          <p:cNvSpPr/>
          <p:nvPr/>
        </p:nvSpPr>
        <p:spPr>
          <a:xfrm>
            <a:off x="5562818" y="2916993"/>
            <a:ext cx="5083891" cy="5107672"/>
          </a:xfrm>
          <a:prstGeom prst="ellipse">
            <a:avLst/>
          </a:prstGeom>
          <a:noFill/>
          <a:ln w="38100" cap="flat" cmpd="sng">
            <a:solidFill>
              <a:srgbClr val="222A35"/>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b="0" i="0" u="none" strike="noStrike" cap="none" dirty="0">
              <a:solidFill>
                <a:schemeClr val="lt1"/>
              </a:solidFill>
              <a:latin typeface="Open Sans"/>
              <a:ea typeface="Open Sans"/>
              <a:cs typeface="Open Sans"/>
              <a:sym typeface="Open Sans"/>
            </a:endParaRPr>
          </a:p>
        </p:txBody>
      </p:sp>
      <p:sp>
        <p:nvSpPr>
          <p:cNvPr id="27" name="Google Shape;451;g92c9baa681_0_0">
            <a:extLst>
              <a:ext uri="{FF2B5EF4-FFF2-40B4-BE49-F238E27FC236}">
                <a16:creationId xmlns:a16="http://schemas.microsoft.com/office/drawing/2014/main" id="{73E37369-E86E-269D-6D67-33C65E10B3AA}"/>
              </a:ext>
            </a:extLst>
          </p:cNvPr>
          <p:cNvSpPr/>
          <p:nvPr/>
        </p:nvSpPr>
        <p:spPr>
          <a:xfrm>
            <a:off x="7333687" y="2261808"/>
            <a:ext cx="1495367" cy="1359425"/>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b="0" i="0" u="none" strike="noStrike" cap="none" dirty="0">
              <a:solidFill>
                <a:schemeClr val="lt1"/>
              </a:solidFill>
              <a:latin typeface="Open Sans"/>
              <a:ea typeface="Open Sans"/>
              <a:cs typeface="Open Sans"/>
              <a:sym typeface="Open Sans"/>
            </a:endParaRPr>
          </a:p>
        </p:txBody>
      </p:sp>
      <p:sp>
        <p:nvSpPr>
          <p:cNvPr id="3" name="Text Placeholder 2">
            <a:extLst>
              <a:ext uri="{FF2B5EF4-FFF2-40B4-BE49-F238E27FC236}">
                <a16:creationId xmlns:a16="http://schemas.microsoft.com/office/drawing/2014/main" id="{5679F0D5-9D86-FFE4-CF76-CFE3A1297223}"/>
              </a:ext>
            </a:extLst>
          </p:cNvPr>
          <p:cNvSpPr>
            <a:spLocks noGrp="1"/>
          </p:cNvSpPr>
          <p:nvPr>
            <p:ph type="body" idx="10"/>
          </p:nvPr>
        </p:nvSpPr>
        <p:spPr/>
        <p:txBody>
          <a:bodyPr>
            <a:normAutofit/>
          </a:bodyPr>
          <a:lstStyle/>
          <a:p>
            <a:r>
              <a:rPr lang="en-US" dirty="0">
                <a:solidFill>
                  <a:srgbClr val="404040"/>
                </a:solidFill>
                <a:latin typeface="Open Sans" pitchFamily="2" charset="0"/>
              </a:rPr>
              <a:t>It is used to perform different tasks:</a:t>
            </a:r>
            <a:endParaRPr lang="en-IN" dirty="0">
              <a:solidFill>
                <a:srgbClr val="404040"/>
              </a:solidFill>
              <a:latin typeface="Open Sans" pitchFamily="2" charset="0"/>
            </a:endParaRPr>
          </a:p>
        </p:txBody>
      </p:sp>
      <p:sp>
        <p:nvSpPr>
          <p:cNvPr id="4" name="Title 3">
            <a:extLst>
              <a:ext uri="{FF2B5EF4-FFF2-40B4-BE49-F238E27FC236}">
                <a16:creationId xmlns:a16="http://schemas.microsoft.com/office/drawing/2014/main" id="{3B8583BF-5AFC-E6E6-D28F-E1C64FD769AD}"/>
              </a:ext>
            </a:extLst>
          </p:cNvPr>
          <p:cNvSpPr>
            <a:spLocks noGrp="1"/>
          </p:cNvSpPr>
          <p:nvPr>
            <p:ph type="title"/>
          </p:nvPr>
        </p:nvSpPr>
        <p:spPr/>
        <p:txBody>
          <a:bodyPr/>
          <a:lstStyle/>
          <a:p>
            <a:r>
              <a:rPr lang="en-US" dirty="0"/>
              <a:t>Role of Jenkins in DevOps</a:t>
            </a:r>
            <a:endParaRPr lang="en-IN" dirty="0"/>
          </a:p>
        </p:txBody>
      </p:sp>
      <p:sp>
        <p:nvSpPr>
          <p:cNvPr id="6" name="Brandline_LVC">
            <a:extLst>
              <a:ext uri="{FF2B5EF4-FFF2-40B4-BE49-F238E27FC236}">
                <a16:creationId xmlns:a16="http://schemas.microsoft.com/office/drawing/2014/main" id="{E7BBA04E-FF4C-889F-04EB-570BE6295E2D}"/>
              </a:ext>
            </a:extLst>
          </p:cNvPr>
          <p:cNvSpPr/>
          <p:nvPr/>
        </p:nvSpPr>
        <p:spPr>
          <a:xfrm>
            <a:off x="5321300" y="816324"/>
            <a:ext cx="562379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Google Shape;450;g92c9baa681_0_0">
            <a:extLst>
              <a:ext uri="{FF2B5EF4-FFF2-40B4-BE49-F238E27FC236}">
                <a16:creationId xmlns:a16="http://schemas.microsoft.com/office/drawing/2014/main" id="{92C63FC1-1D35-A84F-3704-F6F94600F664}"/>
              </a:ext>
            </a:extLst>
          </p:cNvPr>
          <p:cNvSpPr/>
          <p:nvPr/>
        </p:nvSpPr>
        <p:spPr>
          <a:xfrm>
            <a:off x="4907199" y="4396682"/>
            <a:ext cx="1523767" cy="1359425"/>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b="0" i="0" u="none" strike="noStrike" cap="none" dirty="0">
              <a:solidFill>
                <a:schemeClr val="lt1"/>
              </a:solidFill>
              <a:latin typeface="Open Sans"/>
              <a:ea typeface="Open Sans"/>
              <a:cs typeface="Open Sans"/>
              <a:sym typeface="Open Sans"/>
            </a:endParaRPr>
          </a:p>
        </p:txBody>
      </p:sp>
      <p:sp>
        <p:nvSpPr>
          <p:cNvPr id="11" name="Google Shape;452;g92c9baa681_0_0">
            <a:extLst>
              <a:ext uri="{FF2B5EF4-FFF2-40B4-BE49-F238E27FC236}">
                <a16:creationId xmlns:a16="http://schemas.microsoft.com/office/drawing/2014/main" id="{5383BD9C-589C-003B-849D-2B319E71832D}"/>
              </a:ext>
            </a:extLst>
          </p:cNvPr>
          <p:cNvSpPr/>
          <p:nvPr/>
        </p:nvSpPr>
        <p:spPr>
          <a:xfrm>
            <a:off x="9427248" y="6905092"/>
            <a:ext cx="1495367" cy="1359425"/>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b="0" i="0" u="none" strike="noStrike" cap="none" dirty="0">
              <a:solidFill>
                <a:schemeClr val="lt1"/>
              </a:solidFill>
              <a:latin typeface="Open Sans"/>
              <a:ea typeface="Open Sans"/>
              <a:cs typeface="Open Sans"/>
              <a:sym typeface="Open Sans"/>
            </a:endParaRPr>
          </a:p>
        </p:txBody>
      </p:sp>
      <p:sp>
        <p:nvSpPr>
          <p:cNvPr id="12" name="Google Shape;453;g92c9baa681_0_0">
            <a:extLst>
              <a:ext uri="{FF2B5EF4-FFF2-40B4-BE49-F238E27FC236}">
                <a16:creationId xmlns:a16="http://schemas.microsoft.com/office/drawing/2014/main" id="{613D414A-92D4-4BFD-E3E2-7483B558B35D}"/>
              </a:ext>
            </a:extLst>
          </p:cNvPr>
          <p:cNvSpPr/>
          <p:nvPr/>
        </p:nvSpPr>
        <p:spPr>
          <a:xfrm>
            <a:off x="5742175" y="6800424"/>
            <a:ext cx="1319670" cy="1359425"/>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b="0" i="0" u="none" strike="noStrike" cap="none" dirty="0">
              <a:solidFill>
                <a:schemeClr val="lt1"/>
              </a:solidFill>
              <a:latin typeface="Open Sans"/>
              <a:ea typeface="Open Sans"/>
              <a:cs typeface="Open Sans"/>
              <a:sym typeface="Open Sans"/>
            </a:endParaRPr>
          </a:p>
        </p:txBody>
      </p:sp>
      <p:grpSp>
        <p:nvGrpSpPr>
          <p:cNvPr id="67" name="Google Shape;468;g92c9baa681_0_0">
            <a:extLst>
              <a:ext uri="{FF2B5EF4-FFF2-40B4-BE49-F238E27FC236}">
                <a16:creationId xmlns:a16="http://schemas.microsoft.com/office/drawing/2014/main" id="{44075E5F-E531-18EB-30A4-B8BE4DBC1097}"/>
              </a:ext>
            </a:extLst>
          </p:cNvPr>
          <p:cNvGrpSpPr/>
          <p:nvPr/>
        </p:nvGrpSpPr>
        <p:grpSpPr>
          <a:xfrm>
            <a:off x="9318000" y="6741080"/>
            <a:ext cx="1534771" cy="1508910"/>
            <a:chOff x="2760730" y="1384339"/>
            <a:chExt cx="1554481" cy="1555840"/>
          </a:xfrm>
        </p:grpSpPr>
        <p:grpSp>
          <p:nvGrpSpPr>
            <p:cNvPr id="69" name="Google Shape;469;g92c9baa681_0_0">
              <a:extLst>
                <a:ext uri="{FF2B5EF4-FFF2-40B4-BE49-F238E27FC236}">
                  <a16:creationId xmlns:a16="http://schemas.microsoft.com/office/drawing/2014/main" id="{813AAE3E-9F27-C624-5D86-41DC2D2118FA}"/>
                </a:ext>
              </a:extLst>
            </p:cNvPr>
            <p:cNvGrpSpPr/>
            <p:nvPr/>
          </p:nvGrpSpPr>
          <p:grpSpPr>
            <a:xfrm>
              <a:off x="2914545" y="1538157"/>
              <a:ext cx="1246852" cy="1248214"/>
              <a:chOff x="1201738" y="1663700"/>
              <a:chExt cx="1454150" cy="1455738"/>
            </a:xfrm>
          </p:grpSpPr>
          <p:sp>
            <p:nvSpPr>
              <p:cNvPr id="75" name="Google Shape;470;g92c9baa681_0_0">
                <a:extLst>
                  <a:ext uri="{FF2B5EF4-FFF2-40B4-BE49-F238E27FC236}">
                    <a16:creationId xmlns:a16="http://schemas.microsoft.com/office/drawing/2014/main" id="{F574C554-1706-FB6A-F016-C2D549A076D5}"/>
                  </a:ext>
                </a:extLst>
              </p:cNvPr>
              <p:cNvSpPr/>
              <p:nvPr/>
            </p:nvSpPr>
            <p:spPr>
              <a:xfrm>
                <a:off x="2079625" y="1663700"/>
                <a:ext cx="576263" cy="577850"/>
              </a:xfrm>
              <a:custGeom>
                <a:avLst/>
                <a:gdLst/>
                <a:ahLst/>
                <a:cxnLst/>
                <a:rect l="l" t="t" r="r" b="b"/>
                <a:pathLst>
                  <a:path w="270" h="270" extrusionOk="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32B0D2"/>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dirty="0">
                  <a:solidFill>
                    <a:srgbClr val="000000"/>
                  </a:solidFill>
                  <a:latin typeface="Open Sans"/>
                  <a:ea typeface="Open Sans"/>
                  <a:cs typeface="Open Sans"/>
                  <a:sym typeface="Open Sans"/>
                </a:endParaRPr>
              </a:p>
            </p:txBody>
          </p:sp>
          <p:sp>
            <p:nvSpPr>
              <p:cNvPr id="76" name="Google Shape;471;g92c9baa681_0_0">
                <a:extLst>
                  <a:ext uri="{FF2B5EF4-FFF2-40B4-BE49-F238E27FC236}">
                    <a16:creationId xmlns:a16="http://schemas.microsoft.com/office/drawing/2014/main" id="{58934CA3-A07E-ACDA-10F1-F97F2A9964C1}"/>
                  </a:ext>
                </a:extLst>
              </p:cNvPr>
              <p:cNvSpPr/>
              <p:nvPr/>
            </p:nvSpPr>
            <p:spPr>
              <a:xfrm>
                <a:off x="1201738" y="1663700"/>
                <a:ext cx="576263" cy="577850"/>
              </a:xfrm>
              <a:custGeom>
                <a:avLst/>
                <a:gdLst/>
                <a:ahLst/>
                <a:cxnLst/>
                <a:rect l="l" t="t" r="r" b="b"/>
                <a:pathLst>
                  <a:path w="270" h="270" extrusionOk="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32B0D2"/>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dirty="0">
                  <a:solidFill>
                    <a:srgbClr val="000000"/>
                  </a:solidFill>
                  <a:latin typeface="Open Sans"/>
                  <a:ea typeface="Open Sans"/>
                  <a:cs typeface="Open Sans"/>
                  <a:sym typeface="Open Sans"/>
                </a:endParaRPr>
              </a:p>
            </p:txBody>
          </p:sp>
          <p:sp>
            <p:nvSpPr>
              <p:cNvPr id="77" name="Google Shape;472;g92c9baa681_0_0">
                <a:extLst>
                  <a:ext uri="{FF2B5EF4-FFF2-40B4-BE49-F238E27FC236}">
                    <a16:creationId xmlns:a16="http://schemas.microsoft.com/office/drawing/2014/main" id="{77B8F79E-8D57-929D-4EC4-801EAF6EF827}"/>
                  </a:ext>
                </a:extLst>
              </p:cNvPr>
              <p:cNvSpPr/>
              <p:nvPr/>
            </p:nvSpPr>
            <p:spPr>
              <a:xfrm>
                <a:off x="1201738" y="2543175"/>
                <a:ext cx="576263" cy="576263"/>
              </a:xfrm>
              <a:custGeom>
                <a:avLst/>
                <a:gdLst/>
                <a:ahLst/>
                <a:cxnLst/>
                <a:rect l="l" t="t" r="r" b="b"/>
                <a:pathLst>
                  <a:path w="270" h="270" extrusionOk="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32B0D2"/>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dirty="0">
                  <a:solidFill>
                    <a:srgbClr val="000000"/>
                  </a:solidFill>
                  <a:latin typeface="Open Sans"/>
                  <a:ea typeface="Open Sans"/>
                  <a:cs typeface="Open Sans"/>
                  <a:sym typeface="Open Sans"/>
                </a:endParaRPr>
              </a:p>
            </p:txBody>
          </p:sp>
          <p:sp>
            <p:nvSpPr>
              <p:cNvPr id="78" name="Google Shape;473;g92c9baa681_0_0">
                <a:extLst>
                  <a:ext uri="{FF2B5EF4-FFF2-40B4-BE49-F238E27FC236}">
                    <a16:creationId xmlns:a16="http://schemas.microsoft.com/office/drawing/2014/main" id="{9D130E7B-B8A8-A5D7-EF94-04ABD6120ED6}"/>
                  </a:ext>
                </a:extLst>
              </p:cNvPr>
              <p:cNvSpPr/>
              <p:nvPr/>
            </p:nvSpPr>
            <p:spPr>
              <a:xfrm>
                <a:off x="2079625" y="2543175"/>
                <a:ext cx="576263" cy="576263"/>
              </a:xfrm>
              <a:custGeom>
                <a:avLst/>
                <a:gdLst/>
                <a:ahLst/>
                <a:cxnLst/>
                <a:rect l="l" t="t" r="r" b="b"/>
                <a:pathLst>
                  <a:path w="270" h="270" extrusionOk="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32B0D2"/>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dirty="0">
                  <a:solidFill>
                    <a:srgbClr val="000000"/>
                  </a:solidFill>
                  <a:latin typeface="Open Sans"/>
                  <a:ea typeface="Open Sans"/>
                  <a:cs typeface="Open Sans"/>
                  <a:sym typeface="Open Sans"/>
                </a:endParaRPr>
              </a:p>
            </p:txBody>
          </p:sp>
        </p:grpSp>
        <p:grpSp>
          <p:nvGrpSpPr>
            <p:cNvPr id="70" name="Google Shape;474;g92c9baa681_0_0">
              <a:extLst>
                <a:ext uri="{FF2B5EF4-FFF2-40B4-BE49-F238E27FC236}">
                  <a16:creationId xmlns:a16="http://schemas.microsoft.com/office/drawing/2014/main" id="{49CD93F8-0B7B-2D76-F593-5437EC6B5CC5}"/>
                </a:ext>
              </a:extLst>
            </p:cNvPr>
            <p:cNvGrpSpPr/>
            <p:nvPr/>
          </p:nvGrpSpPr>
          <p:grpSpPr>
            <a:xfrm>
              <a:off x="2760730" y="1384339"/>
              <a:ext cx="1554481" cy="1555840"/>
              <a:chOff x="1022350" y="1484312"/>
              <a:chExt cx="1812925" cy="1814513"/>
            </a:xfrm>
          </p:grpSpPr>
          <p:sp>
            <p:nvSpPr>
              <p:cNvPr id="71" name="Google Shape;475;g92c9baa681_0_0">
                <a:extLst>
                  <a:ext uri="{FF2B5EF4-FFF2-40B4-BE49-F238E27FC236}">
                    <a16:creationId xmlns:a16="http://schemas.microsoft.com/office/drawing/2014/main" id="{364EC190-0F4E-66E0-8205-FFF6E50A536B}"/>
                  </a:ext>
                </a:extLst>
              </p:cNvPr>
              <p:cNvSpPr/>
              <p:nvPr/>
            </p:nvSpPr>
            <p:spPr>
              <a:xfrm>
                <a:off x="1458913" y="1484312"/>
                <a:ext cx="941388" cy="209550"/>
              </a:xfrm>
              <a:custGeom>
                <a:avLst/>
                <a:gdLst/>
                <a:ahLst/>
                <a:cxnLst/>
                <a:rect l="l" t="t" r="r" b="b"/>
                <a:pathLst>
                  <a:path w="441" h="98" extrusionOk="0">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32B0D2"/>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dirty="0">
                  <a:solidFill>
                    <a:srgbClr val="000000"/>
                  </a:solidFill>
                  <a:latin typeface="Open Sans"/>
                  <a:ea typeface="Open Sans"/>
                  <a:cs typeface="Open Sans"/>
                  <a:sym typeface="Open Sans"/>
                </a:endParaRPr>
              </a:p>
            </p:txBody>
          </p:sp>
          <p:sp>
            <p:nvSpPr>
              <p:cNvPr id="72" name="Google Shape;476;g92c9baa681_0_0">
                <a:extLst>
                  <a:ext uri="{FF2B5EF4-FFF2-40B4-BE49-F238E27FC236}">
                    <a16:creationId xmlns:a16="http://schemas.microsoft.com/office/drawing/2014/main" id="{5E32607E-BE0D-A8F6-976F-F82261F8F22B}"/>
                  </a:ext>
                </a:extLst>
              </p:cNvPr>
              <p:cNvSpPr/>
              <p:nvPr/>
            </p:nvSpPr>
            <p:spPr>
              <a:xfrm>
                <a:off x="1022350" y="1920875"/>
                <a:ext cx="209550" cy="941388"/>
              </a:xfrm>
              <a:custGeom>
                <a:avLst/>
                <a:gdLst/>
                <a:ahLst/>
                <a:cxnLst/>
                <a:rect l="l" t="t" r="r" b="b"/>
                <a:pathLst>
                  <a:path w="98" h="441" extrusionOk="0">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32B0D2"/>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dirty="0">
                  <a:solidFill>
                    <a:srgbClr val="000000"/>
                  </a:solidFill>
                  <a:latin typeface="Open Sans"/>
                  <a:ea typeface="Open Sans"/>
                  <a:cs typeface="Open Sans"/>
                  <a:sym typeface="Open Sans"/>
                </a:endParaRPr>
              </a:p>
            </p:txBody>
          </p:sp>
          <p:sp>
            <p:nvSpPr>
              <p:cNvPr id="73" name="Google Shape;477;g92c9baa681_0_0">
                <a:extLst>
                  <a:ext uri="{FF2B5EF4-FFF2-40B4-BE49-F238E27FC236}">
                    <a16:creationId xmlns:a16="http://schemas.microsoft.com/office/drawing/2014/main" id="{B8FF5B61-8BDE-F777-AE68-0D2270215E8B}"/>
                  </a:ext>
                </a:extLst>
              </p:cNvPr>
              <p:cNvSpPr/>
              <p:nvPr/>
            </p:nvSpPr>
            <p:spPr>
              <a:xfrm>
                <a:off x="1458913" y="3089275"/>
                <a:ext cx="941388" cy="209550"/>
              </a:xfrm>
              <a:custGeom>
                <a:avLst/>
                <a:gdLst/>
                <a:ahLst/>
                <a:cxnLst/>
                <a:rect l="l" t="t" r="r" b="b"/>
                <a:pathLst>
                  <a:path w="441" h="98" extrusionOk="0">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32B0D2"/>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dirty="0">
                  <a:solidFill>
                    <a:srgbClr val="000000"/>
                  </a:solidFill>
                  <a:latin typeface="Open Sans"/>
                  <a:ea typeface="Open Sans"/>
                  <a:cs typeface="Open Sans"/>
                  <a:sym typeface="Open Sans"/>
                </a:endParaRPr>
              </a:p>
            </p:txBody>
          </p:sp>
          <p:sp>
            <p:nvSpPr>
              <p:cNvPr id="74" name="Google Shape;478;g92c9baa681_0_0">
                <a:extLst>
                  <a:ext uri="{FF2B5EF4-FFF2-40B4-BE49-F238E27FC236}">
                    <a16:creationId xmlns:a16="http://schemas.microsoft.com/office/drawing/2014/main" id="{623D0908-801C-EC03-28BD-7C3E204131C2}"/>
                  </a:ext>
                </a:extLst>
              </p:cNvPr>
              <p:cNvSpPr/>
              <p:nvPr/>
            </p:nvSpPr>
            <p:spPr>
              <a:xfrm>
                <a:off x="2625725" y="1920875"/>
                <a:ext cx="209550" cy="941388"/>
              </a:xfrm>
              <a:custGeom>
                <a:avLst/>
                <a:gdLst/>
                <a:ahLst/>
                <a:cxnLst/>
                <a:rect l="l" t="t" r="r" b="b"/>
                <a:pathLst>
                  <a:path w="98" h="441" extrusionOk="0">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32B0D2"/>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dirty="0">
                  <a:solidFill>
                    <a:srgbClr val="000000"/>
                  </a:solidFill>
                  <a:latin typeface="Open Sans"/>
                  <a:ea typeface="Open Sans"/>
                  <a:cs typeface="Open Sans"/>
                  <a:sym typeface="Open Sans"/>
                </a:endParaRPr>
              </a:p>
            </p:txBody>
          </p:sp>
        </p:grpSp>
      </p:grpSp>
      <p:sp>
        <p:nvSpPr>
          <p:cNvPr id="68" name="Google Shape;479;g92c9baa681_0_0">
            <a:extLst>
              <a:ext uri="{FF2B5EF4-FFF2-40B4-BE49-F238E27FC236}">
                <a16:creationId xmlns:a16="http://schemas.microsoft.com/office/drawing/2014/main" id="{99B833EE-F146-B287-1A24-F8FC930C2A20}"/>
              </a:ext>
            </a:extLst>
          </p:cNvPr>
          <p:cNvSpPr/>
          <p:nvPr/>
        </p:nvSpPr>
        <p:spPr>
          <a:xfrm>
            <a:off x="8997433" y="7219571"/>
            <a:ext cx="2234522" cy="476682"/>
          </a:xfrm>
          <a:prstGeom prst="roundRect">
            <a:avLst/>
          </a:prstGeom>
          <a:solidFill>
            <a:srgbClr val="32B0D2"/>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dirty="0">
                <a:solidFill>
                  <a:schemeClr val="lt1"/>
                </a:solidFill>
                <a:latin typeface="Open Sans"/>
                <a:ea typeface="Open Sans"/>
                <a:cs typeface="Open Sans"/>
                <a:sym typeface="Open Sans"/>
              </a:rPr>
              <a:t>Deploy</a:t>
            </a:r>
            <a:endParaRPr sz="2200" b="0" i="0" u="none" strike="noStrike" cap="none" dirty="0">
              <a:solidFill>
                <a:schemeClr val="lt1"/>
              </a:solidFill>
              <a:latin typeface="Open Sans"/>
              <a:ea typeface="Open Sans"/>
              <a:cs typeface="Open Sans"/>
              <a:sym typeface="Open Sans"/>
            </a:endParaRPr>
          </a:p>
        </p:txBody>
      </p:sp>
      <p:grpSp>
        <p:nvGrpSpPr>
          <p:cNvPr id="55" name="Google Shape;481;g92c9baa681_0_0">
            <a:extLst>
              <a:ext uri="{FF2B5EF4-FFF2-40B4-BE49-F238E27FC236}">
                <a16:creationId xmlns:a16="http://schemas.microsoft.com/office/drawing/2014/main" id="{E2E63F63-E039-60D9-A5DE-1FFD990F27B9}"/>
              </a:ext>
            </a:extLst>
          </p:cNvPr>
          <p:cNvGrpSpPr/>
          <p:nvPr/>
        </p:nvGrpSpPr>
        <p:grpSpPr>
          <a:xfrm>
            <a:off x="5562820" y="6741080"/>
            <a:ext cx="1600523" cy="1508910"/>
            <a:chOff x="2760730" y="1384339"/>
            <a:chExt cx="1554481" cy="1555840"/>
          </a:xfrm>
        </p:grpSpPr>
        <p:grpSp>
          <p:nvGrpSpPr>
            <p:cNvPr id="57" name="Google Shape;482;g92c9baa681_0_0">
              <a:extLst>
                <a:ext uri="{FF2B5EF4-FFF2-40B4-BE49-F238E27FC236}">
                  <a16:creationId xmlns:a16="http://schemas.microsoft.com/office/drawing/2014/main" id="{E3F8FABE-4906-4FA5-B7A0-2515C4297466}"/>
                </a:ext>
              </a:extLst>
            </p:cNvPr>
            <p:cNvGrpSpPr/>
            <p:nvPr/>
          </p:nvGrpSpPr>
          <p:grpSpPr>
            <a:xfrm>
              <a:off x="2914545" y="1538157"/>
              <a:ext cx="1246852" cy="1248214"/>
              <a:chOff x="1201738" y="1663700"/>
              <a:chExt cx="1454150" cy="1455738"/>
            </a:xfrm>
          </p:grpSpPr>
          <p:sp>
            <p:nvSpPr>
              <p:cNvPr id="63" name="Google Shape;483;g92c9baa681_0_0">
                <a:extLst>
                  <a:ext uri="{FF2B5EF4-FFF2-40B4-BE49-F238E27FC236}">
                    <a16:creationId xmlns:a16="http://schemas.microsoft.com/office/drawing/2014/main" id="{8C7520A3-CDAD-8EC5-8147-BB961DB0BD3C}"/>
                  </a:ext>
                </a:extLst>
              </p:cNvPr>
              <p:cNvSpPr/>
              <p:nvPr/>
            </p:nvSpPr>
            <p:spPr>
              <a:xfrm>
                <a:off x="2079625" y="1663700"/>
                <a:ext cx="576263" cy="577850"/>
              </a:xfrm>
              <a:custGeom>
                <a:avLst/>
                <a:gdLst/>
                <a:ahLst/>
                <a:cxnLst/>
                <a:rect l="l" t="t" r="r" b="b"/>
                <a:pathLst>
                  <a:path w="270" h="270" extrusionOk="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B576C4"/>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dirty="0">
                  <a:solidFill>
                    <a:srgbClr val="000000"/>
                  </a:solidFill>
                  <a:latin typeface="Open Sans"/>
                  <a:ea typeface="Open Sans"/>
                  <a:cs typeface="Open Sans"/>
                  <a:sym typeface="Open Sans"/>
                </a:endParaRPr>
              </a:p>
            </p:txBody>
          </p:sp>
          <p:sp>
            <p:nvSpPr>
              <p:cNvPr id="64" name="Google Shape;484;g92c9baa681_0_0">
                <a:extLst>
                  <a:ext uri="{FF2B5EF4-FFF2-40B4-BE49-F238E27FC236}">
                    <a16:creationId xmlns:a16="http://schemas.microsoft.com/office/drawing/2014/main" id="{77858E52-C030-5474-26A7-18AA6D5229F7}"/>
                  </a:ext>
                </a:extLst>
              </p:cNvPr>
              <p:cNvSpPr/>
              <p:nvPr/>
            </p:nvSpPr>
            <p:spPr>
              <a:xfrm>
                <a:off x="1201738" y="1663700"/>
                <a:ext cx="576263" cy="577850"/>
              </a:xfrm>
              <a:custGeom>
                <a:avLst/>
                <a:gdLst/>
                <a:ahLst/>
                <a:cxnLst/>
                <a:rect l="l" t="t" r="r" b="b"/>
                <a:pathLst>
                  <a:path w="270" h="270" extrusionOk="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B576C4"/>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dirty="0">
                  <a:solidFill>
                    <a:srgbClr val="000000"/>
                  </a:solidFill>
                  <a:latin typeface="Open Sans"/>
                  <a:ea typeface="Open Sans"/>
                  <a:cs typeface="Open Sans"/>
                  <a:sym typeface="Open Sans"/>
                </a:endParaRPr>
              </a:p>
            </p:txBody>
          </p:sp>
          <p:sp>
            <p:nvSpPr>
              <p:cNvPr id="65" name="Google Shape;485;g92c9baa681_0_0">
                <a:extLst>
                  <a:ext uri="{FF2B5EF4-FFF2-40B4-BE49-F238E27FC236}">
                    <a16:creationId xmlns:a16="http://schemas.microsoft.com/office/drawing/2014/main" id="{C90DBDFA-D7F0-16CA-F0D4-9BF2C12016AF}"/>
                  </a:ext>
                </a:extLst>
              </p:cNvPr>
              <p:cNvSpPr/>
              <p:nvPr/>
            </p:nvSpPr>
            <p:spPr>
              <a:xfrm>
                <a:off x="1201738" y="2543175"/>
                <a:ext cx="576263" cy="576263"/>
              </a:xfrm>
              <a:custGeom>
                <a:avLst/>
                <a:gdLst/>
                <a:ahLst/>
                <a:cxnLst/>
                <a:rect l="l" t="t" r="r" b="b"/>
                <a:pathLst>
                  <a:path w="270" h="270" extrusionOk="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B576C4"/>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dirty="0">
                  <a:solidFill>
                    <a:srgbClr val="000000"/>
                  </a:solidFill>
                  <a:latin typeface="Open Sans"/>
                  <a:ea typeface="Open Sans"/>
                  <a:cs typeface="Open Sans"/>
                  <a:sym typeface="Open Sans"/>
                </a:endParaRPr>
              </a:p>
            </p:txBody>
          </p:sp>
          <p:sp>
            <p:nvSpPr>
              <p:cNvPr id="66" name="Google Shape;486;g92c9baa681_0_0">
                <a:extLst>
                  <a:ext uri="{FF2B5EF4-FFF2-40B4-BE49-F238E27FC236}">
                    <a16:creationId xmlns:a16="http://schemas.microsoft.com/office/drawing/2014/main" id="{779ABC6D-1AAD-D8A5-1EEC-6802581F8BD6}"/>
                  </a:ext>
                </a:extLst>
              </p:cNvPr>
              <p:cNvSpPr/>
              <p:nvPr/>
            </p:nvSpPr>
            <p:spPr>
              <a:xfrm>
                <a:off x="2079625" y="2543175"/>
                <a:ext cx="576263" cy="576263"/>
              </a:xfrm>
              <a:custGeom>
                <a:avLst/>
                <a:gdLst/>
                <a:ahLst/>
                <a:cxnLst/>
                <a:rect l="l" t="t" r="r" b="b"/>
                <a:pathLst>
                  <a:path w="270" h="270" extrusionOk="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B576C4"/>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dirty="0">
                  <a:solidFill>
                    <a:srgbClr val="000000"/>
                  </a:solidFill>
                  <a:latin typeface="Open Sans"/>
                  <a:ea typeface="Open Sans"/>
                  <a:cs typeface="Open Sans"/>
                  <a:sym typeface="Open Sans"/>
                </a:endParaRPr>
              </a:p>
            </p:txBody>
          </p:sp>
        </p:grpSp>
        <p:grpSp>
          <p:nvGrpSpPr>
            <p:cNvPr id="58" name="Google Shape;487;g92c9baa681_0_0">
              <a:extLst>
                <a:ext uri="{FF2B5EF4-FFF2-40B4-BE49-F238E27FC236}">
                  <a16:creationId xmlns:a16="http://schemas.microsoft.com/office/drawing/2014/main" id="{6F2C0743-AC20-54F3-3416-F167BDE27CD9}"/>
                </a:ext>
              </a:extLst>
            </p:cNvPr>
            <p:cNvGrpSpPr/>
            <p:nvPr/>
          </p:nvGrpSpPr>
          <p:grpSpPr>
            <a:xfrm>
              <a:off x="2760730" y="1384339"/>
              <a:ext cx="1554481" cy="1555840"/>
              <a:chOff x="1022350" y="1484312"/>
              <a:chExt cx="1812925" cy="1814513"/>
            </a:xfrm>
          </p:grpSpPr>
          <p:sp>
            <p:nvSpPr>
              <p:cNvPr id="59" name="Google Shape;488;g92c9baa681_0_0">
                <a:extLst>
                  <a:ext uri="{FF2B5EF4-FFF2-40B4-BE49-F238E27FC236}">
                    <a16:creationId xmlns:a16="http://schemas.microsoft.com/office/drawing/2014/main" id="{446EFFC4-BAA8-003F-417E-3D4B0F104B03}"/>
                  </a:ext>
                </a:extLst>
              </p:cNvPr>
              <p:cNvSpPr/>
              <p:nvPr/>
            </p:nvSpPr>
            <p:spPr>
              <a:xfrm>
                <a:off x="1458913" y="1484312"/>
                <a:ext cx="941388" cy="209550"/>
              </a:xfrm>
              <a:custGeom>
                <a:avLst/>
                <a:gdLst/>
                <a:ahLst/>
                <a:cxnLst/>
                <a:rect l="l" t="t" r="r" b="b"/>
                <a:pathLst>
                  <a:path w="441" h="98" extrusionOk="0">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B576C4"/>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dirty="0">
                  <a:solidFill>
                    <a:srgbClr val="000000"/>
                  </a:solidFill>
                  <a:latin typeface="Open Sans"/>
                  <a:ea typeface="Open Sans"/>
                  <a:cs typeface="Open Sans"/>
                  <a:sym typeface="Open Sans"/>
                </a:endParaRPr>
              </a:p>
            </p:txBody>
          </p:sp>
          <p:sp>
            <p:nvSpPr>
              <p:cNvPr id="60" name="Google Shape;489;g92c9baa681_0_0">
                <a:extLst>
                  <a:ext uri="{FF2B5EF4-FFF2-40B4-BE49-F238E27FC236}">
                    <a16:creationId xmlns:a16="http://schemas.microsoft.com/office/drawing/2014/main" id="{83D4CFFC-3E7B-29A3-18B7-7F45D19ED8F9}"/>
                  </a:ext>
                </a:extLst>
              </p:cNvPr>
              <p:cNvSpPr/>
              <p:nvPr/>
            </p:nvSpPr>
            <p:spPr>
              <a:xfrm>
                <a:off x="1022350" y="1920875"/>
                <a:ext cx="209550" cy="941388"/>
              </a:xfrm>
              <a:custGeom>
                <a:avLst/>
                <a:gdLst/>
                <a:ahLst/>
                <a:cxnLst/>
                <a:rect l="l" t="t" r="r" b="b"/>
                <a:pathLst>
                  <a:path w="98" h="441" extrusionOk="0">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B576C4"/>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dirty="0">
                  <a:solidFill>
                    <a:srgbClr val="000000"/>
                  </a:solidFill>
                  <a:latin typeface="Open Sans"/>
                  <a:ea typeface="Open Sans"/>
                  <a:cs typeface="Open Sans"/>
                  <a:sym typeface="Open Sans"/>
                </a:endParaRPr>
              </a:p>
            </p:txBody>
          </p:sp>
          <p:sp>
            <p:nvSpPr>
              <p:cNvPr id="61" name="Google Shape;490;g92c9baa681_0_0">
                <a:extLst>
                  <a:ext uri="{FF2B5EF4-FFF2-40B4-BE49-F238E27FC236}">
                    <a16:creationId xmlns:a16="http://schemas.microsoft.com/office/drawing/2014/main" id="{28BFCF53-69C0-C5B2-F048-5926446E3108}"/>
                  </a:ext>
                </a:extLst>
              </p:cNvPr>
              <p:cNvSpPr/>
              <p:nvPr/>
            </p:nvSpPr>
            <p:spPr>
              <a:xfrm>
                <a:off x="1458913" y="3089275"/>
                <a:ext cx="941388" cy="209550"/>
              </a:xfrm>
              <a:custGeom>
                <a:avLst/>
                <a:gdLst/>
                <a:ahLst/>
                <a:cxnLst/>
                <a:rect l="l" t="t" r="r" b="b"/>
                <a:pathLst>
                  <a:path w="441" h="98" extrusionOk="0">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B576C4"/>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dirty="0">
                  <a:solidFill>
                    <a:srgbClr val="000000"/>
                  </a:solidFill>
                  <a:latin typeface="Open Sans"/>
                  <a:ea typeface="Open Sans"/>
                  <a:cs typeface="Open Sans"/>
                  <a:sym typeface="Open Sans"/>
                </a:endParaRPr>
              </a:p>
            </p:txBody>
          </p:sp>
          <p:sp>
            <p:nvSpPr>
              <p:cNvPr id="62" name="Google Shape;491;g92c9baa681_0_0">
                <a:extLst>
                  <a:ext uri="{FF2B5EF4-FFF2-40B4-BE49-F238E27FC236}">
                    <a16:creationId xmlns:a16="http://schemas.microsoft.com/office/drawing/2014/main" id="{0C8B96B3-FE44-6A14-79AD-2A0EBE468112}"/>
                  </a:ext>
                </a:extLst>
              </p:cNvPr>
              <p:cNvSpPr/>
              <p:nvPr/>
            </p:nvSpPr>
            <p:spPr>
              <a:xfrm>
                <a:off x="2625725" y="1920875"/>
                <a:ext cx="209550" cy="941388"/>
              </a:xfrm>
              <a:custGeom>
                <a:avLst/>
                <a:gdLst/>
                <a:ahLst/>
                <a:cxnLst/>
                <a:rect l="l" t="t" r="r" b="b"/>
                <a:pathLst>
                  <a:path w="98" h="441" extrusionOk="0">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B576C4"/>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dirty="0">
                  <a:solidFill>
                    <a:srgbClr val="000000"/>
                  </a:solidFill>
                  <a:latin typeface="Open Sans"/>
                  <a:ea typeface="Open Sans"/>
                  <a:cs typeface="Open Sans"/>
                  <a:sym typeface="Open Sans"/>
                </a:endParaRPr>
              </a:p>
            </p:txBody>
          </p:sp>
        </p:grpSp>
      </p:grpSp>
      <p:sp>
        <p:nvSpPr>
          <p:cNvPr id="56" name="Google Shape;492;g92c9baa681_0_0">
            <a:extLst>
              <a:ext uri="{FF2B5EF4-FFF2-40B4-BE49-F238E27FC236}">
                <a16:creationId xmlns:a16="http://schemas.microsoft.com/office/drawing/2014/main" id="{4115810A-A373-552A-CB82-20210A0775FE}"/>
              </a:ext>
            </a:extLst>
          </p:cNvPr>
          <p:cNvSpPr/>
          <p:nvPr/>
        </p:nvSpPr>
        <p:spPr>
          <a:xfrm>
            <a:off x="5163838" y="7209230"/>
            <a:ext cx="2342102" cy="476682"/>
          </a:xfrm>
          <a:prstGeom prst="roundRect">
            <a:avLst/>
          </a:prstGeom>
          <a:solidFill>
            <a:srgbClr val="B576C4"/>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dirty="0">
                <a:solidFill>
                  <a:schemeClr val="lt1"/>
                </a:solidFill>
                <a:latin typeface="Open Sans"/>
                <a:ea typeface="Open Sans"/>
                <a:cs typeface="Open Sans"/>
                <a:sym typeface="Open Sans"/>
              </a:rPr>
              <a:t>Report</a:t>
            </a:r>
            <a:endParaRPr sz="2200" b="0" i="0" u="none" strike="noStrike" cap="none" dirty="0">
              <a:solidFill>
                <a:schemeClr val="lt1"/>
              </a:solidFill>
              <a:latin typeface="Open Sans"/>
              <a:ea typeface="Open Sans"/>
              <a:cs typeface="Open Sans"/>
              <a:sym typeface="Open Sans"/>
            </a:endParaRPr>
          </a:p>
        </p:txBody>
      </p:sp>
      <p:grpSp>
        <p:nvGrpSpPr>
          <p:cNvPr id="43" name="Google Shape;494;g92c9baa681_0_0">
            <a:extLst>
              <a:ext uri="{FF2B5EF4-FFF2-40B4-BE49-F238E27FC236}">
                <a16:creationId xmlns:a16="http://schemas.microsoft.com/office/drawing/2014/main" id="{0BE3B3F2-D257-9602-2525-CB6D9286AFC4}"/>
              </a:ext>
            </a:extLst>
          </p:cNvPr>
          <p:cNvGrpSpPr/>
          <p:nvPr/>
        </p:nvGrpSpPr>
        <p:grpSpPr>
          <a:xfrm>
            <a:off x="4910109" y="4338397"/>
            <a:ext cx="1550254" cy="1508910"/>
            <a:chOff x="2760730" y="1384339"/>
            <a:chExt cx="1554481" cy="1555840"/>
          </a:xfrm>
        </p:grpSpPr>
        <p:grpSp>
          <p:nvGrpSpPr>
            <p:cNvPr id="45" name="Google Shape;495;g92c9baa681_0_0">
              <a:extLst>
                <a:ext uri="{FF2B5EF4-FFF2-40B4-BE49-F238E27FC236}">
                  <a16:creationId xmlns:a16="http://schemas.microsoft.com/office/drawing/2014/main" id="{A45B5171-C30E-7B6E-DCB7-BB1104F6B9E5}"/>
                </a:ext>
              </a:extLst>
            </p:cNvPr>
            <p:cNvGrpSpPr/>
            <p:nvPr/>
          </p:nvGrpSpPr>
          <p:grpSpPr>
            <a:xfrm>
              <a:off x="2914545" y="1538157"/>
              <a:ext cx="1246852" cy="1248214"/>
              <a:chOff x="1201738" y="1663700"/>
              <a:chExt cx="1454150" cy="1455738"/>
            </a:xfrm>
          </p:grpSpPr>
          <p:sp>
            <p:nvSpPr>
              <p:cNvPr id="51" name="Google Shape;496;g92c9baa681_0_0">
                <a:extLst>
                  <a:ext uri="{FF2B5EF4-FFF2-40B4-BE49-F238E27FC236}">
                    <a16:creationId xmlns:a16="http://schemas.microsoft.com/office/drawing/2014/main" id="{5730DB1D-3684-7860-9EA5-9B1EC188803E}"/>
                  </a:ext>
                </a:extLst>
              </p:cNvPr>
              <p:cNvSpPr/>
              <p:nvPr/>
            </p:nvSpPr>
            <p:spPr>
              <a:xfrm>
                <a:off x="2079625" y="1663700"/>
                <a:ext cx="576263" cy="577850"/>
              </a:xfrm>
              <a:custGeom>
                <a:avLst/>
                <a:gdLst/>
                <a:ahLst/>
                <a:cxnLst/>
                <a:rect l="l" t="t" r="r" b="b"/>
                <a:pathLst>
                  <a:path w="270" h="270" extrusionOk="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595959"/>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dirty="0">
                  <a:solidFill>
                    <a:srgbClr val="000000"/>
                  </a:solidFill>
                  <a:latin typeface="Open Sans"/>
                  <a:ea typeface="Open Sans"/>
                  <a:cs typeface="Open Sans"/>
                  <a:sym typeface="Open Sans"/>
                </a:endParaRPr>
              </a:p>
            </p:txBody>
          </p:sp>
          <p:sp>
            <p:nvSpPr>
              <p:cNvPr id="52" name="Google Shape;497;g92c9baa681_0_0">
                <a:extLst>
                  <a:ext uri="{FF2B5EF4-FFF2-40B4-BE49-F238E27FC236}">
                    <a16:creationId xmlns:a16="http://schemas.microsoft.com/office/drawing/2014/main" id="{D75AD602-312D-0AE9-BDEA-28DEA85A5E75}"/>
                  </a:ext>
                </a:extLst>
              </p:cNvPr>
              <p:cNvSpPr/>
              <p:nvPr/>
            </p:nvSpPr>
            <p:spPr>
              <a:xfrm>
                <a:off x="1201738" y="1663700"/>
                <a:ext cx="576263" cy="577850"/>
              </a:xfrm>
              <a:custGeom>
                <a:avLst/>
                <a:gdLst/>
                <a:ahLst/>
                <a:cxnLst/>
                <a:rect l="l" t="t" r="r" b="b"/>
                <a:pathLst>
                  <a:path w="270" h="270" extrusionOk="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595959"/>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dirty="0">
                  <a:solidFill>
                    <a:srgbClr val="000000"/>
                  </a:solidFill>
                  <a:latin typeface="Open Sans"/>
                  <a:ea typeface="Open Sans"/>
                  <a:cs typeface="Open Sans"/>
                  <a:sym typeface="Open Sans"/>
                </a:endParaRPr>
              </a:p>
            </p:txBody>
          </p:sp>
          <p:sp>
            <p:nvSpPr>
              <p:cNvPr id="53" name="Google Shape;498;g92c9baa681_0_0">
                <a:extLst>
                  <a:ext uri="{FF2B5EF4-FFF2-40B4-BE49-F238E27FC236}">
                    <a16:creationId xmlns:a16="http://schemas.microsoft.com/office/drawing/2014/main" id="{3DF35A4F-19E9-5E7C-83CD-41DA818F6A9B}"/>
                  </a:ext>
                </a:extLst>
              </p:cNvPr>
              <p:cNvSpPr/>
              <p:nvPr/>
            </p:nvSpPr>
            <p:spPr>
              <a:xfrm>
                <a:off x="1201738" y="2543175"/>
                <a:ext cx="576263" cy="576263"/>
              </a:xfrm>
              <a:custGeom>
                <a:avLst/>
                <a:gdLst/>
                <a:ahLst/>
                <a:cxnLst/>
                <a:rect l="l" t="t" r="r" b="b"/>
                <a:pathLst>
                  <a:path w="270" h="270" extrusionOk="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595959"/>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dirty="0">
                  <a:solidFill>
                    <a:srgbClr val="000000"/>
                  </a:solidFill>
                  <a:latin typeface="Open Sans"/>
                  <a:ea typeface="Open Sans"/>
                  <a:cs typeface="Open Sans"/>
                  <a:sym typeface="Open Sans"/>
                </a:endParaRPr>
              </a:p>
            </p:txBody>
          </p:sp>
          <p:sp>
            <p:nvSpPr>
              <p:cNvPr id="54" name="Google Shape;499;g92c9baa681_0_0">
                <a:extLst>
                  <a:ext uri="{FF2B5EF4-FFF2-40B4-BE49-F238E27FC236}">
                    <a16:creationId xmlns:a16="http://schemas.microsoft.com/office/drawing/2014/main" id="{E4687FFF-6C51-C2CF-9643-F4073644CD73}"/>
                  </a:ext>
                </a:extLst>
              </p:cNvPr>
              <p:cNvSpPr/>
              <p:nvPr/>
            </p:nvSpPr>
            <p:spPr>
              <a:xfrm>
                <a:off x="2079625" y="2543175"/>
                <a:ext cx="576263" cy="576263"/>
              </a:xfrm>
              <a:custGeom>
                <a:avLst/>
                <a:gdLst/>
                <a:ahLst/>
                <a:cxnLst/>
                <a:rect l="l" t="t" r="r" b="b"/>
                <a:pathLst>
                  <a:path w="270" h="270" extrusionOk="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595959"/>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dirty="0">
                  <a:solidFill>
                    <a:srgbClr val="000000"/>
                  </a:solidFill>
                  <a:latin typeface="Open Sans"/>
                  <a:ea typeface="Open Sans"/>
                  <a:cs typeface="Open Sans"/>
                  <a:sym typeface="Open Sans"/>
                </a:endParaRPr>
              </a:p>
            </p:txBody>
          </p:sp>
        </p:grpSp>
        <p:grpSp>
          <p:nvGrpSpPr>
            <p:cNvPr id="46" name="Google Shape;500;g92c9baa681_0_0">
              <a:extLst>
                <a:ext uri="{FF2B5EF4-FFF2-40B4-BE49-F238E27FC236}">
                  <a16:creationId xmlns:a16="http://schemas.microsoft.com/office/drawing/2014/main" id="{084BDE15-A082-2E81-E8FE-B4762E1A73DC}"/>
                </a:ext>
              </a:extLst>
            </p:cNvPr>
            <p:cNvGrpSpPr/>
            <p:nvPr/>
          </p:nvGrpSpPr>
          <p:grpSpPr>
            <a:xfrm>
              <a:off x="2760730" y="1384339"/>
              <a:ext cx="1554481" cy="1555840"/>
              <a:chOff x="1022350" y="1484312"/>
              <a:chExt cx="1812925" cy="1814513"/>
            </a:xfrm>
          </p:grpSpPr>
          <p:sp>
            <p:nvSpPr>
              <p:cNvPr id="47" name="Google Shape;501;g92c9baa681_0_0">
                <a:extLst>
                  <a:ext uri="{FF2B5EF4-FFF2-40B4-BE49-F238E27FC236}">
                    <a16:creationId xmlns:a16="http://schemas.microsoft.com/office/drawing/2014/main" id="{308BD38E-81B1-53B6-4DFD-C2BB6FC43749}"/>
                  </a:ext>
                </a:extLst>
              </p:cNvPr>
              <p:cNvSpPr/>
              <p:nvPr/>
            </p:nvSpPr>
            <p:spPr>
              <a:xfrm>
                <a:off x="1458913" y="1484312"/>
                <a:ext cx="941388" cy="209550"/>
              </a:xfrm>
              <a:custGeom>
                <a:avLst/>
                <a:gdLst/>
                <a:ahLst/>
                <a:cxnLst/>
                <a:rect l="l" t="t" r="r" b="b"/>
                <a:pathLst>
                  <a:path w="441" h="98" extrusionOk="0">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595959"/>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dirty="0">
                  <a:solidFill>
                    <a:srgbClr val="000000"/>
                  </a:solidFill>
                  <a:latin typeface="Open Sans"/>
                  <a:ea typeface="Open Sans"/>
                  <a:cs typeface="Open Sans"/>
                  <a:sym typeface="Open Sans"/>
                </a:endParaRPr>
              </a:p>
            </p:txBody>
          </p:sp>
          <p:sp>
            <p:nvSpPr>
              <p:cNvPr id="48" name="Google Shape;502;g92c9baa681_0_0">
                <a:extLst>
                  <a:ext uri="{FF2B5EF4-FFF2-40B4-BE49-F238E27FC236}">
                    <a16:creationId xmlns:a16="http://schemas.microsoft.com/office/drawing/2014/main" id="{65D19E73-1EA0-227C-E1E5-A9CD0D1E14C7}"/>
                  </a:ext>
                </a:extLst>
              </p:cNvPr>
              <p:cNvSpPr/>
              <p:nvPr/>
            </p:nvSpPr>
            <p:spPr>
              <a:xfrm>
                <a:off x="1022350" y="1920875"/>
                <a:ext cx="209550" cy="941388"/>
              </a:xfrm>
              <a:custGeom>
                <a:avLst/>
                <a:gdLst/>
                <a:ahLst/>
                <a:cxnLst/>
                <a:rect l="l" t="t" r="r" b="b"/>
                <a:pathLst>
                  <a:path w="98" h="441" extrusionOk="0">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595959"/>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dirty="0">
                  <a:solidFill>
                    <a:srgbClr val="000000"/>
                  </a:solidFill>
                  <a:latin typeface="Open Sans"/>
                  <a:ea typeface="Open Sans"/>
                  <a:cs typeface="Open Sans"/>
                  <a:sym typeface="Open Sans"/>
                </a:endParaRPr>
              </a:p>
            </p:txBody>
          </p:sp>
          <p:sp>
            <p:nvSpPr>
              <p:cNvPr id="49" name="Google Shape;503;g92c9baa681_0_0">
                <a:extLst>
                  <a:ext uri="{FF2B5EF4-FFF2-40B4-BE49-F238E27FC236}">
                    <a16:creationId xmlns:a16="http://schemas.microsoft.com/office/drawing/2014/main" id="{F11EB948-B011-5694-D91C-C2591B778797}"/>
                  </a:ext>
                </a:extLst>
              </p:cNvPr>
              <p:cNvSpPr/>
              <p:nvPr/>
            </p:nvSpPr>
            <p:spPr>
              <a:xfrm>
                <a:off x="1458913" y="3089275"/>
                <a:ext cx="941388" cy="209550"/>
              </a:xfrm>
              <a:custGeom>
                <a:avLst/>
                <a:gdLst/>
                <a:ahLst/>
                <a:cxnLst/>
                <a:rect l="l" t="t" r="r" b="b"/>
                <a:pathLst>
                  <a:path w="441" h="98" extrusionOk="0">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595959"/>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dirty="0">
                  <a:solidFill>
                    <a:srgbClr val="000000"/>
                  </a:solidFill>
                  <a:latin typeface="Open Sans"/>
                  <a:ea typeface="Open Sans"/>
                  <a:cs typeface="Open Sans"/>
                  <a:sym typeface="Open Sans"/>
                </a:endParaRPr>
              </a:p>
            </p:txBody>
          </p:sp>
          <p:sp>
            <p:nvSpPr>
              <p:cNvPr id="50" name="Google Shape;504;g92c9baa681_0_0">
                <a:extLst>
                  <a:ext uri="{FF2B5EF4-FFF2-40B4-BE49-F238E27FC236}">
                    <a16:creationId xmlns:a16="http://schemas.microsoft.com/office/drawing/2014/main" id="{DE192040-D119-E26F-3CEE-5766BE3E7AA6}"/>
                  </a:ext>
                </a:extLst>
              </p:cNvPr>
              <p:cNvSpPr/>
              <p:nvPr/>
            </p:nvSpPr>
            <p:spPr>
              <a:xfrm>
                <a:off x="2625725" y="1920875"/>
                <a:ext cx="209550" cy="941388"/>
              </a:xfrm>
              <a:custGeom>
                <a:avLst/>
                <a:gdLst/>
                <a:ahLst/>
                <a:cxnLst/>
                <a:rect l="l" t="t" r="r" b="b"/>
                <a:pathLst>
                  <a:path w="98" h="441" extrusionOk="0">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595959"/>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dirty="0">
                  <a:solidFill>
                    <a:srgbClr val="000000"/>
                  </a:solidFill>
                  <a:latin typeface="Open Sans"/>
                  <a:ea typeface="Open Sans"/>
                  <a:cs typeface="Open Sans"/>
                  <a:sym typeface="Open Sans"/>
                </a:endParaRPr>
              </a:p>
            </p:txBody>
          </p:sp>
        </p:grpSp>
      </p:grpSp>
      <p:sp>
        <p:nvSpPr>
          <p:cNvPr id="44" name="Google Shape;505;g92c9baa681_0_0">
            <a:extLst>
              <a:ext uri="{FF2B5EF4-FFF2-40B4-BE49-F238E27FC236}">
                <a16:creationId xmlns:a16="http://schemas.microsoft.com/office/drawing/2014/main" id="{79CDAB4B-0CFD-49D4-BA3A-9D1B60AC7E9E}"/>
              </a:ext>
            </a:extLst>
          </p:cNvPr>
          <p:cNvSpPr/>
          <p:nvPr/>
        </p:nvSpPr>
        <p:spPr>
          <a:xfrm>
            <a:off x="4541673" y="4825646"/>
            <a:ext cx="2142792" cy="476682"/>
          </a:xfrm>
          <a:prstGeom prst="roundRect">
            <a:avLst/>
          </a:prstGeom>
          <a:solidFill>
            <a:srgbClr val="595959"/>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dirty="0">
                <a:solidFill>
                  <a:schemeClr val="lt1"/>
                </a:solidFill>
                <a:latin typeface="Open Sans"/>
                <a:ea typeface="Open Sans"/>
                <a:cs typeface="Open Sans"/>
                <a:sym typeface="Open Sans"/>
              </a:rPr>
              <a:t>Test</a:t>
            </a:r>
            <a:endParaRPr sz="2200" b="0" i="0" u="none" strike="noStrike" cap="none" dirty="0">
              <a:solidFill>
                <a:schemeClr val="lt1"/>
              </a:solidFill>
              <a:latin typeface="Open Sans"/>
              <a:ea typeface="Open Sans"/>
              <a:cs typeface="Open Sans"/>
              <a:sym typeface="Open Sans"/>
            </a:endParaRPr>
          </a:p>
        </p:txBody>
      </p:sp>
      <p:grpSp>
        <p:nvGrpSpPr>
          <p:cNvPr id="31" name="Google Shape;507;g92c9baa681_0_0">
            <a:extLst>
              <a:ext uri="{FF2B5EF4-FFF2-40B4-BE49-F238E27FC236}">
                <a16:creationId xmlns:a16="http://schemas.microsoft.com/office/drawing/2014/main" id="{0C0A7899-69F0-FF00-0B59-A0FFE2DF0259}"/>
              </a:ext>
            </a:extLst>
          </p:cNvPr>
          <p:cNvGrpSpPr/>
          <p:nvPr/>
        </p:nvGrpSpPr>
        <p:grpSpPr>
          <a:xfrm>
            <a:off x="7307059" y="2178969"/>
            <a:ext cx="1568714" cy="1508910"/>
            <a:chOff x="2760730" y="1384339"/>
            <a:chExt cx="1554481" cy="1555840"/>
          </a:xfrm>
        </p:grpSpPr>
        <p:grpSp>
          <p:nvGrpSpPr>
            <p:cNvPr id="33" name="Google Shape;508;g92c9baa681_0_0">
              <a:extLst>
                <a:ext uri="{FF2B5EF4-FFF2-40B4-BE49-F238E27FC236}">
                  <a16:creationId xmlns:a16="http://schemas.microsoft.com/office/drawing/2014/main" id="{26082F56-2FC3-8FB1-7F16-D205BDFF5F25}"/>
                </a:ext>
              </a:extLst>
            </p:cNvPr>
            <p:cNvGrpSpPr/>
            <p:nvPr/>
          </p:nvGrpSpPr>
          <p:grpSpPr>
            <a:xfrm>
              <a:off x="2914545" y="1538157"/>
              <a:ext cx="1246852" cy="1248214"/>
              <a:chOff x="1201738" y="1663700"/>
              <a:chExt cx="1454150" cy="1455738"/>
            </a:xfrm>
          </p:grpSpPr>
          <p:sp>
            <p:nvSpPr>
              <p:cNvPr id="39" name="Google Shape;509;g92c9baa681_0_0">
                <a:extLst>
                  <a:ext uri="{FF2B5EF4-FFF2-40B4-BE49-F238E27FC236}">
                    <a16:creationId xmlns:a16="http://schemas.microsoft.com/office/drawing/2014/main" id="{82307FF9-A4A8-6B7A-E1D5-BBC4AD079902}"/>
                  </a:ext>
                </a:extLst>
              </p:cNvPr>
              <p:cNvSpPr/>
              <p:nvPr/>
            </p:nvSpPr>
            <p:spPr>
              <a:xfrm>
                <a:off x="2079625" y="1663700"/>
                <a:ext cx="576263" cy="577850"/>
              </a:xfrm>
              <a:custGeom>
                <a:avLst/>
                <a:gdLst/>
                <a:ahLst/>
                <a:cxnLst/>
                <a:rect l="l" t="t" r="r" b="b"/>
                <a:pathLst>
                  <a:path w="270" h="270" extrusionOk="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CE6A67"/>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dirty="0">
                  <a:solidFill>
                    <a:srgbClr val="000000"/>
                  </a:solidFill>
                  <a:latin typeface="Open Sans"/>
                  <a:ea typeface="Open Sans"/>
                  <a:cs typeface="Open Sans"/>
                  <a:sym typeface="Open Sans"/>
                </a:endParaRPr>
              </a:p>
            </p:txBody>
          </p:sp>
          <p:sp>
            <p:nvSpPr>
              <p:cNvPr id="40" name="Google Shape;510;g92c9baa681_0_0">
                <a:extLst>
                  <a:ext uri="{FF2B5EF4-FFF2-40B4-BE49-F238E27FC236}">
                    <a16:creationId xmlns:a16="http://schemas.microsoft.com/office/drawing/2014/main" id="{4F8740F0-7C7E-1E7F-4A19-3AF74413AC5B}"/>
                  </a:ext>
                </a:extLst>
              </p:cNvPr>
              <p:cNvSpPr/>
              <p:nvPr/>
            </p:nvSpPr>
            <p:spPr>
              <a:xfrm>
                <a:off x="1201738" y="1663700"/>
                <a:ext cx="576263" cy="577850"/>
              </a:xfrm>
              <a:custGeom>
                <a:avLst/>
                <a:gdLst/>
                <a:ahLst/>
                <a:cxnLst/>
                <a:rect l="l" t="t" r="r" b="b"/>
                <a:pathLst>
                  <a:path w="270" h="270" extrusionOk="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CE6A67"/>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dirty="0">
                  <a:solidFill>
                    <a:srgbClr val="000000"/>
                  </a:solidFill>
                  <a:latin typeface="Open Sans"/>
                  <a:ea typeface="Open Sans"/>
                  <a:cs typeface="Open Sans"/>
                  <a:sym typeface="Open Sans"/>
                </a:endParaRPr>
              </a:p>
            </p:txBody>
          </p:sp>
          <p:sp>
            <p:nvSpPr>
              <p:cNvPr id="41" name="Google Shape;511;g92c9baa681_0_0">
                <a:extLst>
                  <a:ext uri="{FF2B5EF4-FFF2-40B4-BE49-F238E27FC236}">
                    <a16:creationId xmlns:a16="http://schemas.microsoft.com/office/drawing/2014/main" id="{AB95A781-DC83-8E8C-0A00-5E9E7871859E}"/>
                  </a:ext>
                </a:extLst>
              </p:cNvPr>
              <p:cNvSpPr/>
              <p:nvPr/>
            </p:nvSpPr>
            <p:spPr>
              <a:xfrm>
                <a:off x="1201738" y="2543175"/>
                <a:ext cx="576263" cy="576263"/>
              </a:xfrm>
              <a:custGeom>
                <a:avLst/>
                <a:gdLst/>
                <a:ahLst/>
                <a:cxnLst/>
                <a:rect l="l" t="t" r="r" b="b"/>
                <a:pathLst>
                  <a:path w="270" h="270" extrusionOk="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CE6A67"/>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dirty="0">
                  <a:solidFill>
                    <a:srgbClr val="000000"/>
                  </a:solidFill>
                  <a:latin typeface="Open Sans"/>
                  <a:ea typeface="Open Sans"/>
                  <a:cs typeface="Open Sans"/>
                  <a:sym typeface="Open Sans"/>
                </a:endParaRPr>
              </a:p>
            </p:txBody>
          </p:sp>
          <p:sp>
            <p:nvSpPr>
              <p:cNvPr id="42" name="Google Shape;512;g92c9baa681_0_0">
                <a:extLst>
                  <a:ext uri="{FF2B5EF4-FFF2-40B4-BE49-F238E27FC236}">
                    <a16:creationId xmlns:a16="http://schemas.microsoft.com/office/drawing/2014/main" id="{71A1002D-A97B-9C37-C1F3-181DEF2C466D}"/>
                  </a:ext>
                </a:extLst>
              </p:cNvPr>
              <p:cNvSpPr/>
              <p:nvPr/>
            </p:nvSpPr>
            <p:spPr>
              <a:xfrm>
                <a:off x="2079625" y="2543175"/>
                <a:ext cx="576263" cy="576263"/>
              </a:xfrm>
              <a:custGeom>
                <a:avLst/>
                <a:gdLst/>
                <a:ahLst/>
                <a:cxnLst/>
                <a:rect l="l" t="t" r="r" b="b"/>
                <a:pathLst>
                  <a:path w="270" h="270" extrusionOk="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CE6A67"/>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dirty="0">
                  <a:solidFill>
                    <a:srgbClr val="000000"/>
                  </a:solidFill>
                  <a:latin typeface="Open Sans"/>
                  <a:ea typeface="Open Sans"/>
                  <a:cs typeface="Open Sans"/>
                  <a:sym typeface="Open Sans"/>
                </a:endParaRPr>
              </a:p>
            </p:txBody>
          </p:sp>
        </p:grpSp>
        <p:grpSp>
          <p:nvGrpSpPr>
            <p:cNvPr id="34" name="Google Shape;513;g92c9baa681_0_0">
              <a:extLst>
                <a:ext uri="{FF2B5EF4-FFF2-40B4-BE49-F238E27FC236}">
                  <a16:creationId xmlns:a16="http://schemas.microsoft.com/office/drawing/2014/main" id="{7853196D-0144-7E3E-4A5E-5CD3BC6DF4D9}"/>
                </a:ext>
              </a:extLst>
            </p:cNvPr>
            <p:cNvGrpSpPr/>
            <p:nvPr/>
          </p:nvGrpSpPr>
          <p:grpSpPr>
            <a:xfrm>
              <a:off x="2760730" y="1384339"/>
              <a:ext cx="1554481" cy="1555840"/>
              <a:chOff x="1022350" y="1484312"/>
              <a:chExt cx="1812925" cy="1814513"/>
            </a:xfrm>
          </p:grpSpPr>
          <p:sp>
            <p:nvSpPr>
              <p:cNvPr id="35" name="Google Shape;514;g92c9baa681_0_0">
                <a:extLst>
                  <a:ext uri="{FF2B5EF4-FFF2-40B4-BE49-F238E27FC236}">
                    <a16:creationId xmlns:a16="http://schemas.microsoft.com/office/drawing/2014/main" id="{2E0F95C6-4647-C7EB-062A-2862CF0B1657}"/>
                  </a:ext>
                </a:extLst>
              </p:cNvPr>
              <p:cNvSpPr/>
              <p:nvPr/>
            </p:nvSpPr>
            <p:spPr>
              <a:xfrm>
                <a:off x="1458913" y="1484312"/>
                <a:ext cx="941388" cy="209550"/>
              </a:xfrm>
              <a:custGeom>
                <a:avLst/>
                <a:gdLst/>
                <a:ahLst/>
                <a:cxnLst/>
                <a:rect l="l" t="t" r="r" b="b"/>
                <a:pathLst>
                  <a:path w="441" h="98" extrusionOk="0">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CE6A67"/>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dirty="0">
                  <a:solidFill>
                    <a:srgbClr val="000000"/>
                  </a:solidFill>
                  <a:latin typeface="Open Sans"/>
                  <a:ea typeface="Open Sans"/>
                  <a:cs typeface="Open Sans"/>
                  <a:sym typeface="Open Sans"/>
                </a:endParaRPr>
              </a:p>
            </p:txBody>
          </p:sp>
          <p:sp>
            <p:nvSpPr>
              <p:cNvPr id="36" name="Google Shape;515;g92c9baa681_0_0">
                <a:extLst>
                  <a:ext uri="{FF2B5EF4-FFF2-40B4-BE49-F238E27FC236}">
                    <a16:creationId xmlns:a16="http://schemas.microsoft.com/office/drawing/2014/main" id="{E6C208A5-BAAB-B9DF-8DAB-FA137E308F8F}"/>
                  </a:ext>
                </a:extLst>
              </p:cNvPr>
              <p:cNvSpPr/>
              <p:nvPr/>
            </p:nvSpPr>
            <p:spPr>
              <a:xfrm>
                <a:off x="1022350" y="1920875"/>
                <a:ext cx="209550" cy="941388"/>
              </a:xfrm>
              <a:custGeom>
                <a:avLst/>
                <a:gdLst/>
                <a:ahLst/>
                <a:cxnLst/>
                <a:rect l="l" t="t" r="r" b="b"/>
                <a:pathLst>
                  <a:path w="98" h="441" extrusionOk="0">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CE6A67"/>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dirty="0">
                  <a:solidFill>
                    <a:srgbClr val="000000"/>
                  </a:solidFill>
                  <a:latin typeface="Open Sans"/>
                  <a:ea typeface="Open Sans"/>
                  <a:cs typeface="Open Sans"/>
                  <a:sym typeface="Open Sans"/>
                </a:endParaRPr>
              </a:p>
            </p:txBody>
          </p:sp>
          <p:sp>
            <p:nvSpPr>
              <p:cNvPr id="37" name="Google Shape;516;g92c9baa681_0_0">
                <a:extLst>
                  <a:ext uri="{FF2B5EF4-FFF2-40B4-BE49-F238E27FC236}">
                    <a16:creationId xmlns:a16="http://schemas.microsoft.com/office/drawing/2014/main" id="{343094D7-5AA7-1DB7-AAA4-E6F9679262F1}"/>
                  </a:ext>
                </a:extLst>
              </p:cNvPr>
              <p:cNvSpPr/>
              <p:nvPr/>
            </p:nvSpPr>
            <p:spPr>
              <a:xfrm>
                <a:off x="1458913" y="3089275"/>
                <a:ext cx="941388" cy="209550"/>
              </a:xfrm>
              <a:custGeom>
                <a:avLst/>
                <a:gdLst/>
                <a:ahLst/>
                <a:cxnLst/>
                <a:rect l="l" t="t" r="r" b="b"/>
                <a:pathLst>
                  <a:path w="441" h="98" extrusionOk="0">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CE6A67"/>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dirty="0">
                  <a:solidFill>
                    <a:srgbClr val="000000"/>
                  </a:solidFill>
                  <a:latin typeface="Open Sans"/>
                  <a:ea typeface="Open Sans"/>
                  <a:cs typeface="Open Sans"/>
                  <a:sym typeface="Open Sans"/>
                </a:endParaRPr>
              </a:p>
            </p:txBody>
          </p:sp>
          <p:sp>
            <p:nvSpPr>
              <p:cNvPr id="38" name="Google Shape;517;g92c9baa681_0_0">
                <a:extLst>
                  <a:ext uri="{FF2B5EF4-FFF2-40B4-BE49-F238E27FC236}">
                    <a16:creationId xmlns:a16="http://schemas.microsoft.com/office/drawing/2014/main" id="{517BADC2-BB38-56D7-3156-AE12F84CA7A3}"/>
                  </a:ext>
                </a:extLst>
              </p:cNvPr>
              <p:cNvSpPr/>
              <p:nvPr/>
            </p:nvSpPr>
            <p:spPr>
              <a:xfrm>
                <a:off x="2625725" y="1920875"/>
                <a:ext cx="209550" cy="941388"/>
              </a:xfrm>
              <a:custGeom>
                <a:avLst/>
                <a:gdLst/>
                <a:ahLst/>
                <a:cxnLst/>
                <a:rect l="l" t="t" r="r" b="b"/>
                <a:pathLst>
                  <a:path w="98" h="441" extrusionOk="0">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CE6A67"/>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dirty="0">
                  <a:solidFill>
                    <a:srgbClr val="000000"/>
                  </a:solidFill>
                  <a:latin typeface="Open Sans"/>
                  <a:ea typeface="Open Sans"/>
                  <a:cs typeface="Open Sans"/>
                  <a:sym typeface="Open Sans"/>
                </a:endParaRPr>
              </a:p>
            </p:txBody>
          </p:sp>
        </p:grpSp>
      </p:grpSp>
      <p:sp>
        <p:nvSpPr>
          <p:cNvPr id="32" name="Google Shape;518;g92c9baa681_0_0">
            <a:extLst>
              <a:ext uri="{FF2B5EF4-FFF2-40B4-BE49-F238E27FC236}">
                <a16:creationId xmlns:a16="http://schemas.microsoft.com/office/drawing/2014/main" id="{E74D865D-27A4-3CCB-A081-5DBF0BAD940A}"/>
              </a:ext>
            </a:extLst>
          </p:cNvPr>
          <p:cNvSpPr/>
          <p:nvPr/>
        </p:nvSpPr>
        <p:spPr>
          <a:xfrm>
            <a:off x="6934732" y="2654887"/>
            <a:ext cx="2258986" cy="476682"/>
          </a:xfrm>
          <a:prstGeom prst="roundRect">
            <a:avLst/>
          </a:prstGeom>
          <a:solidFill>
            <a:srgbClr val="CE6A67"/>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dirty="0">
                <a:solidFill>
                  <a:schemeClr val="lt1"/>
                </a:solidFill>
                <a:latin typeface="Open Sans"/>
                <a:ea typeface="Open Sans"/>
                <a:cs typeface="Open Sans"/>
                <a:sym typeface="Open Sans"/>
              </a:rPr>
              <a:t>Build</a:t>
            </a:r>
            <a:endParaRPr sz="2200" b="0" i="0" u="none" strike="noStrike" cap="none" dirty="0">
              <a:solidFill>
                <a:schemeClr val="lt1"/>
              </a:solidFill>
              <a:latin typeface="Open Sans"/>
              <a:ea typeface="Open Sans"/>
              <a:cs typeface="Open Sans"/>
              <a:sym typeface="Open Sans"/>
            </a:endParaRPr>
          </a:p>
        </p:txBody>
      </p:sp>
      <p:pic>
        <p:nvPicPr>
          <p:cNvPr id="30" name="Google Shape;519;g92c9baa681_0_0" descr="Image result for Jenkins&quot;">
            <a:extLst>
              <a:ext uri="{FF2B5EF4-FFF2-40B4-BE49-F238E27FC236}">
                <a16:creationId xmlns:a16="http://schemas.microsoft.com/office/drawing/2014/main" id="{ED4B7D8F-CFB5-B3D3-B222-A9591EF29797}"/>
              </a:ext>
            </a:extLst>
          </p:cNvPr>
          <p:cNvPicPr preferRelativeResize="0"/>
          <p:nvPr/>
        </p:nvPicPr>
        <p:blipFill rotWithShape="1">
          <a:blip r:embed="rId3">
            <a:alphaModFix/>
          </a:blip>
          <a:srcRect/>
          <a:stretch/>
        </p:blipFill>
        <p:spPr>
          <a:xfrm>
            <a:off x="7090783" y="4275339"/>
            <a:ext cx="1946885" cy="2442456"/>
          </a:xfrm>
          <a:prstGeom prst="rect">
            <a:avLst/>
          </a:prstGeom>
          <a:noFill/>
          <a:ln>
            <a:noFill/>
          </a:ln>
        </p:spPr>
      </p:pic>
      <p:sp>
        <p:nvSpPr>
          <p:cNvPr id="10" name="Google Shape;451;g92c9baa681_0_0">
            <a:extLst>
              <a:ext uri="{FF2B5EF4-FFF2-40B4-BE49-F238E27FC236}">
                <a16:creationId xmlns:a16="http://schemas.microsoft.com/office/drawing/2014/main" id="{35E7851A-9CC6-7AAB-735B-9CF4009E81B2}"/>
              </a:ext>
            </a:extLst>
          </p:cNvPr>
          <p:cNvSpPr/>
          <p:nvPr/>
        </p:nvSpPr>
        <p:spPr>
          <a:xfrm>
            <a:off x="9784888" y="4462681"/>
            <a:ext cx="1495367" cy="1359425"/>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b="0" i="0" u="none" strike="noStrike" cap="none" dirty="0">
              <a:solidFill>
                <a:schemeClr val="lt1"/>
              </a:solidFill>
              <a:latin typeface="Open Sans"/>
              <a:ea typeface="Open Sans"/>
              <a:cs typeface="Open Sans"/>
              <a:sym typeface="Open Sans"/>
            </a:endParaRPr>
          </a:p>
        </p:txBody>
      </p:sp>
      <p:grpSp>
        <p:nvGrpSpPr>
          <p:cNvPr id="2" name="Google Shape;455;g92c9baa681_0_0">
            <a:extLst>
              <a:ext uri="{FF2B5EF4-FFF2-40B4-BE49-F238E27FC236}">
                <a16:creationId xmlns:a16="http://schemas.microsoft.com/office/drawing/2014/main" id="{145E362D-B4B0-DA2A-432C-EA0C25DC8094}"/>
              </a:ext>
            </a:extLst>
          </p:cNvPr>
          <p:cNvGrpSpPr/>
          <p:nvPr/>
        </p:nvGrpSpPr>
        <p:grpSpPr>
          <a:xfrm>
            <a:off x="9821015" y="4376008"/>
            <a:ext cx="1489236" cy="1508910"/>
            <a:chOff x="2760730" y="1384339"/>
            <a:chExt cx="1554481" cy="1555840"/>
          </a:xfrm>
        </p:grpSpPr>
        <p:grpSp>
          <p:nvGrpSpPr>
            <p:cNvPr id="5" name="Google Shape;456;g92c9baa681_0_0">
              <a:extLst>
                <a:ext uri="{FF2B5EF4-FFF2-40B4-BE49-F238E27FC236}">
                  <a16:creationId xmlns:a16="http://schemas.microsoft.com/office/drawing/2014/main" id="{AAAB3E8D-6F0E-5B01-5942-BFAA36D568AD}"/>
                </a:ext>
              </a:extLst>
            </p:cNvPr>
            <p:cNvGrpSpPr/>
            <p:nvPr/>
          </p:nvGrpSpPr>
          <p:grpSpPr>
            <a:xfrm>
              <a:off x="2914545" y="1538157"/>
              <a:ext cx="1246852" cy="1248214"/>
              <a:chOff x="1201738" y="1663700"/>
              <a:chExt cx="1454150" cy="1455738"/>
            </a:xfrm>
          </p:grpSpPr>
          <p:sp>
            <p:nvSpPr>
              <p:cNvPr id="23" name="Google Shape;457;g92c9baa681_0_0">
                <a:extLst>
                  <a:ext uri="{FF2B5EF4-FFF2-40B4-BE49-F238E27FC236}">
                    <a16:creationId xmlns:a16="http://schemas.microsoft.com/office/drawing/2014/main" id="{BD96D39B-9AC6-B35B-5293-978E03F92F19}"/>
                  </a:ext>
                </a:extLst>
              </p:cNvPr>
              <p:cNvSpPr/>
              <p:nvPr/>
            </p:nvSpPr>
            <p:spPr>
              <a:xfrm>
                <a:off x="2079625" y="1663700"/>
                <a:ext cx="576263" cy="577850"/>
              </a:xfrm>
              <a:custGeom>
                <a:avLst/>
                <a:gdLst/>
                <a:ahLst/>
                <a:cxnLst/>
                <a:rect l="l" t="t" r="r" b="b"/>
                <a:pathLst>
                  <a:path w="270" h="270" extrusionOk="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6FBA4A"/>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dirty="0">
                  <a:solidFill>
                    <a:srgbClr val="000000"/>
                  </a:solidFill>
                  <a:latin typeface="Open Sans"/>
                  <a:ea typeface="Open Sans"/>
                  <a:cs typeface="Open Sans"/>
                  <a:sym typeface="Open Sans"/>
                </a:endParaRPr>
              </a:p>
            </p:txBody>
          </p:sp>
          <p:sp>
            <p:nvSpPr>
              <p:cNvPr id="24" name="Google Shape;458;g92c9baa681_0_0">
                <a:extLst>
                  <a:ext uri="{FF2B5EF4-FFF2-40B4-BE49-F238E27FC236}">
                    <a16:creationId xmlns:a16="http://schemas.microsoft.com/office/drawing/2014/main" id="{08E8A3ED-B335-C8E6-E63C-56DCC6931A78}"/>
                  </a:ext>
                </a:extLst>
              </p:cNvPr>
              <p:cNvSpPr/>
              <p:nvPr/>
            </p:nvSpPr>
            <p:spPr>
              <a:xfrm>
                <a:off x="1201738" y="1663700"/>
                <a:ext cx="576263" cy="577850"/>
              </a:xfrm>
              <a:custGeom>
                <a:avLst/>
                <a:gdLst/>
                <a:ahLst/>
                <a:cxnLst/>
                <a:rect l="l" t="t" r="r" b="b"/>
                <a:pathLst>
                  <a:path w="270" h="270" extrusionOk="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6FBA4A"/>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dirty="0">
                  <a:solidFill>
                    <a:srgbClr val="000000"/>
                  </a:solidFill>
                  <a:latin typeface="Open Sans"/>
                  <a:ea typeface="Open Sans"/>
                  <a:cs typeface="Open Sans"/>
                  <a:sym typeface="Open Sans"/>
                </a:endParaRPr>
              </a:p>
            </p:txBody>
          </p:sp>
          <p:sp>
            <p:nvSpPr>
              <p:cNvPr id="25" name="Google Shape;459;g92c9baa681_0_0">
                <a:extLst>
                  <a:ext uri="{FF2B5EF4-FFF2-40B4-BE49-F238E27FC236}">
                    <a16:creationId xmlns:a16="http://schemas.microsoft.com/office/drawing/2014/main" id="{92826704-E151-9919-CD78-867206F809BF}"/>
                  </a:ext>
                </a:extLst>
              </p:cNvPr>
              <p:cNvSpPr/>
              <p:nvPr/>
            </p:nvSpPr>
            <p:spPr>
              <a:xfrm>
                <a:off x="1201738" y="2543175"/>
                <a:ext cx="576263" cy="576263"/>
              </a:xfrm>
              <a:custGeom>
                <a:avLst/>
                <a:gdLst/>
                <a:ahLst/>
                <a:cxnLst/>
                <a:rect l="l" t="t" r="r" b="b"/>
                <a:pathLst>
                  <a:path w="270" h="270" extrusionOk="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6FBA4A"/>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dirty="0">
                  <a:solidFill>
                    <a:srgbClr val="000000"/>
                  </a:solidFill>
                  <a:latin typeface="Open Sans"/>
                  <a:ea typeface="Open Sans"/>
                  <a:cs typeface="Open Sans"/>
                  <a:sym typeface="Open Sans"/>
                </a:endParaRPr>
              </a:p>
            </p:txBody>
          </p:sp>
          <p:sp>
            <p:nvSpPr>
              <p:cNvPr id="26" name="Google Shape;460;g92c9baa681_0_0">
                <a:extLst>
                  <a:ext uri="{FF2B5EF4-FFF2-40B4-BE49-F238E27FC236}">
                    <a16:creationId xmlns:a16="http://schemas.microsoft.com/office/drawing/2014/main" id="{AD197919-97F3-97C2-9594-D25497938EE5}"/>
                  </a:ext>
                </a:extLst>
              </p:cNvPr>
              <p:cNvSpPr/>
              <p:nvPr/>
            </p:nvSpPr>
            <p:spPr>
              <a:xfrm>
                <a:off x="2079625" y="2543175"/>
                <a:ext cx="576263" cy="576263"/>
              </a:xfrm>
              <a:custGeom>
                <a:avLst/>
                <a:gdLst/>
                <a:ahLst/>
                <a:cxnLst/>
                <a:rect l="l" t="t" r="r" b="b"/>
                <a:pathLst>
                  <a:path w="270" h="270" extrusionOk="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6FBA4A"/>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dirty="0">
                  <a:solidFill>
                    <a:srgbClr val="000000"/>
                  </a:solidFill>
                  <a:latin typeface="Open Sans"/>
                  <a:ea typeface="Open Sans"/>
                  <a:cs typeface="Open Sans"/>
                  <a:sym typeface="Open Sans"/>
                </a:endParaRPr>
              </a:p>
            </p:txBody>
          </p:sp>
        </p:grpSp>
        <p:grpSp>
          <p:nvGrpSpPr>
            <p:cNvPr id="18" name="Google Shape;461;g92c9baa681_0_0">
              <a:extLst>
                <a:ext uri="{FF2B5EF4-FFF2-40B4-BE49-F238E27FC236}">
                  <a16:creationId xmlns:a16="http://schemas.microsoft.com/office/drawing/2014/main" id="{B02CB4C0-0600-A23E-EEAA-15E76D45B4DD}"/>
                </a:ext>
              </a:extLst>
            </p:cNvPr>
            <p:cNvGrpSpPr/>
            <p:nvPr/>
          </p:nvGrpSpPr>
          <p:grpSpPr>
            <a:xfrm>
              <a:off x="2760730" y="1384339"/>
              <a:ext cx="1554481" cy="1555840"/>
              <a:chOff x="1022350" y="1484312"/>
              <a:chExt cx="1812925" cy="1814513"/>
            </a:xfrm>
          </p:grpSpPr>
          <p:sp>
            <p:nvSpPr>
              <p:cNvPr id="19" name="Google Shape;462;g92c9baa681_0_0">
                <a:extLst>
                  <a:ext uri="{FF2B5EF4-FFF2-40B4-BE49-F238E27FC236}">
                    <a16:creationId xmlns:a16="http://schemas.microsoft.com/office/drawing/2014/main" id="{B5764CD3-8575-AAD8-850F-2EA6783E28D1}"/>
                  </a:ext>
                </a:extLst>
              </p:cNvPr>
              <p:cNvSpPr/>
              <p:nvPr/>
            </p:nvSpPr>
            <p:spPr>
              <a:xfrm>
                <a:off x="1458913" y="1484312"/>
                <a:ext cx="941388" cy="209550"/>
              </a:xfrm>
              <a:custGeom>
                <a:avLst/>
                <a:gdLst/>
                <a:ahLst/>
                <a:cxnLst/>
                <a:rect l="l" t="t" r="r" b="b"/>
                <a:pathLst>
                  <a:path w="441" h="98" extrusionOk="0">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6FBA4A"/>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dirty="0">
                  <a:solidFill>
                    <a:srgbClr val="000000"/>
                  </a:solidFill>
                  <a:latin typeface="Open Sans"/>
                  <a:ea typeface="Open Sans"/>
                  <a:cs typeface="Open Sans"/>
                  <a:sym typeface="Open Sans"/>
                </a:endParaRPr>
              </a:p>
            </p:txBody>
          </p:sp>
          <p:sp>
            <p:nvSpPr>
              <p:cNvPr id="20" name="Google Shape;463;g92c9baa681_0_0">
                <a:extLst>
                  <a:ext uri="{FF2B5EF4-FFF2-40B4-BE49-F238E27FC236}">
                    <a16:creationId xmlns:a16="http://schemas.microsoft.com/office/drawing/2014/main" id="{628E612D-D602-D149-FAA2-7B0B5376341A}"/>
                  </a:ext>
                </a:extLst>
              </p:cNvPr>
              <p:cNvSpPr/>
              <p:nvPr/>
            </p:nvSpPr>
            <p:spPr>
              <a:xfrm>
                <a:off x="1022350" y="1920875"/>
                <a:ext cx="209550" cy="941388"/>
              </a:xfrm>
              <a:custGeom>
                <a:avLst/>
                <a:gdLst/>
                <a:ahLst/>
                <a:cxnLst/>
                <a:rect l="l" t="t" r="r" b="b"/>
                <a:pathLst>
                  <a:path w="98" h="441" extrusionOk="0">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6FBA4A"/>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dirty="0">
                  <a:solidFill>
                    <a:srgbClr val="000000"/>
                  </a:solidFill>
                  <a:latin typeface="Open Sans"/>
                  <a:ea typeface="Open Sans"/>
                  <a:cs typeface="Open Sans"/>
                  <a:sym typeface="Open Sans"/>
                </a:endParaRPr>
              </a:p>
            </p:txBody>
          </p:sp>
          <p:sp>
            <p:nvSpPr>
              <p:cNvPr id="21" name="Google Shape;464;g92c9baa681_0_0">
                <a:extLst>
                  <a:ext uri="{FF2B5EF4-FFF2-40B4-BE49-F238E27FC236}">
                    <a16:creationId xmlns:a16="http://schemas.microsoft.com/office/drawing/2014/main" id="{707D56E9-9A5A-D82F-B650-4664ACEEB78C}"/>
                  </a:ext>
                </a:extLst>
              </p:cNvPr>
              <p:cNvSpPr/>
              <p:nvPr/>
            </p:nvSpPr>
            <p:spPr>
              <a:xfrm>
                <a:off x="1458913" y="3089275"/>
                <a:ext cx="941388" cy="209550"/>
              </a:xfrm>
              <a:custGeom>
                <a:avLst/>
                <a:gdLst/>
                <a:ahLst/>
                <a:cxnLst/>
                <a:rect l="l" t="t" r="r" b="b"/>
                <a:pathLst>
                  <a:path w="441" h="98" extrusionOk="0">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6FBA4A"/>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dirty="0">
                  <a:solidFill>
                    <a:srgbClr val="000000"/>
                  </a:solidFill>
                  <a:latin typeface="Open Sans"/>
                  <a:ea typeface="Open Sans"/>
                  <a:cs typeface="Open Sans"/>
                  <a:sym typeface="Open Sans"/>
                </a:endParaRPr>
              </a:p>
            </p:txBody>
          </p:sp>
          <p:sp>
            <p:nvSpPr>
              <p:cNvPr id="22" name="Google Shape;465;g92c9baa681_0_0">
                <a:extLst>
                  <a:ext uri="{FF2B5EF4-FFF2-40B4-BE49-F238E27FC236}">
                    <a16:creationId xmlns:a16="http://schemas.microsoft.com/office/drawing/2014/main" id="{DD6A862D-C144-BE6F-EF50-68DC4141B59A}"/>
                  </a:ext>
                </a:extLst>
              </p:cNvPr>
              <p:cNvSpPr/>
              <p:nvPr/>
            </p:nvSpPr>
            <p:spPr>
              <a:xfrm>
                <a:off x="2625725" y="1920875"/>
                <a:ext cx="209550" cy="941388"/>
              </a:xfrm>
              <a:custGeom>
                <a:avLst/>
                <a:gdLst/>
                <a:ahLst/>
                <a:cxnLst/>
                <a:rect l="l" t="t" r="r" b="b"/>
                <a:pathLst>
                  <a:path w="98" h="441" extrusionOk="0">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6FBA4A"/>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dirty="0">
                  <a:solidFill>
                    <a:srgbClr val="000000"/>
                  </a:solidFill>
                  <a:latin typeface="Open Sans"/>
                  <a:ea typeface="Open Sans"/>
                  <a:cs typeface="Open Sans"/>
                  <a:sym typeface="Open Sans"/>
                </a:endParaRPr>
              </a:p>
            </p:txBody>
          </p:sp>
        </p:grpSp>
      </p:grpSp>
      <p:sp>
        <p:nvSpPr>
          <p:cNvPr id="80" name="Google Shape;466;g92c9baa681_0_0">
            <a:extLst>
              <a:ext uri="{FF2B5EF4-FFF2-40B4-BE49-F238E27FC236}">
                <a16:creationId xmlns:a16="http://schemas.microsoft.com/office/drawing/2014/main" id="{44353558-4051-4A89-1D48-916F59731329}"/>
              </a:ext>
            </a:extLst>
          </p:cNvPr>
          <p:cNvSpPr/>
          <p:nvPr/>
        </p:nvSpPr>
        <p:spPr>
          <a:xfrm>
            <a:off x="9472750" y="4874467"/>
            <a:ext cx="2346316" cy="476682"/>
          </a:xfrm>
          <a:prstGeom prst="roundRect">
            <a:avLst/>
          </a:prstGeom>
          <a:solidFill>
            <a:srgbClr val="6FBA4A"/>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dirty="0">
                <a:solidFill>
                  <a:schemeClr val="lt1"/>
                </a:solidFill>
                <a:latin typeface="Open Sans"/>
                <a:ea typeface="Open Sans"/>
                <a:cs typeface="Open Sans"/>
                <a:sym typeface="Open Sans"/>
              </a:rPr>
              <a:t>Integrate</a:t>
            </a:r>
            <a:endParaRPr sz="2200" b="0" i="0" u="none" strike="noStrike" cap="none" dirty="0">
              <a:solidFill>
                <a:schemeClr val="lt1"/>
              </a:solidFill>
              <a:latin typeface="Open Sans"/>
              <a:ea typeface="Open Sans"/>
              <a:cs typeface="Open Sans"/>
              <a:sym typeface="Open Sans"/>
            </a:endParaRPr>
          </a:p>
        </p:txBody>
      </p:sp>
    </p:spTree>
    <p:extLst>
      <p:ext uri="{BB962C8B-B14F-4D97-AF65-F5344CB8AC3E}">
        <p14:creationId xmlns:p14="http://schemas.microsoft.com/office/powerpoint/2010/main" val="36131109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679F0D5-9D86-FFE4-CF76-CFE3A1297223}"/>
              </a:ext>
            </a:extLst>
          </p:cNvPr>
          <p:cNvSpPr>
            <a:spLocks noGrp="1"/>
          </p:cNvSpPr>
          <p:nvPr>
            <p:ph type="body" idx="10"/>
          </p:nvPr>
        </p:nvSpPr>
        <p:spPr/>
        <p:txBody>
          <a:bodyPr>
            <a:normAutofit/>
          </a:bodyPr>
          <a:lstStyle/>
          <a:p>
            <a:r>
              <a:rPr lang="en-US" dirty="0">
                <a:solidFill>
                  <a:srgbClr val="404040"/>
                </a:solidFill>
                <a:latin typeface="Open Sans" pitchFamily="2" charset="0"/>
              </a:rPr>
              <a:t>Jenkins working can be disintegrated into the following points:</a:t>
            </a:r>
            <a:endParaRPr lang="en-IN" dirty="0">
              <a:solidFill>
                <a:srgbClr val="404040"/>
              </a:solidFill>
              <a:latin typeface="Open Sans" pitchFamily="2" charset="0"/>
            </a:endParaRPr>
          </a:p>
        </p:txBody>
      </p:sp>
      <p:sp>
        <p:nvSpPr>
          <p:cNvPr id="4" name="Title 3">
            <a:extLst>
              <a:ext uri="{FF2B5EF4-FFF2-40B4-BE49-F238E27FC236}">
                <a16:creationId xmlns:a16="http://schemas.microsoft.com/office/drawing/2014/main" id="{3B8583BF-5AFC-E6E6-D28F-E1C64FD769AD}"/>
              </a:ext>
            </a:extLst>
          </p:cNvPr>
          <p:cNvSpPr>
            <a:spLocks noGrp="1"/>
          </p:cNvSpPr>
          <p:nvPr>
            <p:ph type="title"/>
          </p:nvPr>
        </p:nvSpPr>
        <p:spPr/>
        <p:txBody>
          <a:bodyPr/>
          <a:lstStyle/>
          <a:p>
            <a:r>
              <a:rPr lang="en-US" dirty="0"/>
              <a:t>How Does Jenkins Work?</a:t>
            </a:r>
            <a:endParaRPr lang="en-IN" dirty="0"/>
          </a:p>
        </p:txBody>
      </p:sp>
      <p:sp>
        <p:nvSpPr>
          <p:cNvPr id="12" name="Brandline_LVC">
            <a:extLst>
              <a:ext uri="{FF2B5EF4-FFF2-40B4-BE49-F238E27FC236}">
                <a16:creationId xmlns:a16="http://schemas.microsoft.com/office/drawing/2014/main" id="{EBCED3D2-6C97-5ACC-1951-7BDC2D88B32B}"/>
              </a:ext>
            </a:extLst>
          </p:cNvPr>
          <p:cNvSpPr/>
          <p:nvPr/>
        </p:nvSpPr>
        <p:spPr>
          <a:xfrm>
            <a:off x="5410200" y="816324"/>
            <a:ext cx="544917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3" name="Group 12">
            <a:extLst>
              <a:ext uri="{FF2B5EF4-FFF2-40B4-BE49-F238E27FC236}">
                <a16:creationId xmlns:a16="http://schemas.microsoft.com/office/drawing/2014/main" id="{C49E1DD1-7FAF-FBB3-7B22-0D8D2C240C0F}"/>
              </a:ext>
            </a:extLst>
          </p:cNvPr>
          <p:cNvGrpSpPr/>
          <p:nvPr/>
        </p:nvGrpSpPr>
        <p:grpSpPr>
          <a:xfrm>
            <a:off x="984363" y="2922656"/>
            <a:ext cx="14330092" cy="4034846"/>
            <a:chOff x="984363" y="2888205"/>
            <a:chExt cx="14330092" cy="4034846"/>
          </a:xfrm>
        </p:grpSpPr>
        <p:sp>
          <p:nvSpPr>
            <p:cNvPr id="16" name="Freeform 5">
              <a:extLst>
                <a:ext uri="{FF2B5EF4-FFF2-40B4-BE49-F238E27FC236}">
                  <a16:creationId xmlns:a16="http://schemas.microsoft.com/office/drawing/2014/main" id="{3E66182B-95D1-AC2C-83F2-FF6EFB0C78DA}"/>
                </a:ext>
              </a:extLst>
            </p:cNvPr>
            <p:cNvSpPr>
              <a:spLocks/>
            </p:cNvSpPr>
            <p:nvPr/>
          </p:nvSpPr>
          <p:spPr bwMode="auto">
            <a:xfrm rot="5400000">
              <a:off x="8315326" y="4004458"/>
              <a:ext cx="1579033" cy="4246033"/>
            </a:xfrm>
            <a:custGeom>
              <a:avLst/>
              <a:gdLst>
                <a:gd name="T0" fmla="*/ 182 w 746"/>
                <a:gd name="T1" fmla="*/ 2006 h 2006"/>
                <a:gd name="T2" fmla="*/ 555 w 746"/>
                <a:gd name="T3" fmla="*/ 1703 h 2006"/>
                <a:gd name="T4" fmla="*/ 555 w 746"/>
                <a:gd name="T5" fmla="*/ 319 h 2006"/>
                <a:gd name="T6" fmla="*/ 746 w 746"/>
                <a:gd name="T7" fmla="*/ 319 h 2006"/>
                <a:gd name="T8" fmla="*/ 359 w 746"/>
                <a:gd name="T9" fmla="*/ 0 h 2006"/>
                <a:gd name="T10" fmla="*/ 0 w 746"/>
                <a:gd name="T11" fmla="*/ 319 h 2006"/>
                <a:gd name="T12" fmla="*/ 179 w 746"/>
                <a:gd name="T13" fmla="*/ 319 h 2006"/>
                <a:gd name="T14" fmla="*/ 182 w 746"/>
                <a:gd name="T15" fmla="*/ 2006 h 20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6" h="2006">
                  <a:moveTo>
                    <a:pt x="182" y="2006"/>
                  </a:moveTo>
                  <a:lnTo>
                    <a:pt x="555" y="1703"/>
                  </a:lnTo>
                  <a:lnTo>
                    <a:pt x="555" y="319"/>
                  </a:lnTo>
                  <a:lnTo>
                    <a:pt x="746" y="319"/>
                  </a:lnTo>
                  <a:lnTo>
                    <a:pt x="359" y="0"/>
                  </a:lnTo>
                  <a:lnTo>
                    <a:pt x="0" y="319"/>
                  </a:lnTo>
                  <a:lnTo>
                    <a:pt x="179" y="319"/>
                  </a:lnTo>
                  <a:lnTo>
                    <a:pt x="182" y="2006"/>
                  </a:lnTo>
                  <a:close/>
                </a:path>
              </a:pathLst>
            </a:custGeom>
            <a:solidFill>
              <a:srgbClr val="FBE7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9" name="Freeform 6">
              <a:extLst>
                <a:ext uri="{FF2B5EF4-FFF2-40B4-BE49-F238E27FC236}">
                  <a16:creationId xmlns:a16="http://schemas.microsoft.com/office/drawing/2014/main" id="{7A2C63FD-427F-0810-9C75-3CDBB9F76151}"/>
                </a:ext>
              </a:extLst>
            </p:cNvPr>
            <p:cNvSpPr>
              <a:spLocks/>
            </p:cNvSpPr>
            <p:nvPr/>
          </p:nvSpPr>
          <p:spPr bwMode="auto">
            <a:xfrm rot="5400000">
              <a:off x="8297335" y="2841349"/>
              <a:ext cx="1579033" cy="3354917"/>
            </a:xfrm>
            <a:custGeom>
              <a:avLst/>
              <a:gdLst>
                <a:gd name="T0" fmla="*/ 555 w 746"/>
                <a:gd name="T1" fmla="*/ 331 h 1585"/>
                <a:gd name="T2" fmla="*/ 746 w 746"/>
                <a:gd name="T3" fmla="*/ 331 h 1585"/>
                <a:gd name="T4" fmla="*/ 359 w 746"/>
                <a:gd name="T5" fmla="*/ 0 h 1585"/>
                <a:gd name="T6" fmla="*/ 0 w 746"/>
                <a:gd name="T7" fmla="*/ 331 h 1585"/>
                <a:gd name="T8" fmla="*/ 179 w 746"/>
                <a:gd name="T9" fmla="*/ 331 h 1585"/>
                <a:gd name="T10" fmla="*/ 179 w 746"/>
                <a:gd name="T11" fmla="*/ 913 h 1585"/>
                <a:gd name="T12" fmla="*/ 179 w 746"/>
                <a:gd name="T13" fmla="*/ 1282 h 1585"/>
                <a:gd name="T14" fmla="*/ 566 w 746"/>
                <a:gd name="T15" fmla="*/ 1585 h 1585"/>
                <a:gd name="T16" fmla="*/ 563 w 746"/>
                <a:gd name="T17" fmla="*/ 913 h 1585"/>
                <a:gd name="T18" fmla="*/ 555 w 746"/>
                <a:gd name="T19" fmla="*/ 331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6" h="1585">
                  <a:moveTo>
                    <a:pt x="555" y="331"/>
                  </a:moveTo>
                  <a:lnTo>
                    <a:pt x="746" y="331"/>
                  </a:lnTo>
                  <a:lnTo>
                    <a:pt x="359" y="0"/>
                  </a:lnTo>
                  <a:lnTo>
                    <a:pt x="0" y="331"/>
                  </a:lnTo>
                  <a:lnTo>
                    <a:pt x="179" y="331"/>
                  </a:lnTo>
                  <a:lnTo>
                    <a:pt x="179" y="913"/>
                  </a:lnTo>
                  <a:lnTo>
                    <a:pt x="179" y="1282"/>
                  </a:lnTo>
                  <a:lnTo>
                    <a:pt x="566" y="1585"/>
                  </a:lnTo>
                  <a:lnTo>
                    <a:pt x="563" y="913"/>
                  </a:lnTo>
                  <a:lnTo>
                    <a:pt x="555" y="331"/>
                  </a:lnTo>
                  <a:close/>
                </a:path>
              </a:pathLst>
            </a:custGeom>
            <a:solidFill>
              <a:srgbClr val="7CD3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26" name="Freeform 7">
              <a:extLst>
                <a:ext uri="{FF2B5EF4-FFF2-40B4-BE49-F238E27FC236}">
                  <a16:creationId xmlns:a16="http://schemas.microsoft.com/office/drawing/2014/main" id="{50CB7EA2-7F1A-6FF9-3E6A-1CC64819CCA8}"/>
                </a:ext>
              </a:extLst>
            </p:cNvPr>
            <p:cNvSpPr>
              <a:spLocks/>
            </p:cNvSpPr>
            <p:nvPr/>
          </p:nvSpPr>
          <p:spPr bwMode="auto">
            <a:xfrm rot="5400000">
              <a:off x="6359526" y="3214941"/>
              <a:ext cx="1579033" cy="4246033"/>
            </a:xfrm>
            <a:custGeom>
              <a:avLst/>
              <a:gdLst>
                <a:gd name="T0" fmla="*/ 168 w 746"/>
                <a:gd name="T1" fmla="*/ 0 h 2006"/>
                <a:gd name="T2" fmla="*/ 555 w 746"/>
                <a:gd name="T3" fmla="*/ 303 h 2006"/>
                <a:gd name="T4" fmla="*/ 555 w 746"/>
                <a:gd name="T5" fmla="*/ 1687 h 2006"/>
                <a:gd name="T6" fmla="*/ 746 w 746"/>
                <a:gd name="T7" fmla="*/ 1687 h 2006"/>
                <a:gd name="T8" fmla="*/ 359 w 746"/>
                <a:gd name="T9" fmla="*/ 2006 h 2006"/>
                <a:gd name="T10" fmla="*/ 0 w 746"/>
                <a:gd name="T11" fmla="*/ 1687 h 2006"/>
                <a:gd name="T12" fmla="*/ 179 w 746"/>
                <a:gd name="T13" fmla="*/ 1687 h 2006"/>
                <a:gd name="T14" fmla="*/ 168 w 746"/>
                <a:gd name="T15" fmla="*/ 0 h 20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6" h="2006">
                  <a:moveTo>
                    <a:pt x="168" y="0"/>
                  </a:moveTo>
                  <a:lnTo>
                    <a:pt x="555" y="303"/>
                  </a:lnTo>
                  <a:lnTo>
                    <a:pt x="555" y="1687"/>
                  </a:lnTo>
                  <a:lnTo>
                    <a:pt x="746" y="1687"/>
                  </a:lnTo>
                  <a:lnTo>
                    <a:pt x="359" y="2006"/>
                  </a:lnTo>
                  <a:lnTo>
                    <a:pt x="0" y="1687"/>
                  </a:lnTo>
                  <a:lnTo>
                    <a:pt x="179" y="1687"/>
                  </a:lnTo>
                  <a:lnTo>
                    <a:pt x="168" y="0"/>
                  </a:lnTo>
                  <a:close/>
                </a:path>
              </a:pathLst>
            </a:custGeom>
            <a:solidFill>
              <a:srgbClr val="91DE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30" name="Freeform 8">
              <a:extLst>
                <a:ext uri="{FF2B5EF4-FFF2-40B4-BE49-F238E27FC236}">
                  <a16:creationId xmlns:a16="http://schemas.microsoft.com/office/drawing/2014/main" id="{9F5255B5-905B-C686-6B66-097A960CBA2A}"/>
                </a:ext>
              </a:extLst>
            </p:cNvPr>
            <p:cNvSpPr>
              <a:spLocks/>
            </p:cNvSpPr>
            <p:nvPr/>
          </p:nvSpPr>
          <p:spPr bwMode="auto">
            <a:xfrm rot="5400000">
              <a:off x="6698193" y="2050774"/>
              <a:ext cx="1579033" cy="3357033"/>
            </a:xfrm>
            <a:custGeom>
              <a:avLst/>
              <a:gdLst>
                <a:gd name="T0" fmla="*/ 565 w 746"/>
                <a:gd name="T1" fmla="*/ 1254 h 1586"/>
                <a:gd name="T2" fmla="*/ 746 w 746"/>
                <a:gd name="T3" fmla="*/ 1254 h 1586"/>
                <a:gd name="T4" fmla="*/ 359 w 746"/>
                <a:gd name="T5" fmla="*/ 1586 h 1586"/>
                <a:gd name="T6" fmla="*/ 0 w 746"/>
                <a:gd name="T7" fmla="*/ 1254 h 1586"/>
                <a:gd name="T8" fmla="*/ 179 w 746"/>
                <a:gd name="T9" fmla="*/ 1254 h 1586"/>
                <a:gd name="T10" fmla="*/ 179 w 746"/>
                <a:gd name="T11" fmla="*/ 673 h 1586"/>
                <a:gd name="T12" fmla="*/ 179 w 746"/>
                <a:gd name="T13" fmla="*/ 303 h 1586"/>
                <a:gd name="T14" fmla="*/ 566 w 746"/>
                <a:gd name="T15" fmla="*/ 0 h 1586"/>
                <a:gd name="T16" fmla="*/ 570 w 746"/>
                <a:gd name="T17" fmla="*/ 679 h 1586"/>
                <a:gd name="T18" fmla="*/ 565 w 746"/>
                <a:gd name="T19" fmla="*/ 1254 h 1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6" h="1586">
                  <a:moveTo>
                    <a:pt x="565" y="1254"/>
                  </a:moveTo>
                  <a:lnTo>
                    <a:pt x="746" y="1254"/>
                  </a:lnTo>
                  <a:lnTo>
                    <a:pt x="359" y="1586"/>
                  </a:lnTo>
                  <a:lnTo>
                    <a:pt x="0" y="1254"/>
                  </a:lnTo>
                  <a:lnTo>
                    <a:pt x="179" y="1254"/>
                  </a:lnTo>
                  <a:lnTo>
                    <a:pt x="179" y="673"/>
                  </a:lnTo>
                  <a:lnTo>
                    <a:pt x="179" y="303"/>
                  </a:lnTo>
                  <a:lnTo>
                    <a:pt x="566" y="0"/>
                  </a:lnTo>
                  <a:lnTo>
                    <a:pt x="570" y="679"/>
                  </a:lnTo>
                  <a:lnTo>
                    <a:pt x="565" y="1254"/>
                  </a:lnTo>
                  <a:close/>
                </a:path>
              </a:pathLst>
            </a:custGeom>
            <a:solidFill>
              <a:srgbClr val="288D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48" name="TextBox 47">
              <a:extLst>
                <a:ext uri="{FF2B5EF4-FFF2-40B4-BE49-F238E27FC236}">
                  <a16:creationId xmlns:a16="http://schemas.microsoft.com/office/drawing/2014/main" id="{1B4D14EF-B71A-C268-982C-3F1F64325AEB}"/>
                </a:ext>
              </a:extLst>
            </p:cNvPr>
            <p:cNvSpPr txBox="1"/>
            <p:nvPr/>
          </p:nvSpPr>
          <p:spPr>
            <a:xfrm>
              <a:off x="10906945" y="3540942"/>
              <a:ext cx="4407510" cy="1963743"/>
            </a:xfrm>
            <a:prstGeom prst="rect">
              <a:avLst/>
            </a:prstGeom>
            <a:noFill/>
          </p:spPr>
          <p:txBody>
            <a:bodyPr wrap="square" rtlCol="0">
              <a:spAutoFit/>
            </a:bodyPr>
            <a:lstStyle/>
            <a:p>
              <a:pPr lvl="0" algn="ctr" defTabSz="914400">
                <a:buClr>
                  <a:srgbClr val="000000"/>
                </a:buClr>
                <a:defRPr/>
              </a:pPr>
              <a:r>
                <a:rPr lang="en-US" sz="2200" b="1" kern="0" dirty="0">
                  <a:solidFill>
                    <a:schemeClr val="tx1">
                      <a:lumMod val="75000"/>
                      <a:lumOff val="25000"/>
                    </a:schemeClr>
                  </a:solidFill>
                  <a:latin typeface="+mj-lt"/>
                  <a:ea typeface="Open Sans Semibold" panose="020B0706030804020204" pitchFamily="34" charset="0"/>
                  <a:cs typeface="Open Sans Semibold" panose="020B0706030804020204" pitchFamily="34" charset="0"/>
                  <a:sym typeface="Arial"/>
                </a:rPr>
                <a:t>Build steps:</a:t>
              </a:r>
              <a:r>
                <a:rPr lang="en-US" sz="2200" kern="0" dirty="0">
                  <a:solidFill>
                    <a:schemeClr val="tx1">
                      <a:lumMod val="75000"/>
                      <a:lumOff val="25000"/>
                    </a:schemeClr>
                  </a:solidFill>
                  <a:latin typeface="+mj-lt"/>
                  <a:ea typeface="Open Sans Semibold" panose="020B0706030804020204" pitchFamily="34" charset="0"/>
                  <a:cs typeface="Open Sans Semibold" panose="020B0706030804020204" pitchFamily="34" charset="0"/>
                  <a:sym typeface="Arial"/>
                </a:rPr>
                <a:t> </a:t>
              </a:r>
            </a:p>
            <a:p>
              <a:pPr lvl="0" algn="ctr" defTabSz="914400">
                <a:lnSpc>
                  <a:spcPct val="115000"/>
                </a:lnSpc>
                <a:buClr>
                  <a:srgbClr val="000000"/>
                </a:buClr>
                <a:defRPr/>
              </a:pPr>
              <a:r>
                <a:rPr lang="en-US" sz="2200" b="0" i="0" dirty="0">
                  <a:solidFill>
                    <a:srgbClr val="404040"/>
                  </a:solidFill>
                  <a:effectLst/>
                  <a:latin typeface="Open Sans" pitchFamily="2" charset="0"/>
                </a:rPr>
                <a:t>Jenkins tests code, alerts developers </a:t>
              </a:r>
              <a:r>
                <a:rPr lang="en-US" sz="2200" dirty="0">
                  <a:solidFill>
                    <a:srgbClr val="404040"/>
                  </a:solidFill>
                  <a:latin typeface="Open Sans" pitchFamily="2" charset="0"/>
                </a:rPr>
                <a:t>for</a:t>
              </a:r>
              <a:r>
                <a:rPr lang="en-US" sz="2200" b="0" i="0" dirty="0">
                  <a:solidFill>
                    <a:srgbClr val="404040"/>
                  </a:solidFill>
                  <a:effectLst/>
                  <a:latin typeface="Open Sans" pitchFamily="2" charset="0"/>
                </a:rPr>
                <a:t> errors, and moves to integration if successful.</a:t>
              </a:r>
              <a:endParaRPr kumimoji="0" lang="en-US" sz="2200" i="0" u="none" strike="noStrike" kern="0" cap="none" spc="0" normalizeH="0" baseline="0" noProof="0" dirty="0">
                <a:ln>
                  <a:noFill/>
                </a:ln>
                <a:solidFill>
                  <a:srgbClr val="404040"/>
                </a:solidFill>
                <a:effectLst/>
                <a:uLnTx/>
                <a:uFillTx/>
                <a:latin typeface="Open Sans" pitchFamily="2" charset="0"/>
                <a:ea typeface="Open Sans Semibold" panose="020B0706030804020204" pitchFamily="34" charset="0"/>
                <a:cs typeface="Open Sans Semibold" panose="020B0706030804020204" pitchFamily="34" charset="0"/>
                <a:sym typeface="Arial"/>
              </a:endParaRPr>
            </a:p>
          </p:txBody>
        </p:sp>
        <p:sp>
          <p:nvSpPr>
            <p:cNvPr id="78" name="Rectangle 77">
              <a:extLst>
                <a:ext uri="{FF2B5EF4-FFF2-40B4-BE49-F238E27FC236}">
                  <a16:creationId xmlns:a16="http://schemas.microsoft.com/office/drawing/2014/main" id="{6538EA1E-853A-106A-95C8-86DE071DECC8}"/>
                </a:ext>
              </a:extLst>
            </p:cNvPr>
            <p:cNvSpPr/>
            <p:nvPr/>
          </p:nvSpPr>
          <p:spPr>
            <a:xfrm>
              <a:off x="11363847" y="5476501"/>
              <a:ext cx="3927735" cy="1446550"/>
            </a:xfrm>
            <a:prstGeom prst="rect">
              <a:avLst/>
            </a:prstGeom>
          </p:spPr>
          <p:txBody>
            <a:bodyPr wrap="square">
              <a:spAutoFit/>
            </a:bodyPr>
            <a:lstStyle/>
            <a:p>
              <a:pPr lvl="0" algn="ctr" defTabSz="914400">
                <a:buClr>
                  <a:srgbClr val="000000"/>
                </a:buClr>
                <a:defRPr/>
              </a:pPr>
              <a:r>
                <a:rPr lang="en-US" sz="2200" b="1" kern="0" dirty="0">
                  <a:solidFill>
                    <a:schemeClr val="tx1">
                      <a:lumMod val="75000"/>
                      <a:lumOff val="25000"/>
                    </a:schemeClr>
                  </a:solidFill>
                  <a:latin typeface="Open Sans" panose="020B0606030504020204" pitchFamily="34" charset="0"/>
                  <a:cs typeface="Arial"/>
                  <a:sym typeface="Arial"/>
                </a:rPr>
                <a:t>User acceptance testing: </a:t>
              </a:r>
              <a:r>
                <a:rPr lang="en-US" sz="2200" kern="0" dirty="0">
                  <a:solidFill>
                    <a:schemeClr val="tx1">
                      <a:lumMod val="75000"/>
                      <a:lumOff val="25000"/>
                    </a:schemeClr>
                  </a:solidFill>
                  <a:latin typeface="Open Sans" panose="020B0606030504020204" pitchFamily="34" charset="0"/>
                  <a:cs typeface="Arial"/>
                  <a:sym typeface="Arial"/>
                </a:rPr>
                <a:t>Jenkins automates user testing and deploys code that passes these tests.</a:t>
              </a:r>
            </a:p>
          </p:txBody>
        </p:sp>
        <p:sp>
          <p:nvSpPr>
            <p:cNvPr id="80" name="Rectangle 79">
              <a:extLst>
                <a:ext uri="{FF2B5EF4-FFF2-40B4-BE49-F238E27FC236}">
                  <a16:creationId xmlns:a16="http://schemas.microsoft.com/office/drawing/2014/main" id="{183388B8-3BDA-2DA0-5A88-F89B7FF0DAEB}"/>
                </a:ext>
              </a:extLst>
            </p:cNvPr>
            <p:cNvSpPr/>
            <p:nvPr/>
          </p:nvSpPr>
          <p:spPr>
            <a:xfrm>
              <a:off x="1763315" y="2888205"/>
              <a:ext cx="3927735" cy="1574405"/>
            </a:xfrm>
            <a:prstGeom prst="rect">
              <a:avLst/>
            </a:prstGeom>
          </p:spPr>
          <p:txBody>
            <a:bodyPr wrap="square">
              <a:spAutoFit/>
            </a:bodyPr>
            <a:lstStyle/>
            <a:p>
              <a:pPr lvl="0" algn="ctr" defTabSz="914400">
                <a:buClr>
                  <a:srgbClr val="000000"/>
                </a:buClr>
                <a:defRPr/>
              </a:pPr>
              <a:r>
                <a:rPr lang="en-US" sz="2200" b="1" kern="0" dirty="0">
                  <a:solidFill>
                    <a:schemeClr val="tx1">
                      <a:lumMod val="75000"/>
                      <a:lumOff val="25000"/>
                    </a:schemeClr>
                  </a:solidFill>
                  <a:latin typeface="Open Sans" panose="020B0606030504020204" pitchFamily="34" charset="0"/>
                  <a:cs typeface="Arial"/>
                  <a:sym typeface="Arial"/>
                </a:rPr>
                <a:t>Triggering builds:</a:t>
              </a:r>
              <a:r>
                <a:rPr lang="en-US" sz="2200" kern="0" dirty="0">
                  <a:solidFill>
                    <a:schemeClr val="tx1">
                      <a:lumMod val="75000"/>
                      <a:lumOff val="25000"/>
                    </a:schemeClr>
                  </a:solidFill>
                  <a:latin typeface="Open Sans" panose="020B0606030504020204" pitchFamily="34" charset="0"/>
                  <a:cs typeface="Arial"/>
                  <a:sym typeface="Arial"/>
                </a:rPr>
                <a:t> </a:t>
              </a:r>
            </a:p>
            <a:p>
              <a:pPr lvl="0" algn="ctr" defTabSz="914400">
                <a:lnSpc>
                  <a:spcPct val="115000"/>
                </a:lnSpc>
                <a:buClr>
                  <a:srgbClr val="000000"/>
                </a:buClr>
                <a:defRPr/>
              </a:pPr>
              <a:r>
                <a:rPr lang="en-US" sz="2200" kern="0" dirty="0">
                  <a:solidFill>
                    <a:srgbClr val="404040"/>
                  </a:solidFill>
                  <a:latin typeface="Open Sans" pitchFamily="2" charset="0"/>
                  <a:cs typeface="Arial"/>
                  <a:sym typeface="Arial"/>
                </a:rPr>
                <a:t>Jenkins triggers a build when a commit is made to the development branch.</a:t>
              </a:r>
              <a:endParaRPr kumimoji="0" lang="en-US" sz="2200" b="0" i="0" u="none" strike="noStrike" kern="0" cap="none" spc="0" normalizeH="0" baseline="0" noProof="0" dirty="0">
                <a:ln>
                  <a:noFill/>
                </a:ln>
                <a:solidFill>
                  <a:srgbClr val="404040"/>
                </a:solidFill>
                <a:effectLst/>
                <a:uLnTx/>
                <a:uFillTx/>
                <a:latin typeface="Open Sans" pitchFamily="2" charset="0"/>
                <a:cs typeface="Arial"/>
                <a:sym typeface="Arial"/>
              </a:endParaRPr>
            </a:p>
          </p:txBody>
        </p:sp>
        <p:sp>
          <p:nvSpPr>
            <p:cNvPr id="82" name="Rectangle 81">
              <a:extLst>
                <a:ext uri="{FF2B5EF4-FFF2-40B4-BE49-F238E27FC236}">
                  <a16:creationId xmlns:a16="http://schemas.microsoft.com/office/drawing/2014/main" id="{034C782F-96CF-7F54-5D7D-4E42DC5D434E}"/>
                </a:ext>
              </a:extLst>
            </p:cNvPr>
            <p:cNvSpPr/>
            <p:nvPr/>
          </p:nvSpPr>
          <p:spPr>
            <a:xfrm>
              <a:off x="984363" y="4814689"/>
              <a:ext cx="3927735" cy="1574405"/>
            </a:xfrm>
            <a:prstGeom prst="rect">
              <a:avLst/>
            </a:prstGeom>
          </p:spPr>
          <p:txBody>
            <a:bodyPr wrap="square">
              <a:spAutoFit/>
            </a:bodyPr>
            <a:lstStyle/>
            <a:p>
              <a:pPr lvl="0" algn="ctr" defTabSz="914400">
                <a:buClr>
                  <a:srgbClr val="000000"/>
                </a:buClr>
                <a:defRPr/>
              </a:pPr>
              <a:r>
                <a:rPr lang="en-US" sz="2200" b="1" kern="0" dirty="0">
                  <a:solidFill>
                    <a:schemeClr val="tx1">
                      <a:lumMod val="75000"/>
                      <a:lumOff val="25000"/>
                    </a:schemeClr>
                  </a:solidFill>
                  <a:latin typeface="Open Sans" panose="020B0606030504020204" pitchFamily="34" charset="0"/>
                  <a:cs typeface="Arial"/>
                  <a:sym typeface="Arial"/>
                </a:rPr>
                <a:t>Integration testing:</a:t>
              </a:r>
              <a:r>
                <a:rPr lang="en-US" sz="2200" kern="0" dirty="0">
                  <a:solidFill>
                    <a:schemeClr val="tx1">
                      <a:lumMod val="75000"/>
                      <a:lumOff val="25000"/>
                    </a:schemeClr>
                  </a:solidFill>
                  <a:latin typeface="Open Sans" panose="020B0606030504020204" pitchFamily="34" charset="0"/>
                  <a:cs typeface="Arial"/>
                  <a:sym typeface="Arial"/>
                </a:rPr>
                <a:t> </a:t>
              </a:r>
            </a:p>
            <a:p>
              <a:pPr lvl="0" algn="ctr" defTabSz="914400">
                <a:lnSpc>
                  <a:spcPct val="115000"/>
                </a:lnSpc>
                <a:buClr>
                  <a:srgbClr val="000000"/>
                </a:buClr>
                <a:defRPr/>
              </a:pPr>
              <a:r>
                <a:rPr lang="en-US" sz="2200" kern="0" dirty="0">
                  <a:solidFill>
                    <a:srgbClr val="404040"/>
                  </a:solidFill>
                  <a:latin typeface="Open Sans" pitchFamily="2" charset="0"/>
                  <a:cs typeface="Arial"/>
                  <a:sym typeface="Arial"/>
                </a:rPr>
                <a:t>Jenkins automates testing and identifies </a:t>
              </a:r>
            </a:p>
            <a:p>
              <a:pPr lvl="0" algn="ctr" defTabSz="914400">
                <a:lnSpc>
                  <a:spcPct val="115000"/>
                </a:lnSpc>
                <a:buClr>
                  <a:srgbClr val="000000"/>
                </a:buClr>
                <a:defRPr/>
              </a:pPr>
              <a:r>
                <a:rPr lang="en-US" sz="2200" kern="0" dirty="0">
                  <a:solidFill>
                    <a:srgbClr val="404040"/>
                  </a:solidFill>
                  <a:latin typeface="Open Sans" pitchFamily="2" charset="0"/>
                  <a:cs typeface="Arial"/>
                  <a:sym typeface="Arial"/>
                </a:rPr>
                <a:t>integration issues.</a:t>
              </a:r>
            </a:p>
          </p:txBody>
        </p:sp>
      </p:grpSp>
    </p:spTree>
    <p:extLst>
      <p:ext uri="{BB962C8B-B14F-4D97-AF65-F5344CB8AC3E}">
        <p14:creationId xmlns:p14="http://schemas.microsoft.com/office/powerpoint/2010/main" val="4402944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679F0D5-9D86-FFE4-CF76-CFE3A1297223}"/>
              </a:ext>
            </a:extLst>
          </p:cNvPr>
          <p:cNvSpPr>
            <a:spLocks noGrp="1"/>
          </p:cNvSpPr>
          <p:nvPr>
            <p:ph type="body" idx="10"/>
          </p:nvPr>
        </p:nvSpPr>
        <p:spPr/>
        <p:txBody>
          <a:bodyPr>
            <a:normAutofit/>
          </a:bodyPr>
          <a:lstStyle/>
          <a:p>
            <a:r>
              <a:rPr lang="en-US" dirty="0">
                <a:solidFill>
                  <a:srgbClr val="404040"/>
                </a:solidFill>
                <a:latin typeface="Open Sans" pitchFamily="2" charset="0"/>
              </a:rPr>
              <a:t>Jenkins adheres to the master-slave architecture for managing builds. The slave and master agents communicate via a TCP/IP connection.</a:t>
            </a:r>
            <a:endParaRPr lang="en-IN" dirty="0">
              <a:solidFill>
                <a:srgbClr val="404040"/>
              </a:solidFill>
              <a:latin typeface="Open Sans" pitchFamily="2" charset="0"/>
            </a:endParaRPr>
          </a:p>
        </p:txBody>
      </p:sp>
      <p:sp>
        <p:nvSpPr>
          <p:cNvPr id="4" name="Title 3">
            <a:extLst>
              <a:ext uri="{FF2B5EF4-FFF2-40B4-BE49-F238E27FC236}">
                <a16:creationId xmlns:a16="http://schemas.microsoft.com/office/drawing/2014/main" id="{3B8583BF-5AFC-E6E6-D28F-E1C64FD769AD}"/>
              </a:ext>
            </a:extLst>
          </p:cNvPr>
          <p:cNvSpPr>
            <a:spLocks noGrp="1"/>
          </p:cNvSpPr>
          <p:nvPr>
            <p:ph type="title"/>
          </p:nvPr>
        </p:nvSpPr>
        <p:spPr/>
        <p:txBody>
          <a:bodyPr/>
          <a:lstStyle/>
          <a:p>
            <a:r>
              <a:rPr lang="en-US" dirty="0"/>
              <a:t>Jenkins Architecture</a:t>
            </a:r>
            <a:endParaRPr lang="en-IN" dirty="0"/>
          </a:p>
        </p:txBody>
      </p:sp>
      <p:sp>
        <p:nvSpPr>
          <p:cNvPr id="13" name="Brandline_LVC">
            <a:extLst>
              <a:ext uri="{FF2B5EF4-FFF2-40B4-BE49-F238E27FC236}">
                <a16:creationId xmlns:a16="http://schemas.microsoft.com/office/drawing/2014/main" id="{C58AC2D9-FF33-8F3D-E345-84A0B3C4E1B9}"/>
              </a:ext>
            </a:extLst>
          </p:cNvPr>
          <p:cNvSpPr/>
          <p:nvPr/>
        </p:nvSpPr>
        <p:spPr>
          <a:xfrm>
            <a:off x="5867400" y="816324"/>
            <a:ext cx="453437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 name="Group 1">
            <a:extLst>
              <a:ext uri="{FF2B5EF4-FFF2-40B4-BE49-F238E27FC236}">
                <a16:creationId xmlns:a16="http://schemas.microsoft.com/office/drawing/2014/main" id="{791B33B7-7B16-DA28-F304-A74B28D95433}"/>
              </a:ext>
            </a:extLst>
          </p:cNvPr>
          <p:cNvGrpSpPr/>
          <p:nvPr/>
        </p:nvGrpSpPr>
        <p:grpSpPr>
          <a:xfrm>
            <a:off x="4185466" y="3652841"/>
            <a:ext cx="3545752" cy="3521622"/>
            <a:chOff x="1258477" y="1561579"/>
            <a:chExt cx="3545752" cy="3521622"/>
          </a:xfrm>
        </p:grpSpPr>
        <p:grpSp>
          <p:nvGrpSpPr>
            <p:cNvPr id="5" name="Graphic 4">
              <a:extLst>
                <a:ext uri="{FF2B5EF4-FFF2-40B4-BE49-F238E27FC236}">
                  <a16:creationId xmlns:a16="http://schemas.microsoft.com/office/drawing/2014/main" id="{AF898DCE-C670-F0FD-75DA-EAD639F503FF}"/>
                </a:ext>
              </a:extLst>
            </p:cNvPr>
            <p:cNvGrpSpPr/>
            <p:nvPr/>
          </p:nvGrpSpPr>
          <p:grpSpPr>
            <a:xfrm>
              <a:off x="2161608" y="1561579"/>
              <a:ext cx="1739489" cy="2405178"/>
              <a:chOff x="1276350" y="1943098"/>
              <a:chExt cx="2148292" cy="2970422"/>
            </a:xfrm>
          </p:grpSpPr>
          <p:sp>
            <p:nvSpPr>
              <p:cNvPr id="7" name="Freeform: Shape 6">
                <a:extLst>
                  <a:ext uri="{FF2B5EF4-FFF2-40B4-BE49-F238E27FC236}">
                    <a16:creationId xmlns:a16="http://schemas.microsoft.com/office/drawing/2014/main" id="{D92F6346-C039-96F9-1C30-E68194672C53}"/>
                  </a:ext>
                </a:extLst>
              </p:cNvPr>
              <p:cNvSpPr/>
              <p:nvPr/>
            </p:nvSpPr>
            <p:spPr>
              <a:xfrm flipV="1">
                <a:off x="1308720" y="2308848"/>
                <a:ext cx="2083584" cy="2131221"/>
              </a:xfrm>
              <a:custGeom>
                <a:avLst/>
                <a:gdLst>
                  <a:gd name="connsiteX0" fmla="*/ 2083617 w 2083584"/>
                  <a:gd name="connsiteY0" fmla="*/ 1065631 h 2131221"/>
                  <a:gd name="connsiteX1" fmla="*/ 1041821 w 2083584"/>
                  <a:gd name="connsiteY1" fmla="*/ 31 h 2131221"/>
                  <a:gd name="connsiteX2" fmla="*/ 33 w 2083584"/>
                  <a:gd name="connsiteY2" fmla="*/ 1065631 h 2131221"/>
                  <a:gd name="connsiteX3" fmla="*/ 1041821 w 2083584"/>
                  <a:gd name="connsiteY3" fmla="*/ 2131252 h 2131221"/>
                  <a:gd name="connsiteX4" fmla="*/ 2083617 w 2083584"/>
                  <a:gd name="connsiteY4" fmla="*/ 1065631 h 2131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584" h="2131221">
                    <a:moveTo>
                      <a:pt x="2083617" y="1065631"/>
                    </a:moveTo>
                    <a:cubicBezTo>
                      <a:pt x="2083617" y="477119"/>
                      <a:pt x="1617190" y="31"/>
                      <a:pt x="1041821" y="31"/>
                    </a:cubicBezTo>
                    <a:cubicBezTo>
                      <a:pt x="466460" y="31"/>
                      <a:pt x="33" y="477119"/>
                      <a:pt x="33" y="1065631"/>
                    </a:cubicBezTo>
                    <a:cubicBezTo>
                      <a:pt x="33" y="1654157"/>
                      <a:pt x="466460" y="2131252"/>
                      <a:pt x="1041821" y="2131252"/>
                    </a:cubicBezTo>
                    <a:cubicBezTo>
                      <a:pt x="1617190" y="2131252"/>
                      <a:pt x="2083617" y="1654157"/>
                      <a:pt x="2083617" y="1065631"/>
                    </a:cubicBezTo>
                  </a:path>
                </a:pathLst>
              </a:custGeom>
              <a:solidFill>
                <a:srgbClr val="D33833"/>
              </a:solidFill>
              <a:ln w="11906" cap="flat">
                <a:noFill/>
                <a:prstDash val="solid"/>
                <a:miter/>
              </a:ln>
            </p:spPr>
            <p:txBody>
              <a:bodyPr rtlCol="0" anchor="ctr"/>
              <a:lstStyle/>
              <a:p>
                <a:endParaRPr lang="en-IN" dirty="0"/>
              </a:p>
            </p:txBody>
          </p:sp>
          <p:sp>
            <p:nvSpPr>
              <p:cNvPr id="8" name="Freeform: Shape 7">
                <a:extLst>
                  <a:ext uri="{FF2B5EF4-FFF2-40B4-BE49-F238E27FC236}">
                    <a16:creationId xmlns:a16="http://schemas.microsoft.com/office/drawing/2014/main" id="{45AF15AF-78BC-0DDD-AC38-AA83BC04E5DC}"/>
                  </a:ext>
                </a:extLst>
              </p:cNvPr>
              <p:cNvSpPr/>
              <p:nvPr/>
            </p:nvSpPr>
            <p:spPr>
              <a:xfrm flipV="1">
                <a:off x="1295604" y="2376320"/>
                <a:ext cx="1004092" cy="1262062"/>
              </a:xfrm>
              <a:custGeom>
                <a:avLst/>
                <a:gdLst>
                  <a:gd name="connsiteX0" fmla="*/ 55590 w 1004092"/>
                  <a:gd name="connsiteY0" fmla="*/ -38 h 1262062"/>
                  <a:gd name="connsiteX1" fmla="*/ 1004113 w 1004092"/>
                  <a:gd name="connsiteY1" fmla="*/ 1142962 h 1262062"/>
                  <a:gd name="connsiteX2" fmla="*/ 932680 w 1004092"/>
                  <a:gd name="connsiteY2" fmla="*/ 1262024 h 1262062"/>
                  <a:gd name="connsiteX3" fmla="*/ 377059 w 1004092"/>
                  <a:gd name="connsiteY3" fmla="*/ 1075489 h 1262062"/>
                  <a:gd name="connsiteX4" fmla="*/ 218305 w 1004092"/>
                  <a:gd name="connsiteY4" fmla="*/ 892931 h 1262062"/>
                  <a:gd name="connsiteX5" fmla="*/ 79402 w 1004092"/>
                  <a:gd name="connsiteY5" fmla="*/ 627016 h 1262062"/>
                  <a:gd name="connsiteX6" fmla="*/ 21 w 1004092"/>
                  <a:gd name="connsiteY6" fmla="*/ 317454 h 1262062"/>
                  <a:gd name="connsiteX7" fmla="*/ 23833 w 1004092"/>
                  <a:gd name="connsiteY7" fmla="*/ 111083 h 1262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4092" h="1262062">
                    <a:moveTo>
                      <a:pt x="55590" y="-38"/>
                    </a:moveTo>
                    <a:cubicBezTo>
                      <a:pt x="55590" y="-38"/>
                      <a:pt x="-19829" y="1111208"/>
                      <a:pt x="1004113" y="1142962"/>
                    </a:cubicBezTo>
                    <a:lnTo>
                      <a:pt x="932680" y="1262024"/>
                    </a:lnTo>
                    <a:lnTo>
                      <a:pt x="377059" y="1075489"/>
                    </a:lnTo>
                    <a:lnTo>
                      <a:pt x="218305" y="892931"/>
                    </a:lnTo>
                    <a:lnTo>
                      <a:pt x="79402" y="627016"/>
                    </a:lnTo>
                    <a:lnTo>
                      <a:pt x="21" y="317454"/>
                    </a:lnTo>
                    <a:lnTo>
                      <a:pt x="23833" y="111083"/>
                    </a:lnTo>
                  </a:path>
                </a:pathLst>
              </a:custGeom>
              <a:solidFill>
                <a:srgbClr val="EF3D3A"/>
              </a:solidFill>
              <a:ln w="11906" cap="flat">
                <a:noFill/>
                <a:prstDash val="solid"/>
                <a:miter/>
              </a:ln>
            </p:spPr>
            <p:txBody>
              <a:bodyPr rtlCol="0" anchor="ctr"/>
              <a:lstStyle/>
              <a:p>
                <a:endParaRPr lang="en-IN" dirty="0"/>
              </a:p>
            </p:txBody>
          </p:sp>
          <p:sp>
            <p:nvSpPr>
              <p:cNvPr id="9" name="Freeform: Shape 8">
                <a:extLst>
                  <a:ext uri="{FF2B5EF4-FFF2-40B4-BE49-F238E27FC236}">
                    <a16:creationId xmlns:a16="http://schemas.microsoft.com/office/drawing/2014/main" id="{0D60859E-03AD-1C88-F76B-5D4290058D6A}"/>
                  </a:ext>
                </a:extLst>
              </p:cNvPr>
              <p:cNvSpPr/>
              <p:nvPr/>
            </p:nvSpPr>
            <p:spPr>
              <a:xfrm flipV="1">
                <a:off x="1276350" y="2280475"/>
                <a:ext cx="2148292" cy="2195916"/>
              </a:xfrm>
              <a:custGeom>
                <a:avLst/>
                <a:gdLst>
                  <a:gd name="connsiteX0" fmla="*/ 360653 w 2148292"/>
                  <a:gd name="connsiteY0" fmla="*/ 1828890 h 2195916"/>
                  <a:gd name="connsiteX1" fmla="*/ 64759 w 2148292"/>
                  <a:gd name="connsiteY1" fmla="*/ 1097977 h 2195916"/>
                  <a:gd name="connsiteX2" fmla="*/ 64759 w 2148292"/>
                  <a:gd name="connsiteY2" fmla="*/ 1097977 h 2195916"/>
                  <a:gd name="connsiteX3" fmla="*/ 360653 w 2148292"/>
                  <a:gd name="connsiteY3" fmla="*/ 367125 h 2195916"/>
                  <a:gd name="connsiteX4" fmla="*/ 360653 w 2148292"/>
                  <a:gd name="connsiteY4" fmla="*/ 367125 h 2195916"/>
                  <a:gd name="connsiteX5" fmla="*/ 1074176 w 2148292"/>
                  <a:gd name="connsiteY5" fmla="*/ 64753 h 2195916"/>
                  <a:gd name="connsiteX6" fmla="*/ 1074176 w 2148292"/>
                  <a:gd name="connsiteY6" fmla="*/ 64753 h 2195916"/>
                  <a:gd name="connsiteX7" fmla="*/ 1787708 w 2148292"/>
                  <a:gd name="connsiteY7" fmla="*/ 367125 h 2195916"/>
                  <a:gd name="connsiteX8" fmla="*/ 1787708 w 2148292"/>
                  <a:gd name="connsiteY8" fmla="*/ 367125 h 2195916"/>
                  <a:gd name="connsiteX9" fmla="*/ 2083614 w 2148292"/>
                  <a:gd name="connsiteY9" fmla="*/ 1097977 h 2195916"/>
                  <a:gd name="connsiteX10" fmla="*/ 2083614 w 2148292"/>
                  <a:gd name="connsiteY10" fmla="*/ 1097977 h 2195916"/>
                  <a:gd name="connsiteX11" fmla="*/ 1787708 w 2148292"/>
                  <a:gd name="connsiteY11" fmla="*/ 1828890 h 2195916"/>
                  <a:gd name="connsiteX12" fmla="*/ 1787708 w 2148292"/>
                  <a:gd name="connsiteY12" fmla="*/ 1828890 h 2195916"/>
                  <a:gd name="connsiteX13" fmla="*/ 1074176 w 2148292"/>
                  <a:gd name="connsiteY13" fmla="*/ 2131249 h 2195916"/>
                  <a:gd name="connsiteX14" fmla="*/ 1074176 w 2148292"/>
                  <a:gd name="connsiteY14" fmla="*/ 2131249 h 2195916"/>
                  <a:gd name="connsiteX15" fmla="*/ 360653 w 2148292"/>
                  <a:gd name="connsiteY15" fmla="*/ 1828890 h 2195916"/>
                  <a:gd name="connsiteX16" fmla="*/ 360653 w 2148292"/>
                  <a:gd name="connsiteY16" fmla="*/ 1828890 h 2195916"/>
                  <a:gd name="connsiteX17" fmla="*/ 314385 w 2148292"/>
                  <a:gd name="connsiteY17" fmla="*/ 321891 h 2195916"/>
                  <a:gd name="connsiteX18" fmla="*/ 33 w 2148292"/>
                  <a:gd name="connsiteY18" fmla="*/ 1097977 h 2195916"/>
                  <a:gd name="connsiteX19" fmla="*/ 33 w 2148292"/>
                  <a:gd name="connsiteY19" fmla="*/ 1097977 h 2195916"/>
                  <a:gd name="connsiteX20" fmla="*/ 314385 w 2148292"/>
                  <a:gd name="connsiteY20" fmla="*/ 1874098 h 2195916"/>
                  <a:gd name="connsiteX21" fmla="*/ 314385 w 2148292"/>
                  <a:gd name="connsiteY21" fmla="*/ 1874098 h 2195916"/>
                  <a:gd name="connsiteX22" fmla="*/ 1074176 w 2148292"/>
                  <a:gd name="connsiteY22" fmla="*/ 2195948 h 2195916"/>
                  <a:gd name="connsiteX23" fmla="*/ 1074176 w 2148292"/>
                  <a:gd name="connsiteY23" fmla="*/ 2195948 h 2195916"/>
                  <a:gd name="connsiteX24" fmla="*/ 1833964 w 2148292"/>
                  <a:gd name="connsiteY24" fmla="*/ 1874098 h 2195916"/>
                  <a:gd name="connsiteX25" fmla="*/ 1833964 w 2148292"/>
                  <a:gd name="connsiteY25" fmla="*/ 1874098 h 2195916"/>
                  <a:gd name="connsiteX26" fmla="*/ 2148325 w 2148292"/>
                  <a:gd name="connsiteY26" fmla="*/ 1097977 h 2195916"/>
                  <a:gd name="connsiteX27" fmla="*/ 2148325 w 2148292"/>
                  <a:gd name="connsiteY27" fmla="*/ 1097977 h 2195916"/>
                  <a:gd name="connsiteX28" fmla="*/ 1833964 w 2148292"/>
                  <a:gd name="connsiteY28" fmla="*/ 321891 h 2195916"/>
                  <a:gd name="connsiteX29" fmla="*/ 1833964 w 2148292"/>
                  <a:gd name="connsiteY29" fmla="*/ 321891 h 2195916"/>
                  <a:gd name="connsiteX30" fmla="*/ 1074176 w 2148292"/>
                  <a:gd name="connsiteY30" fmla="*/ 32 h 2195916"/>
                  <a:gd name="connsiteX31" fmla="*/ 1074176 w 2148292"/>
                  <a:gd name="connsiteY31" fmla="*/ 32 h 2195916"/>
                  <a:gd name="connsiteX32" fmla="*/ 314385 w 2148292"/>
                  <a:gd name="connsiteY32" fmla="*/ 321891 h 2195916"/>
                  <a:gd name="connsiteX33" fmla="*/ 314385 w 2148292"/>
                  <a:gd name="connsiteY33" fmla="*/ 321891 h 21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48292" h="2195916">
                    <a:moveTo>
                      <a:pt x="360653" y="1828890"/>
                    </a:moveTo>
                    <a:cubicBezTo>
                      <a:pt x="177868" y="1641867"/>
                      <a:pt x="64759" y="1383644"/>
                      <a:pt x="64759" y="1097977"/>
                    </a:cubicBezTo>
                    <a:lnTo>
                      <a:pt x="64759" y="1097977"/>
                    </a:lnTo>
                    <a:cubicBezTo>
                      <a:pt x="64759" y="812370"/>
                      <a:pt x="177868" y="554114"/>
                      <a:pt x="360653" y="367125"/>
                    </a:cubicBezTo>
                    <a:lnTo>
                      <a:pt x="360653" y="367125"/>
                    </a:lnTo>
                    <a:cubicBezTo>
                      <a:pt x="543526" y="180136"/>
                      <a:pt x="795551" y="64753"/>
                      <a:pt x="1074176" y="64753"/>
                    </a:cubicBezTo>
                    <a:lnTo>
                      <a:pt x="1074176" y="64753"/>
                    </a:lnTo>
                    <a:cubicBezTo>
                      <a:pt x="1352809" y="64753"/>
                      <a:pt x="1604852" y="180136"/>
                      <a:pt x="1787708" y="367125"/>
                    </a:cubicBezTo>
                    <a:lnTo>
                      <a:pt x="1787708" y="367125"/>
                    </a:lnTo>
                    <a:cubicBezTo>
                      <a:pt x="1970481" y="554114"/>
                      <a:pt x="2083614" y="812370"/>
                      <a:pt x="2083614" y="1097977"/>
                    </a:cubicBezTo>
                    <a:lnTo>
                      <a:pt x="2083614" y="1097977"/>
                    </a:lnTo>
                    <a:cubicBezTo>
                      <a:pt x="2083614" y="1383644"/>
                      <a:pt x="1970481" y="1641867"/>
                      <a:pt x="1787708" y="1828890"/>
                    </a:cubicBezTo>
                    <a:lnTo>
                      <a:pt x="1787708" y="1828890"/>
                    </a:lnTo>
                    <a:cubicBezTo>
                      <a:pt x="1604852" y="2015842"/>
                      <a:pt x="1352809" y="2131226"/>
                      <a:pt x="1074176" y="2131249"/>
                    </a:cubicBezTo>
                    <a:lnTo>
                      <a:pt x="1074176" y="2131249"/>
                    </a:lnTo>
                    <a:cubicBezTo>
                      <a:pt x="795551" y="2131226"/>
                      <a:pt x="543526" y="2015842"/>
                      <a:pt x="360653" y="1828890"/>
                    </a:cubicBezTo>
                    <a:lnTo>
                      <a:pt x="360653" y="1828890"/>
                    </a:lnTo>
                    <a:close/>
                    <a:moveTo>
                      <a:pt x="314385" y="321891"/>
                    </a:moveTo>
                    <a:cubicBezTo>
                      <a:pt x="120127" y="520558"/>
                      <a:pt x="33" y="795118"/>
                      <a:pt x="33" y="1097977"/>
                    </a:cubicBezTo>
                    <a:lnTo>
                      <a:pt x="33" y="1097977"/>
                    </a:lnTo>
                    <a:cubicBezTo>
                      <a:pt x="33" y="1400884"/>
                      <a:pt x="120127" y="1675419"/>
                      <a:pt x="314385" y="1874098"/>
                    </a:cubicBezTo>
                    <a:lnTo>
                      <a:pt x="314385" y="1874098"/>
                    </a:lnTo>
                    <a:cubicBezTo>
                      <a:pt x="508597" y="2072814"/>
                      <a:pt x="777437" y="2195984"/>
                      <a:pt x="1074176" y="2195948"/>
                    </a:cubicBezTo>
                    <a:lnTo>
                      <a:pt x="1074176" y="2195948"/>
                    </a:lnTo>
                    <a:cubicBezTo>
                      <a:pt x="1370918" y="2195984"/>
                      <a:pt x="1639785" y="2072814"/>
                      <a:pt x="1833964" y="1874098"/>
                    </a:cubicBezTo>
                    <a:lnTo>
                      <a:pt x="1833964" y="1874098"/>
                    </a:lnTo>
                    <a:cubicBezTo>
                      <a:pt x="2028239" y="1675419"/>
                      <a:pt x="2148349" y="1400861"/>
                      <a:pt x="2148325" y="1097977"/>
                    </a:cubicBezTo>
                    <a:lnTo>
                      <a:pt x="2148325" y="1097977"/>
                    </a:lnTo>
                    <a:cubicBezTo>
                      <a:pt x="2148349" y="795118"/>
                      <a:pt x="2028239" y="520558"/>
                      <a:pt x="1833964" y="321891"/>
                    </a:cubicBezTo>
                    <a:lnTo>
                      <a:pt x="1833964" y="321891"/>
                    </a:lnTo>
                    <a:cubicBezTo>
                      <a:pt x="1639785" y="123186"/>
                      <a:pt x="1370918" y="32"/>
                      <a:pt x="1074176" y="32"/>
                    </a:cubicBezTo>
                    <a:lnTo>
                      <a:pt x="1074176" y="32"/>
                    </a:lnTo>
                    <a:cubicBezTo>
                      <a:pt x="777437" y="32"/>
                      <a:pt x="508597" y="123186"/>
                      <a:pt x="314385" y="321891"/>
                    </a:cubicBezTo>
                    <a:lnTo>
                      <a:pt x="314385" y="321891"/>
                    </a:lnTo>
                  </a:path>
                </a:pathLst>
              </a:custGeom>
              <a:solidFill>
                <a:srgbClr val="231F20"/>
              </a:solidFill>
              <a:ln w="11906" cap="flat">
                <a:noFill/>
                <a:prstDash val="solid"/>
                <a:miter/>
              </a:ln>
            </p:spPr>
            <p:txBody>
              <a:bodyPr rtlCol="0" anchor="ctr"/>
              <a:lstStyle/>
              <a:p>
                <a:endParaRPr lang="en-IN" dirty="0"/>
              </a:p>
            </p:txBody>
          </p:sp>
          <p:sp>
            <p:nvSpPr>
              <p:cNvPr id="10" name="Freeform: Shape 9">
                <a:extLst>
                  <a:ext uri="{FF2B5EF4-FFF2-40B4-BE49-F238E27FC236}">
                    <a16:creationId xmlns:a16="http://schemas.microsoft.com/office/drawing/2014/main" id="{C866502D-ACCC-E238-D0D9-D88CC1FA197C}"/>
                  </a:ext>
                </a:extLst>
              </p:cNvPr>
              <p:cNvSpPr/>
              <p:nvPr/>
            </p:nvSpPr>
            <p:spPr>
              <a:xfrm flipV="1">
                <a:off x="1669846" y="1987343"/>
                <a:ext cx="1397000" cy="1444621"/>
              </a:xfrm>
              <a:custGeom>
                <a:avLst/>
                <a:gdLst>
                  <a:gd name="connsiteX0" fmla="*/ 1119237 w 1397000"/>
                  <a:gd name="connsiteY0" fmla="*/ 51495 h 1444621"/>
                  <a:gd name="connsiteX1" fmla="*/ 960479 w 1397000"/>
                  <a:gd name="connsiteY1" fmla="*/ 27683 h 1444621"/>
                  <a:gd name="connsiteX2" fmla="*/ 746164 w 1397000"/>
                  <a:gd name="connsiteY2" fmla="*/ 3870 h 1444621"/>
                  <a:gd name="connsiteX3" fmla="*/ 607252 w 1397000"/>
                  <a:gd name="connsiteY3" fmla="*/ -95 h 1444621"/>
                  <a:gd name="connsiteX4" fmla="*/ 472321 w 1397000"/>
                  <a:gd name="connsiteY4" fmla="*/ 3870 h 1444621"/>
                  <a:gd name="connsiteX5" fmla="*/ 369127 w 1397000"/>
                  <a:gd name="connsiteY5" fmla="*/ 35624 h 1444621"/>
                  <a:gd name="connsiteX6" fmla="*/ 277844 w 1397000"/>
                  <a:gd name="connsiteY6" fmla="*/ 134839 h 1444621"/>
                  <a:gd name="connsiteX7" fmla="*/ 206406 w 1397000"/>
                  <a:gd name="connsiteY7" fmla="*/ 337245 h 1444621"/>
                  <a:gd name="connsiteX8" fmla="*/ 190533 w 1397000"/>
                  <a:gd name="connsiteY8" fmla="*/ 380905 h 1444621"/>
                  <a:gd name="connsiteX9" fmla="*/ 95283 w 1397000"/>
                  <a:gd name="connsiteY9" fmla="*/ 412647 h 1444621"/>
                  <a:gd name="connsiteX10" fmla="*/ 39719 w 1397000"/>
                  <a:gd name="connsiteY10" fmla="*/ 503933 h 1444621"/>
                  <a:gd name="connsiteX11" fmla="*/ 33 w 1397000"/>
                  <a:gd name="connsiteY11" fmla="*/ 634902 h 1444621"/>
                  <a:gd name="connsiteX12" fmla="*/ 43696 w 1397000"/>
                  <a:gd name="connsiteY12" fmla="*/ 749999 h 1444621"/>
                  <a:gd name="connsiteX13" fmla="*/ 146875 w 1397000"/>
                  <a:gd name="connsiteY13" fmla="*/ 785718 h 1444621"/>
                  <a:gd name="connsiteX14" fmla="*/ 230219 w 1397000"/>
                  <a:gd name="connsiteY14" fmla="*/ 746022 h 1444621"/>
                  <a:gd name="connsiteX15" fmla="*/ 269914 w 1397000"/>
                  <a:gd name="connsiteY15" fmla="*/ 658714 h 1444621"/>
                  <a:gd name="connsiteX16" fmla="*/ 317539 w 1397000"/>
                  <a:gd name="connsiteY16" fmla="*/ 666655 h 1444621"/>
                  <a:gd name="connsiteX17" fmla="*/ 333408 w 1397000"/>
                  <a:gd name="connsiteY17" fmla="*/ 686491 h 1444621"/>
                  <a:gd name="connsiteX18" fmla="*/ 317539 w 1397000"/>
                  <a:gd name="connsiteY18" fmla="*/ 777777 h 1444621"/>
                  <a:gd name="connsiteX19" fmla="*/ 313563 w 1397000"/>
                  <a:gd name="connsiteY19" fmla="*/ 892874 h 1444621"/>
                  <a:gd name="connsiteX20" fmla="*/ 337375 w 1397000"/>
                  <a:gd name="connsiteY20" fmla="*/ 1051620 h 1444621"/>
                  <a:gd name="connsiteX21" fmla="*/ 336445 w 1397000"/>
                  <a:gd name="connsiteY21" fmla="*/ 1142298 h 1444621"/>
                  <a:gd name="connsiteX22" fmla="*/ 408813 w 1397000"/>
                  <a:gd name="connsiteY22" fmla="*/ 1257991 h 1444621"/>
                  <a:gd name="connsiteX23" fmla="*/ 535814 w 1397000"/>
                  <a:gd name="connsiteY23" fmla="*/ 1349277 h 1444621"/>
                  <a:gd name="connsiteX24" fmla="*/ 758071 w 1397000"/>
                  <a:gd name="connsiteY24" fmla="*/ 1444527 h 1444621"/>
                  <a:gd name="connsiteX25" fmla="*/ 1004128 w 1397000"/>
                  <a:gd name="connsiteY25" fmla="*/ 1408808 h 1444621"/>
                  <a:gd name="connsiteX26" fmla="*/ 1218440 w 1397000"/>
                  <a:gd name="connsiteY26" fmla="*/ 1254027 h 1444621"/>
                  <a:gd name="connsiteX27" fmla="*/ 1317667 w 1397000"/>
                  <a:gd name="connsiteY27" fmla="*/ 1095280 h 1444621"/>
                  <a:gd name="connsiteX28" fmla="*/ 1381163 w 1397000"/>
                  <a:gd name="connsiteY28" fmla="*/ 980183 h 1444621"/>
                  <a:gd name="connsiteX29" fmla="*/ 1397034 w 1397000"/>
                  <a:gd name="connsiteY29" fmla="*/ 694433 h 1444621"/>
                  <a:gd name="connsiteX30" fmla="*/ 1349409 w 1397000"/>
                  <a:gd name="connsiteY30" fmla="*/ 448366 h 1444621"/>
                  <a:gd name="connsiteX31" fmla="*/ 1262100 w 1397000"/>
                  <a:gd name="connsiteY31" fmla="*/ 230089 h 1444621"/>
                  <a:gd name="connsiteX32" fmla="*/ 1178757 w 1397000"/>
                  <a:gd name="connsiteY32" fmla="*/ 114991 h 144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397000" h="1444621">
                    <a:moveTo>
                      <a:pt x="1119237" y="51495"/>
                    </a:moveTo>
                    <a:lnTo>
                      <a:pt x="960479" y="27683"/>
                    </a:lnTo>
                    <a:lnTo>
                      <a:pt x="746164" y="3870"/>
                    </a:lnTo>
                    <a:lnTo>
                      <a:pt x="607252" y="-95"/>
                    </a:lnTo>
                    <a:lnTo>
                      <a:pt x="472321" y="3870"/>
                    </a:lnTo>
                    <a:lnTo>
                      <a:pt x="369127" y="35624"/>
                    </a:lnTo>
                    <a:lnTo>
                      <a:pt x="277844" y="134839"/>
                    </a:lnTo>
                    <a:lnTo>
                      <a:pt x="206406" y="337245"/>
                    </a:lnTo>
                    <a:lnTo>
                      <a:pt x="190533" y="380905"/>
                    </a:lnTo>
                    <a:lnTo>
                      <a:pt x="95283" y="412647"/>
                    </a:lnTo>
                    <a:lnTo>
                      <a:pt x="39719" y="503933"/>
                    </a:lnTo>
                    <a:lnTo>
                      <a:pt x="33" y="634902"/>
                    </a:lnTo>
                    <a:lnTo>
                      <a:pt x="43696" y="749999"/>
                    </a:lnTo>
                    <a:lnTo>
                      <a:pt x="146875" y="785718"/>
                    </a:lnTo>
                    <a:lnTo>
                      <a:pt x="230219" y="746022"/>
                    </a:lnTo>
                    <a:lnTo>
                      <a:pt x="269914" y="658714"/>
                    </a:lnTo>
                    <a:lnTo>
                      <a:pt x="317539" y="666655"/>
                    </a:lnTo>
                    <a:lnTo>
                      <a:pt x="333408" y="686491"/>
                    </a:lnTo>
                    <a:lnTo>
                      <a:pt x="317539" y="777777"/>
                    </a:lnTo>
                    <a:lnTo>
                      <a:pt x="313563" y="892874"/>
                    </a:lnTo>
                    <a:lnTo>
                      <a:pt x="337375" y="1051620"/>
                    </a:lnTo>
                    <a:lnTo>
                      <a:pt x="336445" y="1142298"/>
                    </a:lnTo>
                    <a:lnTo>
                      <a:pt x="408813" y="1257991"/>
                    </a:lnTo>
                    <a:lnTo>
                      <a:pt x="535814" y="1349277"/>
                    </a:lnTo>
                    <a:lnTo>
                      <a:pt x="758071" y="1444527"/>
                    </a:lnTo>
                    <a:lnTo>
                      <a:pt x="1004128" y="1408808"/>
                    </a:lnTo>
                    <a:lnTo>
                      <a:pt x="1218440" y="1254027"/>
                    </a:lnTo>
                    <a:lnTo>
                      <a:pt x="1317667" y="1095280"/>
                    </a:lnTo>
                    <a:lnTo>
                      <a:pt x="1381163" y="980183"/>
                    </a:lnTo>
                    <a:lnTo>
                      <a:pt x="1397034" y="694433"/>
                    </a:lnTo>
                    <a:lnTo>
                      <a:pt x="1349409" y="448366"/>
                    </a:lnTo>
                    <a:lnTo>
                      <a:pt x="1262100" y="230089"/>
                    </a:lnTo>
                    <a:lnTo>
                      <a:pt x="1178757" y="114991"/>
                    </a:lnTo>
                  </a:path>
                </a:pathLst>
              </a:custGeom>
              <a:solidFill>
                <a:srgbClr val="F0D6B7"/>
              </a:solidFill>
              <a:ln w="11906" cap="flat">
                <a:no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1520C30A-CA36-E7B5-9943-443F957E9E1B}"/>
                  </a:ext>
                </a:extLst>
              </p:cNvPr>
              <p:cNvSpPr/>
              <p:nvPr/>
            </p:nvSpPr>
            <p:spPr>
              <a:xfrm flipV="1">
                <a:off x="1534915" y="3324808"/>
                <a:ext cx="1162838" cy="1222378"/>
              </a:xfrm>
              <a:custGeom>
                <a:avLst/>
                <a:gdLst>
                  <a:gd name="connsiteX0" fmla="*/ 1119218 w 1162838"/>
                  <a:gd name="connsiteY0" fmla="*/ 480364 h 1222378"/>
                  <a:gd name="connsiteX1" fmla="*/ 551678 w 1162838"/>
                  <a:gd name="connsiteY1" fmla="*/ 456551 h 1222378"/>
                  <a:gd name="connsiteX2" fmla="*/ 551678 w 1162838"/>
                  <a:gd name="connsiteY2" fmla="*/ 361301 h 1222378"/>
                  <a:gd name="connsiteX3" fmla="*/ 599303 w 1162838"/>
                  <a:gd name="connsiteY3" fmla="*/ 27926 h 1222378"/>
                  <a:gd name="connsiteX4" fmla="*/ 575490 w 1162838"/>
                  <a:gd name="connsiteY4" fmla="*/ 137 h 1222378"/>
                  <a:gd name="connsiteX5" fmla="*/ 178621 w 1162838"/>
                  <a:gd name="connsiteY5" fmla="*/ 135083 h 1222378"/>
                  <a:gd name="connsiteX6" fmla="*/ 150832 w 1162838"/>
                  <a:gd name="connsiteY6" fmla="*/ 182708 h 1222378"/>
                  <a:gd name="connsiteX7" fmla="*/ 111146 w 1162838"/>
                  <a:gd name="connsiteY7" fmla="*/ 631168 h 1222378"/>
                  <a:gd name="connsiteX8" fmla="*/ 19878 w 1162838"/>
                  <a:gd name="connsiteY8" fmla="*/ 901047 h 1222378"/>
                  <a:gd name="connsiteX9" fmla="*/ 28 w 1162838"/>
                  <a:gd name="connsiteY9" fmla="*/ 964543 h 1222378"/>
                  <a:gd name="connsiteX10" fmla="*/ 317520 w 1162838"/>
                  <a:gd name="connsiteY10" fmla="*/ 1182821 h 1222378"/>
                  <a:gd name="connsiteX11" fmla="*/ 416746 w 1162838"/>
                  <a:gd name="connsiteY11" fmla="*/ 1222516 h 1222378"/>
                  <a:gd name="connsiteX12" fmla="*/ 504053 w 1162838"/>
                  <a:gd name="connsiteY12" fmla="*/ 1115360 h 1222378"/>
                  <a:gd name="connsiteX13" fmla="*/ 579457 w 1162838"/>
                  <a:gd name="connsiteY13" fmla="*/ 1047887 h 1222378"/>
                  <a:gd name="connsiteX14" fmla="*/ 666778 w 1162838"/>
                  <a:gd name="connsiteY14" fmla="*/ 1020110 h 1222378"/>
                  <a:gd name="connsiteX15" fmla="*/ 706459 w 1162838"/>
                  <a:gd name="connsiteY15" fmla="*/ 1008204 h 1222378"/>
                  <a:gd name="connsiteX16" fmla="*/ 754084 w 1162838"/>
                  <a:gd name="connsiteY16" fmla="*/ 801833 h 1222378"/>
                  <a:gd name="connsiteX17" fmla="*/ 789803 w 1162838"/>
                  <a:gd name="connsiteY17" fmla="*/ 758175 h 1222378"/>
                  <a:gd name="connsiteX18" fmla="*/ 881090 w 1162838"/>
                  <a:gd name="connsiteY18" fmla="*/ 789926 h 1222378"/>
                  <a:gd name="connsiteX19" fmla="*/ 817582 w 1162838"/>
                  <a:gd name="connsiteY19" fmla="*/ 666887 h 1222378"/>
                  <a:gd name="connsiteX20" fmla="*/ 1162866 w 1162838"/>
                  <a:gd name="connsiteY20" fmla="*/ 504176 h 1222378"/>
                  <a:gd name="connsiteX21" fmla="*/ 1119218 w 1162838"/>
                  <a:gd name="connsiteY21" fmla="*/ 480364 h 122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62838" h="1222378">
                    <a:moveTo>
                      <a:pt x="1119218" y="480364"/>
                    </a:moveTo>
                    <a:lnTo>
                      <a:pt x="551678" y="456551"/>
                    </a:lnTo>
                    <a:lnTo>
                      <a:pt x="551678" y="361301"/>
                    </a:lnTo>
                    <a:lnTo>
                      <a:pt x="599303" y="27926"/>
                    </a:lnTo>
                    <a:lnTo>
                      <a:pt x="575490" y="137"/>
                    </a:lnTo>
                    <a:lnTo>
                      <a:pt x="178621" y="135083"/>
                    </a:lnTo>
                    <a:lnTo>
                      <a:pt x="150832" y="182708"/>
                    </a:lnTo>
                    <a:lnTo>
                      <a:pt x="111146" y="631168"/>
                    </a:lnTo>
                    <a:lnTo>
                      <a:pt x="19878" y="901047"/>
                    </a:lnTo>
                    <a:lnTo>
                      <a:pt x="28" y="964543"/>
                    </a:lnTo>
                    <a:lnTo>
                      <a:pt x="317520" y="1182821"/>
                    </a:lnTo>
                    <a:lnTo>
                      <a:pt x="416746" y="1222516"/>
                    </a:lnTo>
                    <a:lnTo>
                      <a:pt x="504053" y="1115360"/>
                    </a:lnTo>
                    <a:lnTo>
                      <a:pt x="579457" y="1047887"/>
                    </a:lnTo>
                    <a:lnTo>
                      <a:pt x="666778" y="1020110"/>
                    </a:lnTo>
                    <a:lnTo>
                      <a:pt x="706459" y="1008204"/>
                    </a:lnTo>
                    <a:lnTo>
                      <a:pt x="754084" y="801833"/>
                    </a:lnTo>
                    <a:lnTo>
                      <a:pt x="789803" y="758175"/>
                    </a:lnTo>
                    <a:lnTo>
                      <a:pt x="881090" y="789926"/>
                    </a:lnTo>
                    <a:lnTo>
                      <a:pt x="817582" y="666887"/>
                    </a:lnTo>
                    <a:lnTo>
                      <a:pt x="1162866" y="504176"/>
                    </a:lnTo>
                    <a:lnTo>
                      <a:pt x="1119218" y="480364"/>
                    </a:lnTo>
                  </a:path>
                </a:pathLst>
              </a:custGeom>
              <a:solidFill>
                <a:srgbClr val="335061"/>
              </a:solidFill>
              <a:ln w="11906" cap="flat">
                <a:noFill/>
                <a:prstDash val="solid"/>
                <a:miter/>
              </a:ln>
            </p:spPr>
            <p:txBody>
              <a:bodyPr rtlCol="0" anchor="ctr"/>
              <a:lstStyle/>
              <a:p>
                <a:endParaRPr lang="en-IN" dirty="0"/>
              </a:p>
            </p:txBody>
          </p:sp>
          <p:sp>
            <p:nvSpPr>
              <p:cNvPr id="12" name="Freeform: Shape 11">
                <a:extLst>
                  <a:ext uri="{FF2B5EF4-FFF2-40B4-BE49-F238E27FC236}">
                    <a16:creationId xmlns:a16="http://schemas.microsoft.com/office/drawing/2014/main" id="{C2D72372-8AF0-4028-14F0-29E251170118}"/>
                  </a:ext>
                </a:extLst>
              </p:cNvPr>
              <p:cNvSpPr/>
              <p:nvPr/>
            </p:nvSpPr>
            <p:spPr>
              <a:xfrm flipV="1">
                <a:off x="1697626" y="2023062"/>
                <a:ext cx="508001" cy="750093"/>
              </a:xfrm>
              <a:custGeom>
                <a:avLst/>
                <a:gdLst>
                  <a:gd name="connsiteX0" fmla="*/ 15907 w 508001"/>
                  <a:gd name="connsiteY0" fmla="*/ 91132 h 750093"/>
                  <a:gd name="connsiteX1" fmla="*/ 119087 w 508001"/>
                  <a:gd name="connsiteY1" fmla="*/ 126850 h 750093"/>
                  <a:gd name="connsiteX2" fmla="*/ 202430 w 508001"/>
                  <a:gd name="connsiteY2" fmla="*/ 87155 h 750093"/>
                  <a:gd name="connsiteX3" fmla="*/ 242126 w 508001"/>
                  <a:gd name="connsiteY3" fmla="*/ -153 h 750093"/>
                  <a:gd name="connsiteX4" fmla="*/ 289751 w 508001"/>
                  <a:gd name="connsiteY4" fmla="*/ 7788 h 750093"/>
                  <a:gd name="connsiteX5" fmla="*/ 301657 w 508001"/>
                  <a:gd name="connsiteY5" fmla="*/ 55413 h 750093"/>
                  <a:gd name="connsiteX6" fmla="*/ 277845 w 508001"/>
                  <a:gd name="connsiteY6" fmla="*/ 146686 h 750093"/>
                  <a:gd name="connsiteX7" fmla="*/ 301657 w 508001"/>
                  <a:gd name="connsiteY7" fmla="*/ 364975 h 750093"/>
                  <a:gd name="connsiteX8" fmla="*/ 281807 w 508001"/>
                  <a:gd name="connsiteY8" fmla="*/ 484038 h 750093"/>
                  <a:gd name="connsiteX9" fmla="*/ 353245 w 508001"/>
                  <a:gd name="connsiteY9" fmla="*/ 567382 h 750093"/>
                  <a:gd name="connsiteX10" fmla="*/ 508026 w 508001"/>
                  <a:gd name="connsiteY10" fmla="*/ 690409 h 750093"/>
                  <a:gd name="connsiteX11" fmla="*/ 464368 w 508001"/>
                  <a:gd name="connsiteY11" fmla="*/ 749940 h 750093"/>
                  <a:gd name="connsiteX12" fmla="*/ 246088 w 508001"/>
                  <a:gd name="connsiteY12" fmla="*/ 642784 h 750093"/>
                  <a:gd name="connsiteX13" fmla="*/ 154805 w 508001"/>
                  <a:gd name="connsiteY13" fmla="*/ 571347 h 750093"/>
                  <a:gd name="connsiteX14" fmla="*/ 103213 w 508001"/>
                  <a:gd name="connsiteY14" fmla="*/ 460225 h 750093"/>
                  <a:gd name="connsiteX15" fmla="*/ 23837 w 508001"/>
                  <a:gd name="connsiteY15" fmla="*/ 353069 h 750093"/>
                  <a:gd name="connsiteX16" fmla="*/ 24 w 508001"/>
                  <a:gd name="connsiteY16" fmla="*/ 226065 h 750093"/>
                  <a:gd name="connsiteX17" fmla="*/ 15907 w 508001"/>
                  <a:gd name="connsiteY17" fmla="*/ 91132 h 75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8001" h="750093">
                    <a:moveTo>
                      <a:pt x="15907" y="91132"/>
                    </a:moveTo>
                    <a:lnTo>
                      <a:pt x="119087" y="126850"/>
                    </a:lnTo>
                    <a:lnTo>
                      <a:pt x="202430" y="87155"/>
                    </a:lnTo>
                    <a:lnTo>
                      <a:pt x="242126" y="-153"/>
                    </a:lnTo>
                    <a:lnTo>
                      <a:pt x="289751" y="7788"/>
                    </a:lnTo>
                    <a:lnTo>
                      <a:pt x="301657" y="55413"/>
                    </a:lnTo>
                    <a:lnTo>
                      <a:pt x="277845" y="146686"/>
                    </a:lnTo>
                    <a:lnTo>
                      <a:pt x="301657" y="364975"/>
                    </a:lnTo>
                    <a:lnTo>
                      <a:pt x="281807" y="484038"/>
                    </a:lnTo>
                    <a:lnTo>
                      <a:pt x="353245" y="567382"/>
                    </a:lnTo>
                    <a:lnTo>
                      <a:pt x="508026" y="690409"/>
                    </a:lnTo>
                    <a:lnTo>
                      <a:pt x="464368" y="749940"/>
                    </a:lnTo>
                    <a:lnTo>
                      <a:pt x="246088" y="642784"/>
                    </a:lnTo>
                    <a:lnTo>
                      <a:pt x="154805" y="571347"/>
                    </a:lnTo>
                    <a:lnTo>
                      <a:pt x="103213" y="460225"/>
                    </a:lnTo>
                    <a:lnTo>
                      <a:pt x="23837" y="353069"/>
                    </a:lnTo>
                    <a:lnTo>
                      <a:pt x="24" y="226065"/>
                    </a:lnTo>
                    <a:lnTo>
                      <a:pt x="15907" y="91132"/>
                    </a:lnTo>
                  </a:path>
                </a:pathLst>
              </a:custGeom>
              <a:solidFill>
                <a:srgbClr val="6D6B6D"/>
              </a:solidFill>
              <a:ln w="11906" cap="flat">
                <a:noFill/>
                <a:prstDash val="solid"/>
                <a:miter/>
              </a:ln>
            </p:spPr>
            <p:txBody>
              <a:bodyPr rtlCol="0" anchor="ctr"/>
              <a:lstStyle/>
              <a:p>
                <a:endParaRPr lang="en-IN" dirty="0"/>
              </a:p>
            </p:txBody>
          </p:sp>
          <p:sp>
            <p:nvSpPr>
              <p:cNvPr id="15" name="Freeform: Shape 14">
                <a:extLst>
                  <a:ext uri="{FF2B5EF4-FFF2-40B4-BE49-F238E27FC236}">
                    <a16:creationId xmlns:a16="http://schemas.microsoft.com/office/drawing/2014/main" id="{3960676A-61CA-72AF-5ED3-6981E58029E5}"/>
                  </a:ext>
                </a:extLst>
              </p:cNvPr>
              <p:cNvSpPr/>
              <p:nvPr/>
            </p:nvSpPr>
            <p:spPr>
              <a:xfrm flipV="1">
                <a:off x="1784946" y="2036404"/>
                <a:ext cx="497940" cy="280349"/>
              </a:xfrm>
              <a:custGeom>
                <a:avLst/>
                <a:gdLst>
                  <a:gd name="connsiteX0" fmla="*/ 91299 w 497940"/>
                  <a:gd name="connsiteY0" fmla="*/ 7746 h 280349"/>
                  <a:gd name="connsiteX1" fmla="*/ 388955 w 497940"/>
                  <a:gd name="connsiteY1" fmla="*/ 226023 h 280349"/>
                  <a:gd name="connsiteX2" fmla="*/ 400862 w 497940"/>
                  <a:gd name="connsiteY2" fmla="*/ 277625 h 280349"/>
                  <a:gd name="connsiteX3" fmla="*/ 142901 w 497940"/>
                  <a:gd name="connsiteY3" fmla="*/ 178398 h 280349"/>
                  <a:gd name="connsiteX4" fmla="*/ 43674 w 497940"/>
                  <a:gd name="connsiteY4" fmla="*/ 79184 h 280349"/>
                  <a:gd name="connsiteX5" fmla="*/ 26 w 497940"/>
                  <a:gd name="connsiteY5" fmla="*/ -195 h 280349"/>
                  <a:gd name="connsiteX6" fmla="*/ 91299 w 497940"/>
                  <a:gd name="connsiteY6" fmla="*/ 7746 h 28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940" h="280349">
                    <a:moveTo>
                      <a:pt x="91299" y="7746"/>
                    </a:moveTo>
                    <a:cubicBezTo>
                      <a:pt x="91299" y="7746"/>
                      <a:pt x="150830" y="154586"/>
                      <a:pt x="388955" y="226023"/>
                    </a:cubicBezTo>
                    <a:cubicBezTo>
                      <a:pt x="627080" y="297461"/>
                      <a:pt x="400862" y="277625"/>
                      <a:pt x="400862" y="277625"/>
                    </a:cubicBezTo>
                    <a:lnTo>
                      <a:pt x="142901" y="178398"/>
                    </a:lnTo>
                    <a:lnTo>
                      <a:pt x="43674" y="79184"/>
                    </a:lnTo>
                    <a:lnTo>
                      <a:pt x="26" y="-195"/>
                    </a:lnTo>
                    <a:lnTo>
                      <a:pt x="91299" y="7746"/>
                    </a:lnTo>
                  </a:path>
                </a:pathLst>
              </a:custGeom>
              <a:solidFill>
                <a:srgbClr val="DCD9D8"/>
              </a:solidFill>
              <a:ln w="11906" cap="flat">
                <a:noFill/>
                <a:prstDash val="solid"/>
                <a:miter/>
              </a:ln>
            </p:spPr>
            <p:txBody>
              <a:bodyPr rtlCol="0" anchor="ctr"/>
              <a:lstStyle/>
              <a:p>
                <a:endParaRPr lang="en-IN" dirty="0"/>
              </a:p>
            </p:txBody>
          </p:sp>
          <p:sp>
            <p:nvSpPr>
              <p:cNvPr id="16" name="Freeform: Shape 15">
                <a:extLst>
                  <a:ext uri="{FF2B5EF4-FFF2-40B4-BE49-F238E27FC236}">
                    <a16:creationId xmlns:a16="http://schemas.microsoft.com/office/drawing/2014/main" id="{F2151D3F-D494-B420-7CF7-0F75E1BE8CC0}"/>
                  </a:ext>
                </a:extLst>
              </p:cNvPr>
              <p:cNvSpPr/>
              <p:nvPr/>
            </p:nvSpPr>
            <p:spPr>
              <a:xfrm flipV="1">
                <a:off x="1697626" y="2288964"/>
                <a:ext cx="293689" cy="392906"/>
              </a:xfrm>
              <a:custGeom>
                <a:avLst/>
                <a:gdLst>
                  <a:gd name="connsiteX0" fmla="*/ 59553 w 293689"/>
                  <a:gd name="connsiteY0" fmla="*/ 27640 h 392906"/>
                  <a:gd name="connsiteX1" fmla="*/ 293711 w 293689"/>
                  <a:gd name="connsiteY1" fmla="*/ 345144 h 392906"/>
                  <a:gd name="connsiteX2" fmla="*/ 281805 w 293689"/>
                  <a:gd name="connsiteY2" fmla="*/ 392769 h 392906"/>
                  <a:gd name="connsiteX3" fmla="*/ 63530 w 293689"/>
                  <a:gd name="connsiteY3" fmla="*/ 341168 h 392906"/>
                  <a:gd name="connsiteX4" fmla="*/ 22 w 293689"/>
                  <a:gd name="connsiteY4" fmla="*/ 134797 h 392906"/>
                  <a:gd name="connsiteX5" fmla="*/ 15905 w 293689"/>
                  <a:gd name="connsiteY5" fmla="*/ -137 h 392906"/>
                  <a:gd name="connsiteX6" fmla="*/ 59553 w 293689"/>
                  <a:gd name="connsiteY6" fmla="*/ 27640 h 39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689" h="392906">
                    <a:moveTo>
                      <a:pt x="59553" y="27640"/>
                    </a:moveTo>
                    <a:cubicBezTo>
                      <a:pt x="59553" y="27640"/>
                      <a:pt x="-23791" y="305461"/>
                      <a:pt x="293711" y="345144"/>
                    </a:cubicBezTo>
                    <a:lnTo>
                      <a:pt x="281805" y="392769"/>
                    </a:lnTo>
                    <a:lnTo>
                      <a:pt x="63530" y="341168"/>
                    </a:lnTo>
                    <a:lnTo>
                      <a:pt x="22" y="134797"/>
                    </a:lnTo>
                    <a:lnTo>
                      <a:pt x="15905" y="-137"/>
                    </a:lnTo>
                    <a:lnTo>
                      <a:pt x="59553" y="27640"/>
                    </a:lnTo>
                  </a:path>
                </a:pathLst>
              </a:custGeom>
              <a:solidFill>
                <a:srgbClr val="DCD9D8"/>
              </a:solidFill>
              <a:ln w="11906" cap="flat">
                <a:noFill/>
                <a:prstDash val="solid"/>
                <a:miter/>
              </a:ln>
            </p:spPr>
            <p:txBody>
              <a:bodyPr rtlCol="0" anchor="ctr"/>
              <a:lstStyle/>
              <a:p>
                <a:endParaRPr lang="en-IN" dirty="0"/>
              </a:p>
            </p:txBody>
          </p:sp>
          <p:sp>
            <p:nvSpPr>
              <p:cNvPr id="17" name="Freeform: Shape 16">
                <a:extLst>
                  <a:ext uri="{FF2B5EF4-FFF2-40B4-BE49-F238E27FC236}">
                    <a16:creationId xmlns:a16="http://schemas.microsoft.com/office/drawing/2014/main" id="{FF1D805F-FCD3-7755-6135-9090AE650838}"/>
                  </a:ext>
                </a:extLst>
              </p:cNvPr>
              <p:cNvSpPr/>
              <p:nvPr/>
            </p:nvSpPr>
            <p:spPr>
              <a:xfrm flipV="1">
                <a:off x="1884159" y="2972835"/>
                <a:ext cx="267092" cy="446076"/>
              </a:xfrm>
              <a:custGeom>
                <a:avLst/>
                <a:gdLst>
                  <a:gd name="connsiteX0" fmla="*/ 26 w 267092"/>
                  <a:gd name="connsiteY0" fmla="*/ 395723 h 446076"/>
                  <a:gd name="connsiteX1" fmla="*/ 51990 w 267092"/>
                  <a:gd name="connsiteY1" fmla="*/ 446074 h 446076"/>
                  <a:gd name="connsiteX2" fmla="*/ 79407 w 267092"/>
                  <a:gd name="connsiteY2" fmla="*/ 415570 h 446076"/>
                  <a:gd name="connsiteX3" fmla="*/ 265930 w 267092"/>
                  <a:gd name="connsiteY3" fmla="*/ 2804 h 446076"/>
                  <a:gd name="connsiteX4" fmla="*/ 138938 w 267092"/>
                  <a:gd name="connsiteY4" fmla="*/ 22664 h 446076"/>
                  <a:gd name="connsiteX5" fmla="*/ 11932 w 267092"/>
                  <a:gd name="connsiteY5" fmla="*/ 221094 h 44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092" h="446076">
                    <a:moveTo>
                      <a:pt x="26" y="395723"/>
                    </a:moveTo>
                    <a:lnTo>
                      <a:pt x="51990" y="446074"/>
                    </a:lnTo>
                    <a:cubicBezTo>
                      <a:pt x="51990" y="446074"/>
                      <a:pt x="75445" y="443348"/>
                      <a:pt x="79407" y="415570"/>
                    </a:cubicBezTo>
                    <a:cubicBezTo>
                      <a:pt x="83369" y="387781"/>
                      <a:pt x="95276" y="137750"/>
                      <a:pt x="265930" y="2804"/>
                    </a:cubicBezTo>
                    <a:cubicBezTo>
                      <a:pt x="281497" y="-9507"/>
                      <a:pt x="138938" y="22664"/>
                      <a:pt x="138938" y="22664"/>
                    </a:cubicBezTo>
                    <a:lnTo>
                      <a:pt x="11932" y="221094"/>
                    </a:lnTo>
                  </a:path>
                </a:pathLst>
              </a:custGeom>
              <a:solidFill>
                <a:srgbClr val="F7E4CD"/>
              </a:solidFill>
              <a:ln w="11906" cap="flat">
                <a:noFill/>
                <a:prstDash val="solid"/>
                <a:miter/>
              </a:ln>
            </p:spPr>
            <p:txBody>
              <a:bodyPr rtlCol="0" anchor="ctr"/>
              <a:lstStyle/>
              <a:p>
                <a:endParaRPr lang="en-IN" dirty="0"/>
              </a:p>
            </p:txBody>
          </p:sp>
          <p:sp>
            <p:nvSpPr>
              <p:cNvPr id="18" name="Freeform: Shape 17">
                <a:extLst>
                  <a:ext uri="{FF2B5EF4-FFF2-40B4-BE49-F238E27FC236}">
                    <a16:creationId xmlns:a16="http://schemas.microsoft.com/office/drawing/2014/main" id="{792573AC-9B15-65B1-92DF-2CBA63D4918A}"/>
                  </a:ext>
                </a:extLst>
              </p:cNvPr>
              <p:cNvSpPr/>
              <p:nvPr/>
            </p:nvSpPr>
            <p:spPr>
              <a:xfrm flipV="1">
                <a:off x="2614237" y="2836228"/>
                <a:ext cx="74241" cy="111557"/>
              </a:xfrm>
              <a:custGeom>
                <a:avLst/>
                <a:gdLst>
                  <a:gd name="connsiteX0" fmla="*/ 236 w 74241"/>
                  <a:gd name="connsiteY0" fmla="*/ -60 h 111557"/>
                  <a:gd name="connsiteX1" fmla="*/ 41884 w 74241"/>
                  <a:gd name="connsiteY1" fmla="*/ 110989 h 111557"/>
                  <a:gd name="connsiteX2" fmla="*/ 74281 w 74241"/>
                  <a:gd name="connsiteY2" fmla="*/ 69341 h 111557"/>
                  <a:gd name="connsiteX3" fmla="*/ 236 w 74241"/>
                  <a:gd name="connsiteY3" fmla="*/ -60 h 111557"/>
                </a:gdLst>
                <a:ahLst/>
                <a:cxnLst>
                  <a:cxn ang="0">
                    <a:pos x="connsiteX0" y="connsiteY0"/>
                  </a:cxn>
                  <a:cxn ang="0">
                    <a:pos x="connsiteX1" y="connsiteY1"/>
                  </a:cxn>
                  <a:cxn ang="0">
                    <a:pos x="connsiteX2" y="connsiteY2"/>
                  </a:cxn>
                  <a:cxn ang="0">
                    <a:pos x="connsiteX3" y="connsiteY3"/>
                  </a:cxn>
                </a:cxnLst>
                <a:rect l="l" t="t" r="r" b="b"/>
                <a:pathLst>
                  <a:path w="74241" h="111557">
                    <a:moveTo>
                      <a:pt x="236" y="-60"/>
                    </a:moveTo>
                    <a:cubicBezTo>
                      <a:pt x="236" y="-60"/>
                      <a:pt x="9487" y="120241"/>
                      <a:pt x="41884" y="110989"/>
                    </a:cubicBezTo>
                    <a:cubicBezTo>
                      <a:pt x="74281" y="101738"/>
                      <a:pt x="74281" y="69341"/>
                      <a:pt x="74281" y="69341"/>
                    </a:cubicBezTo>
                    <a:cubicBezTo>
                      <a:pt x="74281" y="69341"/>
                      <a:pt x="-4396" y="18442"/>
                      <a:pt x="236" y="-60"/>
                    </a:cubicBezTo>
                  </a:path>
                </a:pathLst>
              </a:custGeom>
              <a:solidFill>
                <a:srgbClr val="F7E4CD"/>
              </a:solidFill>
              <a:ln w="11906" cap="flat">
                <a:noFill/>
                <a:prstDash val="solid"/>
                <a:miter/>
              </a:ln>
            </p:spPr>
            <p:txBody>
              <a:bodyPr rtlCol="0" anchor="ctr"/>
              <a:lstStyle/>
              <a:p>
                <a:endParaRPr lang="en-IN" dirty="0"/>
              </a:p>
            </p:txBody>
          </p:sp>
          <p:sp>
            <p:nvSpPr>
              <p:cNvPr id="19" name="Freeform: Shape 18">
                <a:extLst>
                  <a:ext uri="{FF2B5EF4-FFF2-40B4-BE49-F238E27FC236}">
                    <a16:creationId xmlns:a16="http://schemas.microsoft.com/office/drawing/2014/main" id="{54B84ACA-2D25-1135-31E1-1E01316CAA2A}"/>
                  </a:ext>
                </a:extLst>
              </p:cNvPr>
              <p:cNvSpPr/>
              <p:nvPr/>
            </p:nvSpPr>
            <p:spPr>
              <a:xfrm flipV="1">
                <a:off x="2872049" y="2507253"/>
                <a:ext cx="83677" cy="100329"/>
              </a:xfrm>
              <a:custGeom>
                <a:avLst/>
                <a:gdLst>
                  <a:gd name="connsiteX0" fmla="*/ 71815 w 83677"/>
                  <a:gd name="connsiteY0" fmla="*/ 100206 h 100329"/>
                  <a:gd name="connsiteX1" fmla="*/ 378 w 83677"/>
                  <a:gd name="connsiteY1" fmla="*/ 28768 h 100329"/>
                  <a:gd name="connsiteX2" fmla="*/ 83722 w 83677"/>
                  <a:gd name="connsiteY2" fmla="*/ 20827 h 100329"/>
                </a:gdLst>
                <a:ahLst/>
                <a:cxnLst>
                  <a:cxn ang="0">
                    <a:pos x="connsiteX0" y="connsiteY0"/>
                  </a:cxn>
                  <a:cxn ang="0">
                    <a:pos x="connsiteX1" y="connsiteY1"/>
                  </a:cxn>
                  <a:cxn ang="0">
                    <a:pos x="connsiteX2" y="connsiteY2"/>
                  </a:cxn>
                </a:cxnLst>
                <a:rect l="l" t="t" r="r" b="b"/>
                <a:pathLst>
                  <a:path w="83677" h="100329">
                    <a:moveTo>
                      <a:pt x="71815" y="100206"/>
                    </a:moveTo>
                    <a:cubicBezTo>
                      <a:pt x="71815" y="100206"/>
                      <a:pt x="6402" y="86394"/>
                      <a:pt x="378" y="28768"/>
                    </a:cubicBezTo>
                    <a:cubicBezTo>
                      <a:pt x="-5647" y="-28870"/>
                      <a:pt x="71815" y="16862"/>
                      <a:pt x="83722" y="20827"/>
                    </a:cubicBezTo>
                  </a:path>
                </a:pathLst>
              </a:custGeom>
              <a:solidFill>
                <a:srgbClr val="F7E4CD"/>
              </a:solidFill>
              <a:ln w="11906" cap="flat">
                <a:noFill/>
                <a:prstDash val="solid"/>
                <a:miter/>
              </a:ln>
            </p:spPr>
            <p:txBody>
              <a:bodyPr rtlCol="0" anchor="ctr"/>
              <a:lstStyle/>
              <a:p>
                <a:endParaRPr lang="en-IN" dirty="0"/>
              </a:p>
            </p:txBody>
          </p:sp>
          <p:sp>
            <p:nvSpPr>
              <p:cNvPr id="20" name="Freeform: Shape 19">
                <a:extLst>
                  <a:ext uri="{FF2B5EF4-FFF2-40B4-BE49-F238E27FC236}">
                    <a16:creationId xmlns:a16="http://schemas.microsoft.com/office/drawing/2014/main" id="{1052F28D-9783-602A-B80D-8EE941F1252C}"/>
                  </a:ext>
                </a:extLst>
              </p:cNvPr>
              <p:cNvSpPr/>
              <p:nvPr/>
            </p:nvSpPr>
            <p:spPr>
              <a:xfrm flipV="1">
                <a:off x="2376282" y="2511230"/>
                <a:ext cx="127006" cy="111810"/>
              </a:xfrm>
              <a:custGeom>
                <a:avLst/>
                <a:gdLst>
                  <a:gd name="connsiteX0" fmla="*/ 87355 w 127006"/>
                  <a:gd name="connsiteY0" fmla="*/ 111689 h 111810"/>
                  <a:gd name="connsiteX1" fmla="*/ 34 w 127006"/>
                  <a:gd name="connsiteY1" fmla="*/ 44228 h 111810"/>
                  <a:gd name="connsiteX2" fmla="*/ 127041 w 127006"/>
                  <a:gd name="connsiteY2" fmla="*/ 16439 h 111810"/>
                </a:gdLst>
                <a:ahLst/>
                <a:cxnLst>
                  <a:cxn ang="0">
                    <a:pos x="connsiteX0" y="connsiteY0"/>
                  </a:cxn>
                  <a:cxn ang="0">
                    <a:pos x="connsiteX1" y="connsiteY1"/>
                  </a:cxn>
                  <a:cxn ang="0">
                    <a:pos x="connsiteX2" y="connsiteY2"/>
                  </a:cxn>
                </a:cxnLst>
                <a:rect l="l" t="t" r="r" b="b"/>
                <a:pathLst>
                  <a:path w="127006" h="111810">
                    <a:moveTo>
                      <a:pt x="87355" y="111689"/>
                    </a:moveTo>
                    <a:cubicBezTo>
                      <a:pt x="87355" y="111689"/>
                      <a:pt x="34" y="99783"/>
                      <a:pt x="34" y="44228"/>
                    </a:cubicBezTo>
                    <a:cubicBezTo>
                      <a:pt x="34" y="-11338"/>
                      <a:pt x="99264" y="-7373"/>
                      <a:pt x="127041" y="16439"/>
                    </a:cubicBezTo>
                  </a:path>
                </a:pathLst>
              </a:custGeom>
              <a:solidFill>
                <a:srgbClr val="F7E4CD"/>
              </a:solidFill>
              <a:ln w="11906" cap="flat">
                <a:noFill/>
                <a:prstDash val="solid"/>
                <a:miter/>
              </a:ln>
            </p:spPr>
            <p:txBody>
              <a:bodyPr rtlCol="0" anchor="ctr"/>
              <a:lstStyle/>
              <a:p>
                <a:endParaRPr lang="en-IN" dirty="0"/>
              </a:p>
            </p:txBody>
          </p:sp>
          <p:sp>
            <p:nvSpPr>
              <p:cNvPr id="21" name="Freeform: Shape 20">
                <a:extLst>
                  <a:ext uri="{FF2B5EF4-FFF2-40B4-BE49-F238E27FC236}">
                    <a16:creationId xmlns:a16="http://schemas.microsoft.com/office/drawing/2014/main" id="{2D23205A-E16B-3A1F-A2DA-B7D2538C2E36}"/>
                  </a:ext>
                </a:extLst>
              </p:cNvPr>
              <p:cNvSpPr/>
              <p:nvPr/>
            </p:nvSpPr>
            <p:spPr>
              <a:xfrm flipV="1">
                <a:off x="1665884" y="2654093"/>
                <a:ext cx="257960" cy="353222"/>
              </a:xfrm>
              <a:custGeom>
                <a:avLst/>
                <a:gdLst>
                  <a:gd name="connsiteX0" fmla="*/ 257982 w 257960"/>
                  <a:gd name="connsiteY0" fmla="*/ 238053 h 353222"/>
                  <a:gd name="connsiteX1" fmla="*/ 91294 w 257960"/>
                  <a:gd name="connsiteY1" fmla="*/ 242018 h 353222"/>
                  <a:gd name="connsiteX2" fmla="*/ 115107 w 257960"/>
                  <a:gd name="connsiteY2" fmla="*/ -72 h 353222"/>
                  <a:gd name="connsiteX3" fmla="*/ 63515 w 257960"/>
                  <a:gd name="connsiteY3" fmla="*/ 15799 h 353222"/>
                  <a:gd name="connsiteX4" fmla="*/ 15890 w 257960"/>
                  <a:gd name="connsiteY4" fmla="*/ 138827 h 353222"/>
                  <a:gd name="connsiteX5" fmla="*/ 21 w 257960"/>
                  <a:gd name="connsiteY5" fmla="*/ 257889 h 353222"/>
                  <a:gd name="connsiteX6" fmla="*/ 91294 w 257960"/>
                  <a:gd name="connsiteY6" fmla="*/ 353151 h 353222"/>
                  <a:gd name="connsiteX7" fmla="*/ 194483 w 257960"/>
                  <a:gd name="connsiteY7" fmla="*/ 345210 h 353222"/>
                  <a:gd name="connsiteX8" fmla="*/ 254015 w 257960"/>
                  <a:gd name="connsiteY8" fmla="*/ 297585 h 353222"/>
                  <a:gd name="connsiteX9" fmla="*/ 257982 w 257960"/>
                  <a:gd name="connsiteY9" fmla="*/ 238053 h 35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960" h="353222">
                    <a:moveTo>
                      <a:pt x="257982" y="238053"/>
                    </a:moveTo>
                    <a:cubicBezTo>
                      <a:pt x="257982" y="238053"/>
                      <a:pt x="107163" y="329339"/>
                      <a:pt x="91294" y="242018"/>
                    </a:cubicBezTo>
                    <a:cubicBezTo>
                      <a:pt x="75421" y="154710"/>
                      <a:pt x="39693" y="91202"/>
                      <a:pt x="115107" y="-72"/>
                    </a:cubicBezTo>
                    <a:lnTo>
                      <a:pt x="63515" y="15799"/>
                    </a:lnTo>
                    <a:lnTo>
                      <a:pt x="15890" y="138827"/>
                    </a:lnTo>
                    <a:lnTo>
                      <a:pt x="21" y="257889"/>
                    </a:lnTo>
                    <a:lnTo>
                      <a:pt x="91294" y="353151"/>
                    </a:lnTo>
                    <a:lnTo>
                      <a:pt x="194483" y="345210"/>
                    </a:lnTo>
                    <a:lnTo>
                      <a:pt x="254015" y="297585"/>
                    </a:lnTo>
                    <a:lnTo>
                      <a:pt x="257982" y="238053"/>
                    </a:lnTo>
                  </a:path>
                </a:pathLst>
              </a:custGeom>
              <a:solidFill>
                <a:srgbClr val="F7E4CD"/>
              </a:solidFill>
              <a:ln w="11906" cap="flat">
                <a:noFill/>
                <a:prstDash val="solid"/>
                <a:miter/>
              </a:ln>
            </p:spPr>
            <p:txBody>
              <a:bodyPr rtlCol="0" anchor="ctr"/>
              <a:lstStyle/>
              <a:p>
                <a:endParaRPr lang="en-IN" dirty="0"/>
              </a:p>
            </p:txBody>
          </p:sp>
          <p:sp>
            <p:nvSpPr>
              <p:cNvPr id="22" name="Freeform: Shape 21">
                <a:extLst>
                  <a:ext uri="{FF2B5EF4-FFF2-40B4-BE49-F238E27FC236}">
                    <a16:creationId xmlns:a16="http://schemas.microsoft.com/office/drawing/2014/main" id="{FA75C5BD-914F-21BE-344F-F0E7F85A5753}"/>
                  </a:ext>
                </a:extLst>
              </p:cNvPr>
              <p:cNvSpPr/>
              <p:nvPr/>
            </p:nvSpPr>
            <p:spPr>
              <a:xfrm flipV="1">
                <a:off x="1991249" y="1954078"/>
                <a:ext cx="897004" cy="565082"/>
              </a:xfrm>
              <a:custGeom>
                <a:avLst/>
                <a:gdLst>
                  <a:gd name="connsiteX0" fmla="*/ 4068 w 897004"/>
                  <a:gd name="connsiteY0" fmla="*/ -184 h 565082"/>
                  <a:gd name="connsiteX1" fmla="*/ 412857 w 897004"/>
                  <a:gd name="connsiteY1" fmla="*/ 416535 h 565082"/>
                  <a:gd name="connsiteX2" fmla="*/ 897039 w 897004"/>
                  <a:gd name="connsiteY2" fmla="*/ 341133 h 565082"/>
                  <a:gd name="connsiteX3" fmla="*/ 408880 w 897004"/>
                  <a:gd name="connsiteY3" fmla="*/ 547504 h 565082"/>
                  <a:gd name="connsiteX4" fmla="*/ 101 w 897004"/>
                  <a:gd name="connsiteY4" fmla="*/ 182386 h 565082"/>
                  <a:gd name="connsiteX5" fmla="*/ 4068 w 897004"/>
                  <a:gd name="connsiteY5" fmla="*/ -184 h 56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004" h="565082">
                    <a:moveTo>
                      <a:pt x="4068" y="-184"/>
                    </a:moveTo>
                    <a:cubicBezTo>
                      <a:pt x="4068" y="-184"/>
                      <a:pt x="71538" y="349062"/>
                      <a:pt x="412857" y="416535"/>
                    </a:cubicBezTo>
                    <a:cubicBezTo>
                      <a:pt x="693859" y="472078"/>
                      <a:pt x="841472" y="404628"/>
                      <a:pt x="897039" y="341133"/>
                    </a:cubicBezTo>
                    <a:cubicBezTo>
                      <a:pt x="897039" y="341133"/>
                      <a:pt x="647008" y="638777"/>
                      <a:pt x="408880" y="547504"/>
                    </a:cubicBezTo>
                    <a:cubicBezTo>
                      <a:pt x="170755" y="456218"/>
                      <a:pt x="-3862" y="289531"/>
                      <a:pt x="101" y="182386"/>
                    </a:cubicBezTo>
                    <a:cubicBezTo>
                      <a:pt x="6859" y="-113"/>
                      <a:pt x="4068" y="-184"/>
                      <a:pt x="4068" y="-184"/>
                    </a:cubicBezTo>
                  </a:path>
                </a:pathLst>
              </a:custGeom>
              <a:solidFill>
                <a:srgbClr val="F7E4CD"/>
              </a:solidFill>
              <a:ln w="11906" cap="flat">
                <a:noFill/>
                <a:prstDash val="solid"/>
                <a:miter/>
              </a:ln>
            </p:spPr>
            <p:txBody>
              <a:bodyPr rtlCol="0" anchor="ctr"/>
              <a:lstStyle/>
              <a:p>
                <a:endParaRPr lang="en-IN" dirty="0"/>
              </a:p>
            </p:txBody>
          </p:sp>
          <p:sp>
            <p:nvSpPr>
              <p:cNvPr id="23" name="Freeform: Shape 22">
                <a:extLst>
                  <a:ext uri="{FF2B5EF4-FFF2-40B4-BE49-F238E27FC236}">
                    <a16:creationId xmlns:a16="http://schemas.microsoft.com/office/drawing/2014/main" id="{4A937848-1EB3-BCE6-D110-12E866562631}"/>
                  </a:ext>
                </a:extLst>
              </p:cNvPr>
              <p:cNvSpPr/>
              <p:nvPr/>
            </p:nvSpPr>
            <p:spPr>
              <a:xfrm flipV="1">
                <a:off x="2796980" y="2217506"/>
                <a:ext cx="154781" cy="130988"/>
              </a:xfrm>
              <a:custGeom>
                <a:avLst/>
                <a:gdLst>
                  <a:gd name="connsiteX0" fmla="*/ 119106 w 154781"/>
                  <a:gd name="connsiteY0" fmla="*/ 130794 h 130988"/>
                  <a:gd name="connsiteX1" fmla="*/ 44 w 154781"/>
                  <a:gd name="connsiteY1" fmla="*/ 31567 h 130988"/>
                  <a:gd name="connsiteX2" fmla="*/ 7973 w 154781"/>
                  <a:gd name="connsiteY2" fmla="*/ -175 h 130988"/>
                  <a:gd name="connsiteX3" fmla="*/ 154825 w 154781"/>
                  <a:gd name="connsiteY3" fmla="*/ 47450 h 130988"/>
                </a:gdLst>
                <a:ahLst/>
                <a:cxnLst>
                  <a:cxn ang="0">
                    <a:pos x="connsiteX0" y="connsiteY0"/>
                  </a:cxn>
                  <a:cxn ang="0">
                    <a:pos x="connsiteX1" y="connsiteY1"/>
                  </a:cxn>
                  <a:cxn ang="0">
                    <a:pos x="connsiteX2" y="connsiteY2"/>
                  </a:cxn>
                  <a:cxn ang="0">
                    <a:pos x="connsiteX3" y="connsiteY3"/>
                  </a:cxn>
                </a:cxnLst>
                <a:rect l="l" t="t" r="r" b="b"/>
                <a:pathLst>
                  <a:path w="154781" h="130988">
                    <a:moveTo>
                      <a:pt x="119106" y="130794"/>
                    </a:moveTo>
                    <a:cubicBezTo>
                      <a:pt x="119106" y="130794"/>
                      <a:pt x="4020" y="134758"/>
                      <a:pt x="44" y="31567"/>
                    </a:cubicBezTo>
                    <a:cubicBezTo>
                      <a:pt x="44" y="31567"/>
                      <a:pt x="32" y="15696"/>
                      <a:pt x="7973" y="-175"/>
                    </a:cubicBezTo>
                    <a:cubicBezTo>
                      <a:pt x="7973" y="-175"/>
                      <a:pt x="99270" y="103016"/>
                      <a:pt x="154825" y="47450"/>
                    </a:cubicBezTo>
                  </a:path>
                </a:pathLst>
              </a:custGeom>
              <a:solidFill>
                <a:srgbClr val="F7E4CD"/>
              </a:solidFill>
              <a:ln w="11906" cap="flat">
                <a:noFill/>
                <a:prstDash val="solid"/>
                <a:miter/>
              </a:ln>
            </p:spPr>
            <p:txBody>
              <a:bodyPr rtlCol="0" anchor="ctr"/>
              <a:lstStyle/>
              <a:p>
                <a:endParaRPr lang="en-IN" dirty="0"/>
              </a:p>
            </p:txBody>
          </p:sp>
          <p:sp>
            <p:nvSpPr>
              <p:cNvPr id="24" name="Freeform: Shape 23">
                <a:extLst>
                  <a:ext uri="{FF2B5EF4-FFF2-40B4-BE49-F238E27FC236}">
                    <a16:creationId xmlns:a16="http://schemas.microsoft.com/office/drawing/2014/main" id="{1C2EA7BE-23F3-D95D-8621-6A10D4236382}"/>
                  </a:ext>
                </a:extLst>
              </p:cNvPr>
              <p:cNvSpPr/>
              <p:nvPr/>
            </p:nvSpPr>
            <p:spPr>
              <a:xfrm flipV="1">
                <a:off x="2183713" y="2264168"/>
                <a:ext cx="228358" cy="220877"/>
              </a:xfrm>
              <a:custGeom>
                <a:avLst/>
                <a:gdLst>
                  <a:gd name="connsiteX0" fmla="*/ 228390 w 228358"/>
                  <a:gd name="connsiteY0" fmla="*/ 125641 h 220877"/>
                  <a:gd name="connsiteX1" fmla="*/ 73538 w 228358"/>
                  <a:gd name="connsiteY1" fmla="*/ 191947 h 220877"/>
                  <a:gd name="connsiteX2" fmla="*/ 10040 w 228358"/>
                  <a:gd name="connsiteY2" fmla="*/ 33201 h 220877"/>
                  <a:gd name="connsiteX3" fmla="*/ 33681 w 228358"/>
                  <a:gd name="connsiteY3" fmla="*/ 7293 h 220877"/>
                  <a:gd name="connsiteX4" fmla="*/ 85444 w 228358"/>
                  <a:gd name="connsiteY4" fmla="*/ 120510 h 220877"/>
                  <a:gd name="connsiteX5" fmla="*/ 228390 w 228358"/>
                  <a:gd name="connsiteY5" fmla="*/ 125641 h 22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358" h="220877">
                    <a:moveTo>
                      <a:pt x="228390" y="125641"/>
                    </a:moveTo>
                    <a:cubicBezTo>
                      <a:pt x="228390" y="125641"/>
                      <a:pt x="208576" y="284030"/>
                      <a:pt x="73538" y="191947"/>
                    </a:cubicBezTo>
                    <a:cubicBezTo>
                      <a:pt x="-13773" y="132416"/>
                      <a:pt x="-5829" y="49072"/>
                      <a:pt x="10040" y="33201"/>
                    </a:cubicBezTo>
                    <a:cubicBezTo>
                      <a:pt x="25913" y="17318"/>
                      <a:pt x="21597" y="-14650"/>
                      <a:pt x="33681" y="7293"/>
                    </a:cubicBezTo>
                    <a:cubicBezTo>
                      <a:pt x="45758" y="29236"/>
                      <a:pt x="41782" y="100674"/>
                      <a:pt x="85444" y="120510"/>
                    </a:cubicBezTo>
                    <a:cubicBezTo>
                      <a:pt x="129102" y="140357"/>
                      <a:pt x="200669" y="162527"/>
                      <a:pt x="228390" y="125641"/>
                    </a:cubicBezTo>
                  </a:path>
                </a:pathLst>
              </a:custGeom>
              <a:solidFill>
                <a:srgbClr val="F7E4CD"/>
              </a:solidFill>
              <a:ln w="11906" cap="flat">
                <a:noFill/>
                <a:prstDash val="solid"/>
                <a:miter/>
              </a:ln>
            </p:spPr>
            <p:txBody>
              <a:bodyPr rtlCol="0" anchor="ctr"/>
              <a:lstStyle/>
              <a:p>
                <a:endParaRPr lang="en-IN" dirty="0"/>
              </a:p>
            </p:txBody>
          </p:sp>
          <p:sp>
            <p:nvSpPr>
              <p:cNvPr id="25" name="Freeform: Shape 24">
                <a:extLst>
                  <a:ext uri="{FF2B5EF4-FFF2-40B4-BE49-F238E27FC236}">
                    <a16:creationId xmlns:a16="http://schemas.microsoft.com/office/drawing/2014/main" id="{9848A8BB-723F-909A-E595-D71E2AA164E5}"/>
                  </a:ext>
                </a:extLst>
              </p:cNvPr>
              <p:cNvSpPr/>
              <p:nvPr/>
            </p:nvSpPr>
            <p:spPr>
              <a:xfrm flipV="1">
                <a:off x="1534915" y="3320855"/>
                <a:ext cx="504024" cy="1083456"/>
              </a:xfrm>
              <a:custGeom>
                <a:avLst/>
                <a:gdLst>
                  <a:gd name="connsiteX0" fmla="*/ 504046 w 504024"/>
                  <a:gd name="connsiteY0" fmla="*/ 972471 h 1083456"/>
                  <a:gd name="connsiteX1" fmla="*/ 130989 w 504024"/>
                  <a:gd name="connsiteY1" fmla="*/ 805783 h 1083456"/>
                  <a:gd name="connsiteX2" fmla="*/ 206389 w 504024"/>
                  <a:gd name="connsiteY2" fmla="*/ 123 h 1083456"/>
                  <a:gd name="connsiteX3" fmla="*/ 150825 w 504024"/>
                  <a:gd name="connsiteY3" fmla="*/ 19959 h 1083456"/>
                  <a:gd name="connsiteX4" fmla="*/ 146858 w 504024"/>
                  <a:gd name="connsiteY4" fmla="*/ 254122 h 1083456"/>
                  <a:gd name="connsiteX5" fmla="*/ 43683 w 504024"/>
                  <a:gd name="connsiteY5" fmla="*/ 698615 h 1083456"/>
                  <a:gd name="connsiteX6" fmla="*/ 21 w 504024"/>
                  <a:gd name="connsiteY6" fmla="*/ 821654 h 1083456"/>
                  <a:gd name="connsiteX7" fmla="*/ 388950 w 504024"/>
                  <a:gd name="connsiteY7" fmla="*/ 1083580 h 1083456"/>
                  <a:gd name="connsiteX8" fmla="*/ 504046 w 504024"/>
                  <a:gd name="connsiteY8" fmla="*/ 972471 h 1083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024" h="1083456">
                    <a:moveTo>
                      <a:pt x="504046" y="972471"/>
                    </a:moveTo>
                    <a:lnTo>
                      <a:pt x="130989" y="805783"/>
                    </a:lnTo>
                    <a:cubicBezTo>
                      <a:pt x="130989" y="805783"/>
                      <a:pt x="285771" y="190623"/>
                      <a:pt x="206389" y="123"/>
                    </a:cubicBezTo>
                    <a:lnTo>
                      <a:pt x="150825" y="19959"/>
                    </a:lnTo>
                    <a:lnTo>
                      <a:pt x="146858" y="254122"/>
                    </a:lnTo>
                    <a:lnTo>
                      <a:pt x="43683" y="698615"/>
                    </a:lnTo>
                    <a:lnTo>
                      <a:pt x="21" y="821654"/>
                    </a:lnTo>
                    <a:lnTo>
                      <a:pt x="388950" y="1083580"/>
                    </a:lnTo>
                    <a:lnTo>
                      <a:pt x="504046" y="972471"/>
                    </a:lnTo>
                  </a:path>
                </a:pathLst>
              </a:custGeom>
              <a:solidFill>
                <a:srgbClr val="49728B"/>
              </a:solidFill>
              <a:ln w="11906" cap="flat">
                <a:noFill/>
                <a:prstDash val="solid"/>
                <a:miter/>
              </a:ln>
            </p:spPr>
            <p:txBody>
              <a:bodyPr rtlCol="0" anchor="ctr"/>
              <a:lstStyle/>
              <a:p>
                <a:endParaRPr lang="en-IN" dirty="0"/>
              </a:p>
            </p:txBody>
          </p:sp>
          <p:sp>
            <p:nvSpPr>
              <p:cNvPr id="26" name="Freeform: Shape 25">
                <a:extLst>
                  <a:ext uri="{FF2B5EF4-FFF2-40B4-BE49-F238E27FC236}">
                    <a16:creationId xmlns:a16="http://schemas.microsoft.com/office/drawing/2014/main" id="{E38785EF-5A98-FF76-98C6-79F377204B3E}"/>
                  </a:ext>
                </a:extLst>
              </p:cNvPr>
              <p:cNvSpPr/>
              <p:nvPr/>
            </p:nvSpPr>
            <p:spPr>
              <a:xfrm flipV="1">
                <a:off x="2058790" y="3772211"/>
                <a:ext cx="71437" cy="302702"/>
              </a:xfrm>
              <a:custGeom>
                <a:avLst/>
                <a:gdLst>
                  <a:gd name="connsiteX0" fmla="*/ 18538 w 71437"/>
                  <a:gd name="connsiteY0" fmla="*/ 302837 h 302702"/>
                  <a:gd name="connsiteX1" fmla="*/ 71465 w 71437"/>
                  <a:gd name="connsiteY1" fmla="*/ 238260 h 302702"/>
                  <a:gd name="connsiteX2" fmla="*/ 71465 w 71437"/>
                  <a:gd name="connsiteY2" fmla="*/ 135 h 302702"/>
                  <a:gd name="connsiteX3" fmla="*/ 7957 w 71437"/>
                  <a:gd name="connsiteY3" fmla="*/ 135 h 302702"/>
                  <a:gd name="connsiteX4" fmla="*/ 27 w 71437"/>
                  <a:gd name="connsiteY4" fmla="*/ 186672 h 302702"/>
                  <a:gd name="connsiteX5" fmla="*/ 7957 w 71437"/>
                  <a:gd name="connsiteY5" fmla="*/ 277955 h 30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437" h="302702">
                    <a:moveTo>
                      <a:pt x="18538" y="302837"/>
                    </a:moveTo>
                    <a:lnTo>
                      <a:pt x="71465" y="238260"/>
                    </a:lnTo>
                    <a:lnTo>
                      <a:pt x="71465" y="135"/>
                    </a:lnTo>
                    <a:lnTo>
                      <a:pt x="7957" y="135"/>
                    </a:lnTo>
                    <a:cubicBezTo>
                      <a:pt x="7957" y="135"/>
                      <a:pt x="27" y="166822"/>
                      <a:pt x="27" y="186672"/>
                    </a:cubicBezTo>
                    <a:cubicBezTo>
                      <a:pt x="27" y="206518"/>
                      <a:pt x="7957" y="277955"/>
                      <a:pt x="7957" y="277955"/>
                    </a:cubicBezTo>
                  </a:path>
                </a:pathLst>
              </a:custGeom>
              <a:solidFill>
                <a:srgbClr val="49728B"/>
              </a:solidFill>
              <a:ln w="11906" cap="flat">
                <a:noFill/>
                <a:prstDash val="solid"/>
                <a:miter/>
              </a:ln>
            </p:spPr>
            <p:txBody>
              <a:bodyPr rtlCol="0" anchor="ctr"/>
              <a:lstStyle/>
              <a:p>
                <a:endParaRPr lang="en-IN" dirty="0"/>
              </a:p>
            </p:txBody>
          </p:sp>
          <p:sp>
            <p:nvSpPr>
              <p:cNvPr id="27" name="Freeform: Shape 26">
                <a:extLst>
                  <a:ext uri="{FF2B5EF4-FFF2-40B4-BE49-F238E27FC236}">
                    <a16:creationId xmlns:a16="http://schemas.microsoft.com/office/drawing/2014/main" id="{1181A5CA-4CC8-A6D6-8A5B-F163148C6AE7}"/>
                  </a:ext>
                </a:extLst>
              </p:cNvPr>
              <p:cNvSpPr/>
              <p:nvPr/>
            </p:nvSpPr>
            <p:spPr>
              <a:xfrm flipV="1">
                <a:off x="1900032" y="4110632"/>
                <a:ext cx="178593" cy="63493"/>
              </a:xfrm>
              <a:custGeom>
                <a:avLst/>
                <a:gdLst>
                  <a:gd name="connsiteX0" fmla="*/ 178619 w 178593"/>
                  <a:gd name="connsiteY0" fmla="*/ 63670 h 63493"/>
                  <a:gd name="connsiteX1" fmla="*/ 25 w 178593"/>
                  <a:gd name="connsiteY1" fmla="*/ 55740 h 63493"/>
                  <a:gd name="connsiteX2" fmla="*/ 51627 w 178593"/>
                  <a:gd name="connsiteY2" fmla="*/ 20021 h 63493"/>
                  <a:gd name="connsiteX3" fmla="*/ 178619 w 178593"/>
                  <a:gd name="connsiteY3" fmla="*/ 176 h 63493"/>
                </a:gdLst>
                <a:ahLst/>
                <a:cxnLst>
                  <a:cxn ang="0">
                    <a:pos x="connsiteX0" y="connsiteY0"/>
                  </a:cxn>
                  <a:cxn ang="0">
                    <a:pos x="connsiteX1" y="connsiteY1"/>
                  </a:cxn>
                  <a:cxn ang="0">
                    <a:pos x="connsiteX2" y="connsiteY2"/>
                  </a:cxn>
                  <a:cxn ang="0">
                    <a:pos x="connsiteX3" y="connsiteY3"/>
                  </a:cxn>
                </a:cxnLst>
                <a:rect l="l" t="t" r="r" b="b"/>
                <a:pathLst>
                  <a:path w="178593" h="63493">
                    <a:moveTo>
                      <a:pt x="178619" y="63670"/>
                    </a:moveTo>
                    <a:lnTo>
                      <a:pt x="25" y="55740"/>
                    </a:lnTo>
                    <a:lnTo>
                      <a:pt x="51627" y="20021"/>
                    </a:lnTo>
                    <a:lnTo>
                      <a:pt x="178619" y="176"/>
                    </a:lnTo>
                  </a:path>
                </a:pathLst>
              </a:custGeom>
              <a:solidFill>
                <a:srgbClr val="49728B"/>
              </a:solidFill>
              <a:ln w="11906" cap="flat">
                <a:noFill/>
                <a:prstDash val="solid"/>
                <a:miter/>
              </a:ln>
            </p:spPr>
            <p:txBody>
              <a:bodyPr rtlCol="0" anchor="ctr"/>
              <a:lstStyle/>
              <a:p>
                <a:endParaRPr lang="en-IN" dirty="0"/>
              </a:p>
            </p:txBody>
          </p:sp>
          <p:sp>
            <p:nvSpPr>
              <p:cNvPr id="28" name="Freeform: Shape 27">
                <a:extLst>
                  <a:ext uri="{FF2B5EF4-FFF2-40B4-BE49-F238E27FC236}">
                    <a16:creationId xmlns:a16="http://schemas.microsoft.com/office/drawing/2014/main" id="{482A9BA1-DD0B-9D29-D8D7-EBBBE97468C7}"/>
                  </a:ext>
                </a:extLst>
              </p:cNvPr>
              <p:cNvSpPr/>
              <p:nvPr/>
            </p:nvSpPr>
            <p:spPr>
              <a:xfrm flipV="1">
                <a:off x="2689824" y="4066970"/>
                <a:ext cx="182558" cy="384967"/>
              </a:xfrm>
              <a:custGeom>
                <a:avLst/>
                <a:gdLst>
                  <a:gd name="connsiteX0" fmla="*/ 42 w 182558"/>
                  <a:gd name="connsiteY0" fmla="*/ 381198 h 384967"/>
                  <a:gd name="connsiteX1" fmla="*/ 146881 w 182558"/>
                  <a:gd name="connsiteY1" fmla="*/ 385165 h 384967"/>
                  <a:gd name="connsiteX2" fmla="*/ 182600 w 182558"/>
                  <a:gd name="connsiteY2" fmla="*/ 20034 h 384967"/>
                  <a:gd name="connsiteX3" fmla="*/ 31784 w 182558"/>
                  <a:gd name="connsiteY3" fmla="*/ 198 h 384967"/>
                  <a:gd name="connsiteX4" fmla="*/ 42 w 182558"/>
                  <a:gd name="connsiteY4" fmla="*/ 381198 h 384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558" h="384967">
                    <a:moveTo>
                      <a:pt x="42" y="381198"/>
                    </a:moveTo>
                    <a:lnTo>
                      <a:pt x="146881" y="385165"/>
                    </a:lnTo>
                    <a:lnTo>
                      <a:pt x="182600" y="20034"/>
                    </a:lnTo>
                    <a:lnTo>
                      <a:pt x="31784" y="198"/>
                    </a:lnTo>
                    <a:lnTo>
                      <a:pt x="42" y="381198"/>
                    </a:lnTo>
                  </a:path>
                </a:pathLst>
              </a:custGeom>
              <a:solidFill>
                <a:srgbClr val="335061"/>
              </a:solidFill>
              <a:ln w="11906" cap="flat">
                <a:noFill/>
                <a:prstDash val="solid"/>
                <a:miter/>
              </a:ln>
            </p:spPr>
            <p:txBody>
              <a:bodyPr rtlCol="0" anchor="ctr"/>
              <a:lstStyle/>
              <a:p>
                <a:endParaRPr lang="en-IN" dirty="0"/>
              </a:p>
            </p:txBody>
          </p:sp>
          <p:sp>
            <p:nvSpPr>
              <p:cNvPr id="29" name="Freeform: Shape 28">
                <a:extLst>
                  <a:ext uri="{FF2B5EF4-FFF2-40B4-BE49-F238E27FC236}">
                    <a16:creationId xmlns:a16="http://schemas.microsoft.com/office/drawing/2014/main" id="{54FC9859-E9FB-E35B-D028-FB8883C940AF}"/>
                  </a:ext>
                </a:extLst>
              </p:cNvPr>
              <p:cNvSpPr/>
              <p:nvPr/>
            </p:nvSpPr>
            <p:spPr>
              <a:xfrm flipV="1">
                <a:off x="2729507" y="3265288"/>
                <a:ext cx="392906" cy="805648"/>
              </a:xfrm>
              <a:custGeom>
                <a:avLst/>
                <a:gdLst>
                  <a:gd name="connsiteX0" fmla="*/ 45 w 392906"/>
                  <a:gd name="connsiteY0" fmla="*/ 87 h 805648"/>
                  <a:gd name="connsiteX1" fmla="*/ 222299 w 392906"/>
                  <a:gd name="connsiteY1" fmla="*/ 11993 h 805648"/>
                  <a:gd name="connsiteX2" fmla="*/ 313572 w 392906"/>
                  <a:gd name="connsiteY2" fmla="*/ 254085 h 805648"/>
                  <a:gd name="connsiteX3" fmla="*/ 392951 w 392906"/>
                  <a:gd name="connsiteY3" fmla="*/ 587458 h 805648"/>
                  <a:gd name="connsiteX4" fmla="*/ 214357 w 392906"/>
                  <a:gd name="connsiteY4" fmla="*/ 773981 h 805648"/>
                  <a:gd name="connsiteX5" fmla="*/ 178638 w 392906"/>
                  <a:gd name="connsiteY5" fmla="*/ 805735 h 805648"/>
                  <a:gd name="connsiteX6" fmla="*/ 83388 w 392906"/>
                  <a:gd name="connsiteY6" fmla="*/ 710485 h 805648"/>
                  <a:gd name="connsiteX7" fmla="*/ 83388 w 392906"/>
                  <a:gd name="connsiteY7" fmla="*/ 341391 h 805648"/>
                  <a:gd name="connsiteX8" fmla="*/ 45 w 392906"/>
                  <a:gd name="connsiteY8" fmla="*/ 87 h 80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2906" h="805648">
                    <a:moveTo>
                      <a:pt x="45" y="87"/>
                    </a:moveTo>
                    <a:lnTo>
                      <a:pt x="222299" y="11993"/>
                    </a:lnTo>
                    <a:cubicBezTo>
                      <a:pt x="222299" y="11993"/>
                      <a:pt x="313572" y="242179"/>
                      <a:pt x="313572" y="254085"/>
                    </a:cubicBezTo>
                    <a:cubicBezTo>
                      <a:pt x="313572" y="265991"/>
                      <a:pt x="392951" y="587458"/>
                      <a:pt x="392951" y="587458"/>
                    </a:cubicBezTo>
                    <a:lnTo>
                      <a:pt x="214357" y="773981"/>
                    </a:lnTo>
                    <a:lnTo>
                      <a:pt x="178638" y="805735"/>
                    </a:lnTo>
                    <a:lnTo>
                      <a:pt x="83388" y="710485"/>
                    </a:lnTo>
                    <a:lnTo>
                      <a:pt x="83388" y="341391"/>
                    </a:lnTo>
                    <a:lnTo>
                      <a:pt x="45" y="87"/>
                    </a:lnTo>
                  </a:path>
                </a:pathLst>
              </a:custGeom>
              <a:solidFill>
                <a:srgbClr val="335061"/>
              </a:solidFill>
              <a:ln w="11906" cap="flat">
                <a:noFill/>
                <a:prstDash val="solid"/>
                <a:miter/>
              </a:ln>
            </p:spPr>
            <p:txBody>
              <a:bodyPr rtlCol="0" anchor="ctr"/>
              <a:lstStyle/>
              <a:p>
                <a:endParaRPr lang="en-IN" dirty="0"/>
              </a:p>
            </p:txBody>
          </p:sp>
          <p:sp>
            <p:nvSpPr>
              <p:cNvPr id="30" name="Freeform: Shape 29">
                <a:extLst>
                  <a:ext uri="{FF2B5EF4-FFF2-40B4-BE49-F238E27FC236}">
                    <a16:creationId xmlns:a16="http://schemas.microsoft.com/office/drawing/2014/main" id="{905070BF-98DF-645F-DBFB-6FA8E0D46D5B}"/>
                  </a:ext>
                </a:extLst>
              </p:cNvPr>
              <p:cNvSpPr/>
              <p:nvPr/>
            </p:nvSpPr>
            <p:spPr>
              <a:xfrm flipV="1">
                <a:off x="2689824" y="4043157"/>
                <a:ext cx="158746" cy="144255"/>
              </a:xfrm>
              <a:custGeom>
                <a:avLst/>
                <a:gdLst>
                  <a:gd name="connsiteX0" fmla="*/ 138940 w 158746"/>
                  <a:gd name="connsiteY0" fmla="*/ 144426 h 144255"/>
                  <a:gd name="connsiteX1" fmla="*/ 41 w 158746"/>
                  <a:gd name="connsiteY1" fmla="*/ 116646 h 144255"/>
                  <a:gd name="connsiteX2" fmla="*/ 19877 w 158746"/>
                  <a:gd name="connsiteY2" fmla="*/ 5513 h 144255"/>
                  <a:gd name="connsiteX3" fmla="*/ 158787 w 158746"/>
                  <a:gd name="connsiteY3" fmla="*/ 45209 h 144255"/>
                </a:gdLst>
                <a:ahLst/>
                <a:cxnLst>
                  <a:cxn ang="0">
                    <a:pos x="connsiteX0" y="connsiteY0"/>
                  </a:cxn>
                  <a:cxn ang="0">
                    <a:pos x="connsiteX1" y="connsiteY1"/>
                  </a:cxn>
                  <a:cxn ang="0">
                    <a:pos x="connsiteX2" y="connsiteY2"/>
                  </a:cxn>
                  <a:cxn ang="0">
                    <a:pos x="connsiteX3" y="connsiteY3"/>
                  </a:cxn>
                </a:cxnLst>
                <a:rect l="l" t="t" r="r" b="b"/>
                <a:pathLst>
                  <a:path w="158746" h="144255">
                    <a:moveTo>
                      <a:pt x="138940" y="144426"/>
                    </a:moveTo>
                    <a:lnTo>
                      <a:pt x="41" y="116646"/>
                    </a:lnTo>
                    <a:lnTo>
                      <a:pt x="19877" y="5513"/>
                    </a:lnTo>
                    <a:cubicBezTo>
                      <a:pt x="71467" y="-18299"/>
                      <a:pt x="158787" y="45209"/>
                      <a:pt x="158787" y="45209"/>
                    </a:cubicBezTo>
                  </a:path>
                </a:pathLst>
              </a:custGeom>
              <a:solidFill>
                <a:srgbClr val="49728B"/>
              </a:solidFill>
              <a:ln w="11906" cap="flat">
                <a:noFill/>
                <a:prstDash val="solid"/>
                <a:miter/>
              </a:ln>
            </p:spPr>
            <p:txBody>
              <a:bodyPr rtlCol="0" anchor="ctr"/>
              <a:lstStyle/>
              <a:p>
                <a:endParaRPr lang="en-IN" dirty="0"/>
              </a:p>
            </p:txBody>
          </p:sp>
          <p:sp>
            <p:nvSpPr>
              <p:cNvPr id="31" name="Freeform: Shape 30">
                <a:extLst>
                  <a:ext uri="{FF2B5EF4-FFF2-40B4-BE49-F238E27FC236}">
                    <a16:creationId xmlns:a16="http://schemas.microsoft.com/office/drawing/2014/main" id="{4400467E-4E46-A5DF-B920-8FBE37C133DE}"/>
                  </a:ext>
                </a:extLst>
              </p:cNvPr>
              <p:cNvSpPr/>
              <p:nvPr/>
            </p:nvSpPr>
            <p:spPr>
              <a:xfrm flipV="1">
                <a:off x="2832699" y="3265288"/>
                <a:ext cx="285750" cy="289714"/>
              </a:xfrm>
              <a:custGeom>
                <a:avLst/>
                <a:gdLst>
                  <a:gd name="connsiteX0" fmla="*/ 46 w 285750"/>
                  <a:gd name="connsiteY0" fmla="*/ 206409 h 289714"/>
                  <a:gd name="connsiteX1" fmla="*/ 277854 w 285750"/>
                  <a:gd name="connsiteY1" fmla="*/ 38 h 289714"/>
                  <a:gd name="connsiteX2" fmla="*/ 285796 w 285750"/>
                  <a:gd name="connsiteY2" fmla="*/ 95288 h 289714"/>
                  <a:gd name="connsiteX3" fmla="*/ 75448 w 285750"/>
                  <a:gd name="connsiteY3" fmla="*/ 289753 h 289714"/>
                  <a:gd name="connsiteX4" fmla="*/ 46 w 285750"/>
                  <a:gd name="connsiteY4" fmla="*/ 206409 h 289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0" h="289714">
                    <a:moveTo>
                      <a:pt x="46" y="206409"/>
                    </a:moveTo>
                    <a:lnTo>
                      <a:pt x="277854" y="38"/>
                    </a:lnTo>
                    <a:lnTo>
                      <a:pt x="285796" y="95288"/>
                    </a:lnTo>
                    <a:lnTo>
                      <a:pt x="75448" y="289753"/>
                    </a:lnTo>
                    <a:lnTo>
                      <a:pt x="46" y="206409"/>
                    </a:lnTo>
                  </a:path>
                </a:pathLst>
              </a:custGeom>
              <a:solidFill>
                <a:srgbClr val="49728B"/>
              </a:solidFill>
              <a:ln w="11906" cap="flat">
                <a:noFill/>
                <a:prstDash val="solid"/>
                <a:miter/>
              </a:ln>
            </p:spPr>
            <p:txBody>
              <a:bodyPr rtlCol="0" anchor="ctr"/>
              <a:lstStyle/>
              <a:p>
                <a:endParaRPr lang="en-IN" dirty="0"/>
              </a:p>
            </p:txBody>
          </p:sp>
          <p:sp>
            <p:nvSpPr>
              <p:cNvPr id="32" name="Freeform: Shape 31">
                <a:extLst>
                  <a:ext uri="{FF2B5EF4-FFF2-40B4-BE49-F238E27FC236}">
                    <a16:creationId xmlns:a16="http://schemas.microsoft.com/office/drawing/2014/main" id="{BC56EFE4-84BD-D7E0-08ED-57F939541801}"/>
                  </a:ext>
                </a:extLst>
              </p:cNvPr>
              <p:cNvSpPr/>
              <p:nvPr/>
            </p:nvSpPr>
            <p:spPr>
              <a:xfrm flipV="1">
                <a:off x="2086565" y="4070937"/>
                <a:ext cx="617939" cy="821568"/>
              </a:xfrm>
              <a:custGeom>
                <a:avLst/>
                <a:gdLst>
                  <a:gd name="connsiteX0" fmla="*/ 129826 w 617939"/>
                  <a:gd name="connsiteY0" fmla="*/ 39926 h 821568"/>
                  <a:gd name="connsiteX1" fmla="*/ 47659 w 617939"/>
                  <a:gd name="connsiteY1" fmla="*/ 373348 h 821568"/>
                  <a:gd name="connsiteX2" fmla="*/ 6792 w 617939"/>
                  <a:gd name="connsiteY2" fmla="*/ 619365 h 821568"/>
                  <a:gd name="connsiteX3" fmla="*/ 33 w 617939"/>
                  <a:gd name="connsiteY3" fmla="*/ 801973 h 821568"/>
                  <a:gd name="connsiteX4" fmla="*/ 371923 w 617939"/>
                  <a:gd name="connsiteY4" fmla="*/ 821771 h 821568"/>
                  <a:gd name="connsiteX5" fmla="*/ 603292 w 617939"/>
                  <a:gd name="connsiteY5" fmla="*/ 821809 h 821568"/>
                  <a:gd name="connsiteX6" fmla="*/ 582254 w 617939"/>
                  <a:gd name="connsiteY6" fmla="*/ 405052 h 821568"/>
                  <a:gd name="connsiteX7" fmla="*/ 617973 w 617939"/>
                  <a:gd name="connsiteY7" fmla="*/ 83584 h 821568"/>
                  <a:gd name="connsiteX8" fmla="*/ 614008 w 617939"/>
                  <a:gd name="connsiteY8" fmla="*/ 24053 h 821568"/>
                  <a:gd name="connsiteX9" fmla="*/ 312392 w 617939"/>
                  <a:gd name="connsiteY9" fmla="*/ 240 h 821568"/>
                  <a:gd name="connsiteX10" fmla="*/ 129826 w 617939"/>
                  <a:gd name="connsiteY10" fmla="*/ 39926 h 821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939" h="821568">
                    <a:moveTo>
                      <a:pt x="129826" y="39926"/>
                    </a:moveTo>
                    <a:lnTo>
                      <a:pt x="47659" y="373348"/>
                    </a:lnTo>
                    <a:lnTo>
                      <a:pt x="6792" y="619365"/>
                    </a:lnTo>
                    <a:lnTo>
                      <a:pt x="33" y="801973"/>
                    </a:lnTo>
                    <a:lnTo>
                      <a:pt x="371923" y="821771"/>
                    </a:lnTo>
                    <a:lnTo>
                      <a:pt x="603292" y="821809"/>
                    </a:lnTo>
                    <a:lnTo>
                      <a:pt x="582254" y="405052"/>
                    </a:lnTo>
                    <a:lnTo>
                      <a:pt x="617973" y="83584"/>
                    </a:lnTo>
                    <a:lnTo>
                      <a:pt x="614008" y="24053"/>
                    </a:lnTo>
                    <a:lnTo>
                      <a:pt x="312392" y="240"/>
                    </a:lnTo>
                    <a:lnTo>
                      <a:pt x="129826" y="39926"/>
                    </a:lnTo>
                  </a:path>
                </a:pathLst>
              </a:custGeom>
              <a:solidFill>
                <a:srgbClr val="FFFFFF"/>
              </a:solidFill>
              <a:ln w="11906" cap="flat">
                <a:noFill/>
                <a:prstDash val="solid"/>
                <a:miter/>
              </a:ln>
            </p:spPr>
            <p:txBody>
              <a:bodyPr rtlCol="0" anchor="ctr"/>
              <a:lstStyle/>
              <a:p>
                <a:endParaRPr lang="en-IN" dirty="0"/>
              </a:p>
            </p:txBody>
          </p:sp>
          <p:sp>
            <p:nvSpPr>
              <p:cNvPr id="33" name="Freeform: Shape 32">
                <a:extLst>
                  <a:ext uri="{FF2B5EF4-FFF2-40B4-BE49-F238E27FC236}">
                    <a16:creationId xmlns:a16="http://schemas.microsoft.com/office/drawing/2014/main" id="{FFDF9562-DF36-D3F5-1ABC-B5D5ADFF0143}"/>
                  </a:ext>
                </a:extLst>
              </p:cNvPr>
              <p:cNvSpPr/>
              <p:nvPr/>
            </p:nvSpPr>
            <p:spPr>
              <a:xfrm flipV="1">
                <a:off x="2384221" y="4043148"/>
                <a:ext cx="373063" cy="825508"/>
              </a:xfrm>
              <a:custGeom>
                <a:avLst/>
                <a:gdLst>
                  <a:gd name="connsiteX0" fmla="*/ 254038 w 373063"/>
                  <a:gd name="connsiteY0" fmla="*/ 801922 h 825508"/>
                  <a:gd name="connsiteX1" fmla="*/ 293733 w 373063"/>
                  <a:gd name="connsiteY1" fmla="*/ 95486 h 825508"/>
                  <a:gd name="connsiteX2" fmla="*/ 37 w 373063"/>
                  <a:gd name="connsiteY2" fmla="*/ 235 h 825508"/>
                  <a:gd name="connsiteX3" fmla="*/ 333417 w 373063"/>
                  <a:gd name="connsiteY3" fmla="*/ 12142 h 825508"/>
                  <a:gd name="connsiteX4" fmla="*/ 373101 w 373063"/>
                  <a:gd name="connsiteY4" fmla="*/ 35954 h 825508"/>
                  <a:gd name="connsiteX5" fmla="*/ 325476 w 373063"/>
                  <a:gd name="connsiteY5" fmla="*/ 686822 h 825508"/>
                  <a:gd name="connsiteX6" fmla="*/ 313569 w 373063"/>
                  <a:gd name="connsiteY6" fmla="*/ 825744 h 82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063" h="825508">
                    <a:moveTo>
                      <a:pt x="254038" y="801922"/>
                    </a:moveTo>
                    <a:cubicBezTo>
                      <a:pt x="254038" y="801922"/>
                      <a:pt x="234202" y="389165"/>
                      <a:pt x="293733" y="95486"/>
                    </a:cubicBezTo>
                    <a:cubicBezTo>
                      <a:pt x="293733" y="95486"/>
                      <a:pt x="174671" y="20071"/>
                      <a:pt x="37" y="235"/>
                    </a:cubicBezTo>
                    <a:lnTo>
                      <a:pt x="333417" y="12142"/>
                    </a:lnTo>
                    <a:lnTo>
                      <a:pt x="373101" y="35954"/>
                    </a:lnTo>
                    <a:lnTo>
                      <a:pt x="325476" y="686822"/>
                    </a:lnTo>
                    <a:lnTo>
                      <a:pt x="313569" y="825744"/>
                    </a:lnTo>
                  </a:path>
                </a:pathLst>
              </a:custGeom>
              <a:solidFill>
                <a:srgbClr val="DCD9D8"/>
              </a:solidFill>
              <a:ln w="11906" cap="flat">
                <a:noFill/>
                <a:prstDash val="solid"/>
                <a:miter/>
              </a:ln>
            </p:spPr>
            <p:txBody>
              <a:bodyPr rtlCol="0" anchor="ctr"/>
              <a:lstStyle/>
              <a:p>
                <a:endParaRPr lang="en-IN" dirty="0"/>
              </a:p>
            </p:txBody>
          </p:sp>
          <p:sp>
            <p:nvSpPr>
              <p:cNvPr id="34" name="Freeform: Shape 33">
                <a:extLst>
                  <a:ext uri="{FF2B5EF4-FFF2-40B4-BE49-F238E27FC236}">
                    <a16:creationId xmlns:a16="http://schemas.microsoft.com/office/drawing/2014/main" id="{E30E0721-2C8C-76E5-DA1A-C49EBF2669E9}"/>
                  </a:ext>
                </a:extLst>
              </p:cNvPr>
              <p:cNvSpPr/>
              <p:nvPr/>
            </p:nvSpPr>
            <p:spPr>
              <a:xfrm flipV="1">
                <a:off x="2836664" y="3959852"/>
                <a:ext cx="534602" cy="440531"/>
              </a:xfrm>
              <a:custGeom>
                <a:avLst/>
                <a:gdLst>
                  <a:gd name="connsiteX0" fmla="*/ 42530 w 534602"/>
                  <a:gd name="connsiteY0" fmla="*/ 183 h 440531"/>
                  <a:gd name="connsiteX1" fmla="*/ 197311 w 534602"/>
                  <a:gd name="connsiteY1" fmla="*/ 43841 h 440531"/>
                  <a:gd name="connsiteX2" fmla="*/ 490991 w 534602"/>
                  <a:gd name="connsiteY2" fmla="*/ 59715 h 440531"/>
                  <a:gd name="connsiteX3" fmla="*/ 534651 w 534602"/>
                  <a:gd name="connsiteY3" fmla="*/ 194647 h 440531"/>
                  <a:gd name="connsiteX4" fmla="*/ 455272 w 534602"/>
                  <a:gd name="connsiteY4" fmla="*/ 428808 h 440531"/>
                  <a:gd name="connsiteX5" fmla="*/ 363999 w 534602"/>
                  <a:gd name="connsiteY5" fmla="*/ 440715 h 440531"/>
                  <a:gd name="connsiteX6" fmla="*/ 236995 w 534602"/>
                  <a:gd name="connsiteY6" fmla="*/ 401029 h 440531"/>
                  <a:gd name="connsiteX7" fmla="*/ 115146 w 534602"/>
                  <a:gd name="connsiteY7" fmla="*/ 341535 h 440531"/>
                  <a:gd name="connsiteX8" fmla="*/ 50459 w 534602"/>
                  <a:gd name="connsiteY8" fmla="*/ 353404 h 440531"/>
                  <a:gd name="connsiteX9" fmla="*/ 48 w 534602"/>
                  <a:gd name="connsiteY9" fmla="*/ 333596 h 440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4602" h="440531">
                    <a:moveTo>
                      <a:pt x="42530" y="183"/>
                    </a:moveTo>
                    <a:lnTo>
                      <a:pt x="197311" y="43841"/>
                    </a:lnTo>
                    <a:lnTo>
                      <a:pt x="490991" y="59715"/>
                    </a:lnTo>
                    <a:lnTo>
                      <a:pt x="534651" y="194647"/>
                    </a:lnTo>
                    <a:lnTo>
                      <a:pt x="455272" y="428808"/>
                    </a:lnTo>
                    <a:lnTo>
                      <a:pt x="363999" y="440715"/>
                    </a:lnTo>
                    <a:lnTo>
                      <a:pt x="236995" y="401029"/>
                    </a:lnTo>
                    <a:lnTo>
                      <a:pt x="115146" y="341535"/>
                    </a:lnTo>
                    <a:lnTo>
                      <a:pt x="50459" y="353404"/>
                    </a:lnTo>
                    <a:lnTo>
                      <a:pt x="48" y="333596"/>
                    </a:lnTo>
                  </a:path>
                </a:pathLst>
              </a:custGeom>
              <a:solidFill>
                <a:srgbClr val="FFFFFF"/>
              </a:solidFill>
              <a:ln w="11906" cap="flat">
                <a:noFill/>
                <a:prstDash val="solid"/>
                <a:miter/>
              </a:ln>
            </p:spPr>
            <p:txBody>
              <a:bodyPr rtlCol="0" anchor="ctr"/>
              <a:lstStyle/>
              <a:p>
                <a:endParaRPr lang="en-IN" dirty="0"/>
              </a:p>
            </p:txBody>
          </p:sp>
          <p:sp>
            <p:nvSpPr>
              <p:cNvPr id="35" name="Freeform: Shape 34">
                <a:extLst>
                  <a:ext uri="{FF2B5EF4-FFF2-40B4-BE49-F238E27FC236}">
                    <a16:creationId xmlns:a16="http://schemas.microsoft.com/office/drawing/2014/main" id="{3CF0FFE9-7B3A-3FA1-DF2A-3CC91A00FF99}"/>
                  </a:ext>
                </a:extLst>
              </p:cNvPr>
              <p:cNvSpPr/>
              <p:nvPr/>
            </p:nvSpPr>
            <p:spPr>
              <a:xfrm flipV="1">
                <a:off x="2876347" y="4039195"/>
                <a:ext cx="488156" cy="365117"/>
              </a:xfrm>
              <a:custGeom>
                <a:avLst/>
                <a:gdLst>
                  <a:gd name="connsiteX0" fmla="*/ 49 w 488156"/>
                  <a:gd name="connsiteY0" fmla="*/ 83535 h 365117"/>
                  <a:gd name="connsiteX1" fmla="*/ 119111 w 488156"/>
                  <a:gd name="connsiteY1" fmla="*/ 127183 h 365117"/>
                  <a:gd name="connsiteX2" fmla="*/ 75463 w 488156"/>
                  <a:gd name="connsiteY2" fmla="*/ 345472 h 365117"/>
                  <a:gd name="connsiteX3" fmla="*/ 127053 w 488156"/>
                  <a:gd name="connsiteY3" fmla="*/ 365308 h 365117"/>
                  <a:gd name="connsiteX4" fmla="*/ 162772 w 488156"/>
                  <a:gd name="connsiteY4" fmla="*/ 135127 h 365117"/>
                  <a:gd name="connsiteX5" fmla="*/ 404861 w 488156"/>
                  <a:gd name="connsiteY5" fmla="*/ 123221 h 365117"/>
                  <a:gd name="connsiteX6" fmla="*/ 440580 w 488156"/>
                  <a:gd name="connsiteY6" fmla="*/ 309754 h 365117"/>
                  <a:gd name="connsiteX7" fmla="*/ 484240 w 488156"/>
                  <a:gd name="connsiteY7" fmla="*/ 182752 h 365117"/>
                  <a:gd name="connsiteX8" fmla="*/ 488205 w 488156"/>
                  <a:gd name="connsiteY8" fmla="*/ 111315 h 365117"/>
                  <a:gd name="connsiteX9" fmla="*/ 424709 w 488156"/>
                  <a:gd name="connsiteY9" fmla="*/ 16065 h 365117"/>
                  <a:gd name="connsiteX10" fmla="*/ 353272 w 488156"/>
                  <a:gd name="connsiteY10" fmla="*/ 191 h 365117"/>
                  <a:gd name="connsiteX11" fmla="*/ 234209 w 488156"/>
                  <a:gd name="connsiteY11" fmla="*/ 4158 h 365117"/>
                  <a:gd name="connsiteX12" fmla="*/ 194525 w 488156"/>
                  <a:gd name="connsiteY12" fmla="*/ 55746 h 365117"/>
                  <a:gd name="connsiteX13" fmla="*/ 55615 w 488156"/>
                  <a:gd name="connsiteY13" fmla="*/ 35910 h 365117"/>
                  <a:gd name="connsiteX14" fmla="*/ 11955 w 488156"/>
                  <a:gd name="connsiteY14" fmla="*/ 20027 h 36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8156" h="365117">
                    <a:moveTo>
                      <a:pt x="49" y="83535"/>
                    </a:moveTo>
                    <a:cubicBezTo>
                      <a:pt x="49" y="83535"/>
                      <a:pt x="103228" y="131150"/>
                      <a:pt x="119111" y="127183"/>
                    </a:cubicBezTo>
                    <a:lnTo>
                      <a:pt x="75463" y="345472"/>
                    </a:lnTo>
                    <a:lnTo>
                      <a:pt x="127053" y="365308"/>
                    </a:lnTo>
                    <a:cubicBezTo>
                      <a:pt x="127053" y="365308"/>
                      <a:pt x="162772" y="158940"/>
                      <a:pt x="162772" y="135127"/>
                    </a:cubicBezTo>
                    <a:cubicBezTo>
                      <a:pt x="162772" y="135127"/>
                      <a:pt x="385014" y="123221"/>
                      <a:pt x="404861" y="123221"/>
                    </a:cubicBezTo>
                    <a:cubicBezTo>
                      <a:pt x="404861" y="123221"/>
                      <a:pt x="452486" y="214504"/>
                      <a:pt x="440580" y="309754"/>
                    </a:cubicBezTo>
                    <a:lnTo>
                      <a:pt x="484240" y="182752"/>
                    </a:lnTo>
                    <a:lnTo>
                      <a:pt x="488205" y="111315"/>
                    </a:lnTo>
                    <a:lnTo>
                      <a:pt x="424709" y="16065"/>
                    </a:lnTo>
                    <a:lnTo>
                      <a:pt x="353272" y="191"/>
                    </a:lnTo>
                    <a:lnTo>
                      <a:pt x="234209" y="4158"/>
                    </a:lnTo>
                    <a:lnTo>
                      <a:pt x="194525" y="55746"/>
                    </a:lnTo>
                    <a:lnTo>
                      <a:pt x="55615" y="35910"/>
                    </a:lnTo>
                    <a:lnTo>
                      <a:pt x="11955" y="20027"/>
                    </a:lnTo>
                  </a:path>
                </a:pathLst>
              </a:custGeom>
              <a:solidFill>
                <a:srgbClr val="DCD9D8"/>
              </a:solidFill>
              <a:ln w="11906" cap="flat">
                <a:noFill/>
                <a:prstDash val="solid"/>
                <a:miter/>
              </a:ln>
            </p:spPr>
            <p:txBody>
              <a:bodyPr rtlCol="0" anchor="ctr"/>
              <a:lstStyle/>
              <a:p>
                <a:endParaRPr lang="en-IN" dirty="0"/>
              </a:p>
            </p:txBody>
          </p:sp>
          <p:sp>
            <p:nvSpPr>
              <p:cNvPr id="36" name="Freeform: Shape 35">
                <a:extLst>
                  <a:ext uri="{FF2B5EF4-FFF2-40B4-BE49-F238E27FC236}">
                    <a16:creationId xmlns:a16="http://schemas.microsoft.com/office/drawing/2014/main" id="{8A974112-2FCD-50CA-B4F4-8844F214BE08}"/>
                  </a:ext>
                </a:extLst>
              </p:cNvPr>
              <p:cNvSpPr/>
              <p:nvPr/>
            </p:nvSpPr>
            <p:spPr>
              <a:xfrm flipV="1">
                <a:off x="2541793" y="3630441"/>
                <a:ext cx="226218" cy="408790"/>
              </a:xfrm>
              <a:custGeom>
                <a:avLst/>
                <a:gdLst>
                  <a:gd name="connsiteX0" fmla="*/ 178633 w 226218"/>
                  <a:gd name="connsiteY0" fmla="*/ 118 h 408790"/>
                  <a:gd name="connsiteX1" fmla="*/ 91324 w 226218"/>
                  <a:gd name="connsiteY1" fmla="*/ 222373 h 408790"/>
                  <a:gd name="connsiteX2" fmla="*/ 39 w 226218"/>
                  <a:gd name="connsiteY2" fmla="*/ 353342 h 408790"/>
                  <a:gd name="connsiteX3" fmla="*/ 47664 w 226218"/>
                  <a:gd name="connsiteY3" fmla="*/ 408908 h 408790"/>
                  <a:gd name="connsiteX4" fmla="*/ 138949 w 226218"/>
                  <a:gd name="connsiteY4" fmla="*/ 408908 h 408790"/>
                  <a:gd name="connsiteX5" fmla="*/ 226258 w 226218"/>
                  <a:gd name="connsiteY5" fmla="*/ 377154 h 408790"/>
                  <a:gd name="connsiteX6" fmla="*/ 218328 w 226218"/>
                  <a:gd name="connsiteY6" fmla="*/ 230312 h 408790"/>
                  <a:gd name="connsiteX7" fmla="*/ 178633 w 226218"/>
                  <a:gd name="connsiteY7" fmla="*/ 118 h 408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218" h="408790">
                    <a:moveTo>
                      <a:pt x="178633" y="118"/>
                    </a:moveTo>
                    <a:lnTo>
                      <a:pt x="91324" y="222373"/>
                    </a:lnTo>
                    <a:lnTo>
                      <a:pt x="39" y="353342"/>
                    </a:lnTo>
                    <a:cubicBezTo>
                      <a:pt x="39" y="353342"/>
                      <a:pt x="19875" y="408908"/>
                      <a:pt x="47664" y="408908"/>
                    </a:cubicBezTo>
                    <a:cubicBezTo>
                      <a:pt x="75453" y="408908"/>
                      <a:pt x="138949" y="408908"/>
                      <a:pt x="138949" y="408908"/>
                    </a:cubicBezTo>
                    <a:lnTo>
                      <a:pt x="226258" y="377154"/>
                    </a:lnTo>
                    <a:lnTo>
                      <a:pt x="218328" y="230312"/>
                    </a:lnTo>
                    <a:lnTo>
                      <a:pt x="178633" y="118"/>
                    </a:lnTo>
                  </a:path>
                </a:pathLst>
              </a:custGeom>
              <a:solidFill>
                <a:srgbClr val="FFFFFF"/>
              </a:solidFill>
              <a:ln w="11906" cap="flat">
                <a:noFill/>
                <a:prstDash val="solid"/>
                <a:miter/>
              </a:ln>
            </p:spPr>
            <p:txBody>
              <a:bodyPr rtlCol="0" anchor="ctr"/>
              <a:lstStyle/>
              <a:p>
                <a:endParaRPr lang="en-IN" dirty="0"/>
              </a:p>
            </p:txBody>
          </p:sp>
          <p:sp>
            <p:nvSpPr>
              <p:cNvPr id="37" name="Freeform: Shape 36">
                <a:extLst>
                  <a:ext uri="{FF2B5EF4-FFF2-40B4-BE49-F238E27FC236}">
                    <a16:creationId xmlns:a16="http://schemas.microsoft.com/office/drawing/2014/main" id="{F91EC49B-C717-C078-D6AB-830BC29C5F1E}"/>
                  </a:ext>
                </a:extLst>
              </p:cNvPr>
              <p:cNvSpPr/>
              <p:nvPr/>
            </p:nvSpPr>
            <p:spPr>
              <a:xfrm flipV="1">
                <a:off x="2535043" y="3622464"/>
                <a:ext cx="226218" cy="381011"/>
              </a:xfrm>
              <a:custGeom>
                <a:avLst/>
                <a:gdLst>
                  <a:gd name="connsiteX0" fmla="*/ 202445 w 226218"/>
                  <a:gd name="connsiteY0" fmla="*/ 39809 h 381011"/>
                  <a:gd name="connsiteX1" fmla="*/ 91312 w 226218"/>
                  <a:gd name="connsiteY1" fmla="*/ 285864 h 381011"/>
                  <a:gd name="connsiteX2" fmla="*/ 138937 w 226218"/>
                  <a:gd name="connsiteY2" fmla="*/ 321583 h 381011"/>
                  <a:gd name="connsiteX3" fmla="*/ 226258 w 226218"/>
                  <a:gd name="connsiteY3" fmla="*/ 277934 h 381011"/>
                  <a:gd name="connsiteX4" fmla="*/ 226258 w 226218"/>
                  <a:gd name="connsiteY4" fmla="*/ 353337 h 381011"/>
                  <a:gd name="connsiteX5" fmla="*/ 91312 w 226218"/>
                  <a:gd name="connsiteY5" fmla="*/ 381126 h 381011"/>
                  <a:gd name="connsiteX6" fmla="*/ 39 w 226218"/>
                  <a:gd name="connsiteY6" fmla="*/ 369220 h 381011"/>
                  <a:gd name="connsiteX7" fmla="*/ 154820 w 226218"/>
                  <a:gd name="connsiteY7" fmla="*/ 4091 h 381011"/>
                  <a:gd name="connsiteX8" fmla="*/ 186562 w 226218"/>
                  <a:gd name="connsiteY8" fmla="*/ 114 h 38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6218" h="381011">
                    <a:moveTo>
                      <a:pt x="202445" y="39809"/>
                    </a:moveTo>
                    <a:cubicBezTo>
                      <a:pt x="202445" y="39809"/>
                      <a:pt x="91312" y="254112"/>
                      <a:pt x="91312" y="285864"/>
                    </a:cubicBezTo>
                    <a:cubicBezTo>
                      <a:pt x="91312" y="285864"/>
                      <a:pt x="111148" y="333489"/>
                      <a:pt x="138937" y="321583"/>
                    </a:cubicBezTo>
                    <a:cubicBezTo>
                      <a:pt x="166726" y="309676"/>
                      <a:pt x="226258" y="277934"/>
                      <a:pt x="226258" y="277934"/>
                    </a:cubicBezTo>
                    <a:lnTo>
                      <a:pt x="226258" y="353337"/>
                    </a:lnTo>
                    <a:lnTo>
                      <a:pt x="91312" y="381126"/>
                    </a:lnTo>
                    <a:lnTo>
                      <a:pt x="39" y="369220"/>
                    </a:lnTo>
                    <a:lnTo>
                      <a:pt x="154820" y="4091"/>
                    </a:lnTo>
                    <a:lnTo>
                      <a:pt x="186562" y="114"/>
                    </a:lnTo>
                  </a:path>
                </a:pathLst>
              </a:custGeom>
              <a:solidFill>
                <a:srgbClr val="DCD9D8"/>
              </a:solidFill>
              <a:ln w="11906" cap="flat">
                <a:noFill/>
                <a:prstDash val="solid"/>
                <a:miter/>
              </a:ln>
            </p:spPr>
            <p:txBody>
              <a:bodyPr rtlCol="0" anchor="ctr"/>
              <a:lstStyle/>
              <a:p>
                <a:endParaRPr lang="en-IN" dirty="0"/>
              </a:p>
            </p:txBody>
          </p:sp>
          <p:sp>
            <p:nvSpPr>
              <p:cNvPr id="38" name="Freeform: Shape 37">
                <a:extLst>
                  <a:ext uri="{FF2B5EF4-FFF2-40B4-BE49-F238E27FC236}">
                    <a16:creationId xmlns:a16="http://schemas.microsoft.com/office/drawing/2014/main" id="{E903BB1C-5AEB-9F0D-5923-45F9D5387BFB}"/>
                  </a:ext>
                </a:extLst>
              </p:cNvPr>
              <p:cNvSpPr/>
              <p:nvPr/>
            </p:nvSpPr>
            <p:spPr>
              <a:xfrm flipV="1">
                <a:off x="2038940" y="3396245"/>
                <a:ext cx="213140" cy="162758"/>
              </a:xfrm>
              <a:custGeom>
                <a:avLst/>
                <a:gdLst>
                  <a:gd name="connsiteX0" fmla="*/ 213169 w 213140"/>
                  <a:gd name="connsiteY0" fmla="*/ 119101 h 162758"/>
                  <a:gd name="connsiteX1" fmla="*/ 103222 w 213140"/>
                  <a:gd name="connsiteY1" fmla="*/ 131055 h 162758"/>
                  <a:gd name="connsiteX2" fmla="*/ 28 w 213140"/>
                  <a:gd name="connsiteY2" fmla="*/ 162809 h 162758"/>
                  <a:gd name="connsiteX3" fmla="*/ 28 w 213140"/>
                  <a:gd name="connsiteY3" fmla="*/ 127090 h 162758"/>
                  <a:gd name="connsiteX4" fmla="*/ 50449 w 213140"/>
                  <a:gd name="connsiteY4" fmla="*/ 71488 h 162758"/>
                  <a:gd name="connsiteX5" fmla="*/ 209197 w 213140"/>
                  <a:gd name="connsiteY5" fmla="*/ 51 h 16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140" h="162758">
                    <a:moveTo>
                      <a:pt x="213169" y="119101"/>
                    </a:moveTo>
                    <a:lnTo>
                      <a:pt x="103222" y="131055"/>
                    </a:lnTo>
                    <a:lnTo>
                      <a:pt x="28" y="162809"/>
                    </a:lnTo>
                    <a:lnTo>
                      <a:pt x="28" y="127090"/>
                    </a:lnTo>
                    <a:lnTo>
                      <a:pt x="50449" y="71488"/>
                    </a:lnTo>
                    <a:lnTo>
                      <a:pt x="209197" y="51"/>
                    </a:lnTo>
                  </a:path>
                </a:pathLst>
              </a:custGeom>
              <a:solidFill>
                <a:srgbClr val="FFFFFF"/>
              </a:solidFill>
              <a:ln w="11906" cap="flat">
                <a:noFill/>
                <a:prstDash val="solid"/>
                <a:miter/>
              </a:ln>
            </p:spPr>
            <p:txBody>
              <a:bodyPr rtlCol="0" anchor="ctr"/>
              <a:lstStyle/>
              <a:p>
                <a:endParaRPr lang="en-IN" dirty="0"/>
              </a:p>
            </p:txBody>
          </p:sp>
          <p:sp>
            <p:nvSpPr>
              <p:cNvPr id="39" name="Freeform: Shape 38">
                <a:extLst>
                  <a:ext uri="{FF2B5EF4-FFF2-40B4-BE49-F238E27FC236}">
                    <a16:creationId xmlns:a16="http://schemas.microsoft.com/office/drawing/2014/main" id="{381D6E0E-A4BA-F64D-104D-FB233C566472}"/>
                  </a:ext>
                </a:extLst>
              </p:cNvPr>
              <p:cNvSpPr/>
              <p:nvPr/>
            </p:nvSpPr>
            <p:spPr>
              <a:xfrm flipV="1">
                <a:off x="2062767" y="3451848"/>
                <a:ext cx="178579" cy="87272"/>
              </a:xfrm>
              <a:custGeom>
                <a:avLst/>
                <a:gdLst>
                  <a:gd name="connsiteX0" fmla="*/ 11935 w 178579"/>
                  <a:gd name="connsiteY0" fmla="*/ 87327 h 87272"/>
                  <a:gd name="connsiteX1" fmla="*/ 174660 w 178579"/>
                  <a:gd name="connsiteY1" fmla="*/ 47631 h 87272"/>
                  <a:gd name="connsiteX2" fmla="*/ 178608 w 178579"/>
                  <a:gd name="connsiteY2" fmla="*/ 54 h 87272"/>
                  <a:gd name="connsiteX3" fmla="*/ 67504 w 178579"/>
                  <a:gd name="connsiteY3" fmla="*/ 23819 h 87272"/>
                  <a:gd name="connsiteX4" fmla="*/ 28 w 178579"/>
                  <a:gd name="connsiteY4" fmla="*/ 71444 h 87272"/>
                  <a:gd name="connsiteX5" fmla="*/ 11935 w 178579"/>
                  <a:gd name="connsiteY5" fmla="*/ 87327 h 8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579" h="87272">
                    <a:moveTo>
                      <a:pt x="11935" y="87327"/>
                    </a:moveTo>
                    <a:cubicBezTo>
                      <a:pt x="11935" y="87327"/>
                      <a:pt x="134974" y="35725"/>
                      <a:pt x="174660" y="47631"/>
                    </a:cubicBezTo>
                    <a:lnTo>
                      <a:pt x="178608" y="54"/>
                    </a:lnTo>
                    <a:lnTo>
                      <a:pt x="67504" y="23819"/>
                    </a:lnTo>
                    <a:lnTo>
                      <a:pt x="28" y="71444"/>
                    </a:lnTo>
                    <a:lnTo>
                      <a:pt x="11935" y="87327"/>
                    </a:lnTo>
                  </a:path>
                </a:pathLst>
              </a:custGeom>
              <a:solidFill>
                <a:srgbClr val="DCD9D8"/>
              </a:solidFill>
              <a:ln w="11906" cap="flat">
                <a:noFill/>
                <a:prstDash val="solid"/>
                <a:miter/>
              </a:ln>
            </p:spPr>
            <p:txBody>
              <a:bodyPr rtlCol="0" anchor="ctr"/>
              <a:lstStyle/>
              <a:p>
                <a:endParaRPr lang="en-IN" dirty="0"/>
              </a:p>
            </p:txBody>
          </p:sp>
          <p:sp>
            <p:nvSpPr>
              <p:cNvPr id="40" name="Freeform: Shape 39">
                <a:extLst>
                  <a:ext uri="{FF2B5EF4-FFF2-40B4-BE49-F238E27FC236}">
                    <a16:creationId xmlns:a16="http://schemas.microsoft.com/office/drawing/2014/main" id="{1A0568F4-5DBA-E4EC-9B01-3EC854B9831C}"/>
                  </a:ext>
                </a:extLst>
              </p:cNvPr>
              <p:cNvSpPr/>
              <p:nvPr/>
            </p:nvSpPr>
            <p:spPr>
              <a:xfrm flipV="1">
                <a:off x="2681216" y="3424023"/>
                <a:ext cx="213808" cy="219931"/>
              </a:xfrm>
              <a:custGeom>
                <a:avLst/>
                <a:gdLst>
                  <a:gd name="connsiteX0" fmla="*/ 197543 w 213808"/>
                  <a:gd name="connsiteY0" fmla="*/ 61 h 219931"/>
                  <a:gd name="connsiteX1" fmla="*/ 16091 w 213808"/>
                  <a:gd name="connsiteY1" fmla="*/ 25064 h 219931"/>
                  <a:gd name="connsiteX2" fmla="*/ 18377 w 213808"/>
                  <a:gd name="connsiteY2" fmla="*/ 84060 h 219931"/>
                  <a:gd name="connsiteX3" fmla="*/ 80552 w 213808"/>
                  <a:gd name="connsiteY3" fmla="*/ 97097 h 219931"/>
                  <a:gd name="connsiteX4" fmla="*/ 11484 w 213808"/>
                  <a:gd name="connsiteY4" fmla="*/ 104896 h 219931"/>
                  <a:gd name="connsiteX5" fmla="*/ 42 w 213808"/>
                  <a:gd name="connsiteY5" fmla="*/ 141305 h 219931"/>
                  <a:gd name="connsiteX6" fmla="*/ 177564 w 213808"/>
                  <a:gd name="connsiteY6" fmla="*/ 214076 h 219931"/>
                  <a:gd name="connsiteX7" fmla="*/ 213557 w 213808"/>
                  <a:gd name="connsiteY7" fmla="*/ 81667 h 219931"/>
                  <a:gd name="connsiteX8" fmla="*/ 197543 w 213808"/>
                  <a:gd name="connsiteY8" fmla="*/ 61 h 21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808" h="219931">
                    <a:moveTo>
                      <a:pt x="197543" y="61"/>
                    </a:moveTo>
                    <a:cubicBezTo>
                      <a:pt x="130201" y="2038"/>
                      <a:pt x="69360" y="10039"/>
                      <a:pt x="16091" y="25064"/>
                    </a:cubicBezTo>
                    <a:cubicBezTo>
                      <a:pt x="19711" y="46900"/>
                      <a:pt x="12936" y="68332"/>
                      <a:pt x="18377" y="84060"/>
                    </a:cubicBezTo>
                    <a:cubicBezTo>
                      <a:pt x="33224" y="94752"/>
                      <a:pt x="58109" y="94585"/>
                      <a:pt x="80552" y="97097"/>
                    </a:cubicBezTo>
                    <a:cubicBezTo>
                      <a:pt x="61145" y="106634"/>
                      <a:pt x="33879" y="110408"/>
                      <a:pt x="11484" y="104896"/>
                    </a:cubicBezTo>
                    <a:cubicBezTo>
                      <a:pt x="10960" y="120052"/>
                      <a:pt x="4161" y="129446"/>
                      <a:pt x="42" y="141305"/>
                    </a:cubicBezTo>
                    <a:cubicBezTo>
                      <a:pt x="37904" y="154819"/>
                      <a:pt x="127284" y="243413"/>
                      <a:pt x="177564" y="214076"/>
                    </a:cubicBezTo>
                    <a:cubicBezTo>
                      <a:pt x="201519" y="200122"/>
                      <a:pt x="211699" y="120421"/>
                      <a:pt x="213557" y="81667"/>
                    </a:cubicBezTo>
                    <a:cubicBezTo>
                      <a:pt x="215104" y="49520"/>
                      <a:pt x="210640" y="17087"/>
                      <a:pt x="197543" y="61"/>
                    </a:cubicBezTo>
                  </a:path>
                </a:pathLst>
              </a:custGeom>
              <a:solidFill>
                <a:srgbClr val="D33833"/>
              </a:solidFill>
              <a:ln w="11906" cap="flat">
                <a:noFill/>
                <a:prstDash val="solid"/>
                <a:miter/>
              </a:ln>
            </p:spPr>
            <p:txBody>
              <a:bodyPr rtlCol="0" anchor="ctr"/>
              <a:lstStyle/>
              <a:p>
                <a:endParaRPr lang="en-IN" dirty="0"/>
              </a:p>
            </p:txBody>
          </p:sp>
          <p:sp>
            <p:nvSpPr>
              <p:cNvPr id="41" name="Freeform: Shape 40">
                <a:extLst>
                  <a:ext uri="{FF2B5EF4-FFF2-40B4-BE49-F238E27FC236}">
                    <a16:creationId xmlns:a16="http://schemas.microsoft.com/office/drawing/2014/main" id="{9BB778AD-17BC-FF5E-1D78-6C2DFEC361EC}"/>
                  </a:ext>
                </a:extLst>
              </p:cNvPr>
              <p:cNvSpPr/>
              <p:nvPr/>
            </p:nvSpPr>
            <p:spPr>
              <a:xfrm flipV="1">
                <a:off x="2681216" y="3424023"/>
                <a:ext cx="213808" cy="219931"/>
              </a:xfrm>
              <a:custGeom>
                <a:avLst/>
                <a:gdLst>
                  <a:gd name="connsiteX0" fmla="*/ 197543 w 213808"/>
                  <a:gd name="connsiteY0" fmla="*/ 61 h 219931"/>
                  <a:gd name="connsiteX1" fmla="*/ 16091 w 213808"/>
                  <a:gd name="connsiteY1" fmla="*/ 25064 h 219931"/>
                  <a:gd name="connsiteX2" fmla="*/ 18377 w 213808"/>
                  <a:gd name="connsiteY2" fmla="*/ 84060 h 219931"/>
                  <a:gd name="connsiteX3" fmla="*/ 80552 w 213808"/>
                  <a:gd name="connsiteY3" fmla="*/ 97097 h 219931"/>
                  <a:gd name="connsiteX4" fmla="*/ 11484 w 213808"/>
                  <a:gd name="connsiteY4" fmla="*/ 104896 h 219931"/>
                  <a:gd name="connsiteX5" fmla="*/ 42 w 213808"/>
                  <a:gd name="connsiteY5" fmla="*/ 141305 h 219931"/>
                  <a:gd name="connsiteX6" fmla="*/ 177564 w 213808"/>
                  <a:gd name="connsiteY6" fmla="*/ 214076 h 219931"/>
                  <a:gd name="connsiteX7" fmla="*/ 213557 w 213808"/>
                  <a:gd name="connsiteY7" fmla="*/ 81667 h 219931"/>
                  <a:gd name="connsiteX8" fmla="*/ 197543 w 213808"/>
                  <a:gd name="connsiteY8" fmla="*/ 61 h 21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808" h="219931">
                    <a:moveTo>
                      <a:pt x="197543" y="61"/>
                    </a:moveTo>
                    <a:cubicBezTo>
                      <a:pt x="130201" y="2038"/>
                      <a:pt x="69360" y="10039"/>
                      <a:pt x="16091" y="25064"/>
                    </a:cubicBezTo>
                    <a:cubicBezTo>
                      <a:pt x="19711" y="46900"/>
                      <a:pt x="12936" y="68332"/>
                      <a:pt x="18377" y="84060"/>
                    </a:cubicBezTo>
                    <a:cubicBezTo>
                      <a:pt x="33224" y="94752"/>
                      <a:pt x="58109" y="94585"/>
                      <a:pt x="80552" y="97097"/>
                    </a:cubicBezTo>
                    <a:cubicBezTo>
                      <a:pt x="61145" y="106634"/>
                      <a:pt x="33879" y="110408"/>
                      <a:pt x="11484" y="104896"/>
                    </a:cubicBezTo>
                    <a:cubicBezTo>
                      <a:pt x="10960" y="120052"/>
                      <a:pt x="4161" y="129446"/>
                      <a:pt x="42" y="141305"/>
                    </a:cubicBezTo>
                    <a:cubicBezTo>
                      <a:pt x="37904" y="154819"/>
                      <a:pt x="127284" y="243413"/>
                      <a:pt x="177564" y="214076"/>
                    </a:cubicBezTo>
                    <a:cubicBezTo>
                      <a:pt x="201519" y="200122"/>
                      <a:pt x="211699" y="120421"/>
                      <a:pt x="213557" y="81667"/>
                    </a:cubicBezTo>
                    <a:cubicBezTo>
                      <a:pt x="215104" y="49520"/>
                      <a:pt x="210640" y="17087"/>
                      <a:pt x="197543" y="61"/>
                    </a:cubicBezTo>
                    <a:close/>
                  </a:path>
                </a:pathLst>
              </a:custGeom>
              <a:noFill/>
              <a:ln w="23813" cap="flat">
                <a:solidFill>
                  <a:srgbClr val="D33833"/>
                </a:solidFill>
                <a:prstDash val="solid"/>
                <a:miter/>
              </a:ln>
            </p:spPr>
            <p:txBody>
              <a:bodyPr rtlCol="0" anchor="ctr"/>
              <a:lstStyle/>
              <a:p>
                <a:endParaRPr lang="en-IN" dirty="0"/>
              </a:p>
            </p:txBody>
          </p:sp>
          <p:sp>
            <p:nvSpPr>
              <p:cNvPr id="42" name="Freeform: Shape 41">
                <a:extLst>
                  <a:ext uri="{FF2B5EF4-FFF2-40B4-BE49-F238E27FC236}">
                    <a16:creationId xmlns:a16="http://schemas.microsoft.com/office/drawing/2014/main" id="{A2164AFB-41F1-7955-56FC-039F521D908F}"/>
                  </a:ext>
                </a:extLst>
              </p:cNvPr>
              <p:cNvSpPr/>
              <p:nvPr/>
            </p:nvSpPr>
            <p:spPr>
              <a:xfrm flipV="1">
                <a:off x="2262470" y="3441458"/>
                <a:ext cx="299540" cy="320289"/>
              </a:xfrm>
              <a:custGeom>
                <a:avLst/>
                <a:gdLst>
                  <a:gd name="connsiteX0" fmla="*/ 294252 w 299540"/>
                  <a:gd name="connsiteY0" fmla="*/ 227952 h 320289"/>
                  <a:gd name="connsiteX1" fmla="*/ 293657 w 299540"/>
                  <a:gd name="connsiteY1" fmla="*/ 212581 h 320289"/>
                  <a:gd name="connsiteX2" fmla="*/ 215611 w 299540"/>
                  <a:gd name="connsiteY2" fmla="*/ 187327 h 320289"/>
                  <a:gd name="connsiteX3" fmla="*/ 299574 w 299540"/>
                  <a:gd name="connsiteY3" fmla="*/ 166099 h 320289"/>
                  <a:gd name="connsiteX4" fmla="*/ 298074 w 299540"/>
                  <a:gd name="connsiteY4" fmla="*/ 127606 h 320289"/>
                  <a:gd name="connsiteX5" fmla="*/ 178949 w 299540"/>
                  <a:gd name="connsiteY5" fmla="*/ 37188 h 320289"/>
                  <a:gd name="connsiteX6" fmla="*/ 59370 w 299540"/>
                  <a:gd name="connsiteY6" fmla="*/ 698 h 320289"/>
                  <a:gd name="connsiteX7" fmla="*/ 40130 w 299540"/>
                  <a:gd name="connsiteY7" fmla="*/ 34831 h 320289"/>
                  <a:gd name="connsiteX8" fmla="*/ 1597 w 299540"/>
                  <a:gd name="connsiteY8" fmla="*/ 167373 h 320289"/>
                  <a:gd name="connsiteX9" fmla="*/ 58859 w 299540"/>
                  <a:gd name="connsiteY9" fmla="*/ 319296 h 320289"/>
                  <a:gd name="connsiteX10" fmla="*/ 215933 w 299540"/>
                  <a:gd name="connsiteY10" fmla="*/ 261837 h 320289"/>
                  <a:gd name="connsiteX11" fmla="*/ 294252 w 299540"/>
                  <a:gd name="connsiteY11" fmla="*/ 227952 h 32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9540" h="320289">
                    <a:moveTo>
                      <a:pt x="294252" y="227952"/>
                    </a:moveTo>
                    <a:cubicBezTo>
                      <a:pt x="294073" y="222856"/>
                      <a:pt x="293859" y="217724"/>
                      <a:pt x="293657" y="212581"/>
                    </a:cubicBezTo>
                    <a:cubicBezTo>
                      <a:pt x="272630" y="198769"/>
                      <a:pt x="238685" y="198936"/>
                      <a:pt x="215611" y="187327"/>
                    </a:cubicBezTo>
                    <a:cubicBezTo>
                      <a:pt x="249627" y="185839"/>
                      <a:pt x="276404" y="177648"/>
                      <a:pt x="299574" y="166099"/>
                    </a:cubicBezTo>
                    <a:cubicBezTo>
                      <a:pt x="299062" y="153264"/>
                      <a:pt x="298574" y="140441"/>
                      <a:pt x="298074" y="127606"/>
                    </a:cubicBezTo>
                    <a:cubicBezTo>
                      <a:pt x="259533" y="101222"/>
                      <a:pt x="224327" y="61931"/>
                      <a:pt x="178949" y="37188"/>
                    </a:cubicBezTo>
                    <a:cubicBezTo>
                      <a:pt x="157494" y="25487"/>
                      <a:pt x="82197" y="-4623"/>
                      <a:pt x="59370" y="698"/>
                    </a:cubicBezTo>
                    <a:cubicBezTo>
                      <a:pt x="46455" y="3697"/>
                      <a:pt x="45292" y="19724"/>
                      <a:pt x="40130" y="34831"/>
                    </a:cubicBezTo>
                    <a:cubicBezTo>
                      <a:pt x="29131" y="67182"/>
                      <a:pt x="3806" y="118676"/>
                      <a:pt x="1597" y="167373"/>
                    </a:cubicBezTo>
                    <a:cubicBezTo>
                      <a:pt x="-1216" y="228880"/>
                      <a:pt x="-7425" y="331965"/>
                      <a:pt x="58859" y="319296"/>
                    </a:cubicBezTo>
                    <a:cubicBezTo>
                      <a:pt x="112335" y="309093"/>
                      <a:pt x="174531" y="284459"/>
                      <a:pt x="215933" y="261837"/>
                    </a:cubicBezTo>
                    <a:cubicBezTo>
                      <a:pt x="241233" y="248002"/>
                      <a:pt x="255866" y="230904"/>
                      <a:pt x="294252" y="227952"/>
                    </a:cubicBezTo>
                  </a:path>
                </a:pathLst>
              </a:custGeom>
              <a:solidFill>
                <a:srgbClr val="D33833"/>
              </a:solidFill>
              <a:ln w="11906" cap="flat">
                <a:noFill/>
                <a:prstDash val="solid"/>
                <a:miter/>
              </a:ln>
            </p:spPr>
            <p:txBody>
              <a:bodyPr rtlCol="0" anchor="ctr"/>
              <a:lstStyle/>
              <a:p>
                <a:endParaRPr lang="en-IN" dirty="0"/>
              </a:p>
            </p:txBody>
          </p:sp>
          <p:sp>
            <p:nvSpPr>
              <p:cNvPr id="43" name="Freeform: Shape 42">
                <a:extLst>
                  <a:ext uri="{FF2B5EF4-FFF2-40B4-BE49-F238E27FC236}">
                    <a16:creationId xmlns:a16="http://schemas.microsoft.com/office/drawing/2014/main" id="{080A9858-278C-D044-0DD7-D73671AE1825}"/>
                  </a:ext>
                </a:extLst>
              </p:cNvPr>
              <p:cNvSpPr/>
              <p:nvPr/>
            </p:nvSpPr>
            <p:spPr>
              <a:xfrm flipV="1">
                <a:off x="2262470" y="3441458"/>
                <a:ext cx="299540" cy="320289"/>
              </a:xfrm>
              <a:custGeom>
                <a:avLst/>
                <a:gdLst>
                  <a:gd name="connsiteX0" fmla="*/ 294252 w 299540"/>
                  <a:gd name="connsiteY0" fmla="*/ 227952 h 320289"/>
                  <a:gd name="connsiteX1" fmla="*/ 293657 w 299540"/>
                  <a:gd name="connsiteY1" fmla="*/ 212581 h 320289"/>
                  <a:gd name="connsiteX2" fmla="*/ 215611 w 299540"/>
                  <a:gd name="connsiteY2" fmla="*/ 187327 h 320289"/>
                  <a:gd name="connsiteX3" fmla="*/ 299574 w 299540"/>
                  <a:gd name="connsiteY3" fmla="*/ 166099 h 320289"/>
                  <a:gd name="connsiteX4" fmla="*/ 298074 w 299540"/>
                  <a:gd name="connsiteY4" fmla="*/ 127606 h 320289"/>
                  <a:gd name="connsiteX5" fmla="*/ 178949 w 299540"/>
                  <a:gd name="connsiteY5" fmla="*/ 37188 h 320289"/>
                  <a:gd name="connsiteX6" fmla="*/ 59370 w 299540"/>
                  <a:gd name="connsiteY6" fmla="*/ 698 h 320289"/>
                  <a:gd name="connsiteX7" fmla="*/ 40130 w 299540"/>
                  <a:gd name="connsiteY7" fmla="*/ 34831 h 320289"/>
                  <a:gd name="connsiteX8" fmla="*/ 1597 w 299540"/>
                  <a:gd name="connsiteY8" fmla="*/ 167373 h 320289"/>
                  <a:gd name="connsiteX9" fmla="*/ 58859 w 299540"/>
                  <a:gd name="connsiteY9" fmla="*/ 319296 h 320289"/>
                  <a:gd name="connsiteX10" fmla="*/ 215933 w 299540"/>
                  <a:gd name="connsiteY10" fmla="*/ 261837 h 320289"/>
                  <a:gd name="connsiteX11" fmla="*/ 294252 w 299540"/>
                  <a:gd name="connsiteY11" fmla="*/ 227952 h 32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9540" h="320289">
                    <a:moveTo>
                      <a:pt x="294252" y="227952"/>
                    </a:moveTo>
                    <a:cubicBezTo>
                      <a:pt x="294073" y="222856"/>
                      <a:pt x="293859" y="217724"/>
                      <a:pt x="293657" y="212581"/>
                    </a:cubicBezTo>
                    <a:cubicBezTo>
                      <a:pt x="272630" y="198769"/>
                      <a:pt x="238685" y="198936"/>
                      <a:pt x="215611" y="187327"/>
                    </a:cubicBezTo>
                    <a:cubicBezTo>
                      <a:pt x="249627" y="185839"/>
                      <a:pt x="276404" y="177648"/>
                      <a:pt x="299574" y="166099"/>
                    </a:cubicBezTo>
                    <a:cubicBezTo>
                      <a:pt x="299062" y="153264"/>
                      <a:pt x="298574" y="140441"/>
                      <a:pt x="298074" y="127606"/>
                    </a:cubicBezTo>
                    <a:cubicBezTo>
                      <a:pt x="259533" y="101222"/>
                      <a:pt x="224327" y="61931"/>
                      <a:pt x="178949" y="37188"/>
                    </a:cubicBezTo>
                    <a:cubicBezTo>
                      <a:pt x="157494" y="25487"/>
                      <a:pt x="82197" y="-4623"/>
                      <a:pt x="59370" y="698"/>
                    </a:cubicBezTo>
                    <a:cubicBezTo>
                      <a:pt x="46455" y="3697"/>
                      <a:pt x="45292" y="19724"/>
                      <a:pt x="40130" y="34831"/>
                    </a:cubicBezTo>
                    <a:cubicBezTo>
                      <a:pt x="29131" y="67182"/>
                      <a:pt x="3806" y="118676"/>
                      <a:pt x="1597" y="167373"/>
                    </a:cubicBezTo>
                    <a:cubicBezTo>
                      <a:pt x="-1216" y="228880"/>
                      <a:pt x="-7425" y="331965"/>
                      <a:pt x="58859" y="319296"/>
                    </a:cubicBezTo>
                    <a:cubicBezTo>
                      <a:pt x="112335" y="309093"/>
                      <a:pt x="174531" y="284459"/>
                      <a:pt x="215933" y="261837"/>
                    </a:cubicBezTo>
                    <a:cubicBezTo>
                      <a:pt x="241233" y="248002"/>
                      <a:pt x="255866" y="230904"/>
                      <a:pt x="294252" y="227952"/>
                    </a:cubicBezTo>
                    <a:close/>
                  </a:path>
                </a:pathLst>
              </a:custGeom>
              <a:noFill/>
              <a:ln w="23813" cap="flat">
                <a:solidFill>
                  <a:srgbClr val="D33833"/>
                </a:solidFill>
                <a:prstDash val="solid"/>
                <a:miter/>
              </a:ln>
            </p:spPr>
            <p:txBody>
              <a:bodyPr rtlCol="0" anchor="ctr"/>
              <a:lstStyle/>
              <a:p>
                <a:endParaRPr lang="en-IN" dirty="0"/>
              </a:p>
            </p:txBody>
          </p:sp>
          <p:sp>
            <p:nvSpPr>
              <p:cNvPr id="44" name="Freeform: Shape 43">
                <a:extLst>
                  <a:ext uri="{FF2B5EF4-FFF2-40B4-BE49-F238E27FC236}">
                    <a16:creationId xmlns:a16="http://schemas.microsoft.com/office/drawing/2014/main" id="{007C9A8D-4B2A-F1F3-5D53-3F5050D5A8B5}"/>
                  </a:ext>
                </a:extLst>
              </p:cNvPr>
              <p:cNvSpPr/>
              <p:nvPr/>
            </p:nvSpPr>
            <p:spPr>
              <a:xfrm flipV="1">
                <a:off x="2584335" y="3521682"/>
                <a:ext cx="75508" cy="89332"/>
              </a:xfrm>
              <a:custGeom>
                <a:avLst/>
                <a:gdLst>
                  <a:gd name="connsiteX0" fmla="*/ 10670 w 75508"/>
                  <a:gd name="connsiteY0" fmla="*/ 3821 h 89332"/>
                  <a:gd name="connsiteX1" fmla="*/ 621 w 75508"/>
                  <a:gd name="connsiteY1" fmla="*/ 76116 h 89332"/>
                  <a:gd name="connsiteX2" fmla="*/ 10670 w 75508"/>
                  <a:gd name="connsiteY2" fmla="*/ 3821 h 89332"/>
                </a:gdLst>
                <a:ahLst/>
                <a:cxnLst>
                  <a:cxn ang="0">
                    <a:pos x="connsiteX0" y="connsiteY0"/>
                  </a:cxn>
                  <a:cxn ang="0">
                    <a:pos x="connsiteX1" y="connsiteY1"/>
                  </a:cxn>
                  <a:cxn ang="0">
                    <a:pos x="connsiteX2" y="connsiteY2"/>
                  </a:cxn>
                </a:cxnLst>
                <a:rect l="l" t="t" r="r" b="b"/>
                <a:pathLst>
                  <a:path w="75508" h="89332">
                    <a:moveTo>
                      <a:pt x="10670" y="3821"/>
                    </a:moveTo>
                    <a:cubicBezTo>
                      <a:pt x="4788" y="37326"/>
                      <a:pt x="-2010" y="46886"/>
                      <a:pt x="621" y="76116"/>
                    </a:cubicBezTo>
                    <a:cubicBezTo>
                      <a:pt x="89977" y="135695"/>
                      <a:pt x="106753" y="-26218"/>
                      <a:pt x="10670" y="3821"/>
                    </a:cubicBezTo>
                  </a:path>
                </a:pathLst>
              </a:custGeom>
              <a:solidFill>
                <a:srgbClr val="D33833"/>
              </a:solidFill>
              <a:ln w="11906" cap="flat">
                <a:noFill/>
                <a:prstDash val="solid"/>
                <a:miter/>
              </a:ln>
            </p:spPr>
            <p:txBody>
              <a:bodyPr rtlCol="0" anchor="ctr"/>
              <a:lstStyle/>
              <a:p>
                <a:endParaRPr lang="en-IN" dirty="0"/>
              </a:p>
            </p:txBody>
          </p:sp>
          <p:sp>
            <p:nvSpPr>
              <p:cNvPr id="45" name="Freeform: Shape 44">
                <a:extLst>
                  <a:ext uri="{FF2B5EF4-FFF2-40B4-BE49-F238E27FC236}">
                    <a16:creationId xmlns:a16="http://schemas.microsoft.com/office/drawing/2014/main" id="{ABC8E47E-5FCC-40F2-B9D3-8CB137461C11}"/>
                  </a:ext>
                </a:extLst>
              </p:cNvPr>
              <p:cNvSpPr/>
              <p:nvPr/>
            </p:nvSpPr>
            <p:spPr>
              <a:xfrm flipV="1">
                <a:off x="2584335" y="3521682"/>
                <a:ext cx="75508" cy="89332"/>
              </a:xfrm>
              <a:custGeom>
                <a:avLst/>
                <a:gdLst>
                  <a:gd name="connsiteX0" fmla="*/ 10670 w 75508"/>
                  <a:gd name="connsiteY0" fmla="*/ 3821 h 89332"/>
                  <a:gd name="connsiteX1" fmla="*/ 621 w 75508"/>
                  <a:gd name="connsiteY1" fmla="*/ 76116 h 89332"/>
                  <a:gd name="connsiteX2" fmla="*/ 10670 w 75508"/>
                  <a:gd name="connsiteY2" fmla="*/ 3821 h 89332"/>
                </a:gdLst>
                <a:ahLst/>
                <a:cxnLst>
                  <a:cxn ang="0">
                    <a:pos x="connsiteX0" y="connsiteY0"/>
                  </a:cxn>
                  <a:cxn ang="0">
                    <a:pos x="connsiteX1" y="connsiteY1"/>
                  </a:cxn>
                  <a:cxn ang="0">
                    <a:pos x="connsiteX2" y="connsiteY2"/>
                  </a:cxn>
                </a:cxnLst>
                <a:rect l="l" t="t" r="r" b="b"/>
                <a:pathLst>
                  <a:path w="75508" h="89332">
                    <a:moveTo>
                      <a:pt x="10670" y="3821"/>
                    </a:moveTo>
                    <a:cubicBezTo>
                      <a:pt x="4788" y="37326"/>
                      <a:pt x="-2010" y="46886"/>
                      <a:pt x="621" y="76116"/>
                    </a:cubicBezTo>
                    <a:cubicBezTo>
                      <a:pt x="89977" y="135695"/>
                      <a:pt x="106753" y="-26218"/>
                      <a:pt x="10670" y="3821"/>
                    </a:cubicBezTo>
                    <a:close/>
                  </a:path>
                </a:pathLst>
              </a:custGeom>
              <a:noFill/>
              <a:ln w="23813" cap="flat">
                <a:solidFill>
                  <a:srgbClr val="D33833"/>
                </a:solidFill>
                <a:prstDash val="solid"/>
                <a:miter/>
              </a:ln>
            </p:spPr>
            <p:txBody>
              <a:bodyPr rtlCol="0" anchor="ctr"/>
              <a:lstStyle/>
              <a:p>
                <a:endParaRPr lang="en-IN" dirty="0"/>
              </a:p>
            </p:txBody>
          </p:sp>
          <p:sp>
            <p:nvSpPr>
              <p:cNvPr id="46" name="Freeform: Shape 45">
                <a:extLst>
                  <a:ext uri="{FF2B5EF4-FFF2-40B4-BE49-F238E27FC236}">
                    <a16:creationId xmlns:a16="http://schemas.microsoft.com/office/drawing/2014/main" id="{1FFEB1CE-1372-B073-E3F5-D74BA2411783}"/>
                  </a:ext>
                </a:extLst>
              </p:cNvPr>
              <p:cNvSpPr/>
              <p:nvPr/>
            </p:nvSpPr>
            <p:spPr>
              <a:xfrm flipV="1">
                <a:off x="2668785" y="3396293"/>
                <a:ext cx="230195" cy="238125"/>
              </a:xfrm>
              <a:custGeom>
                <a:avLst/>
                <a:gdLst>
                  <a:gd name="connsiteX0" fmla="*/ 55608 w 230195"/>
                  <a:gd name="connsiteY0" fmla="*/ 58 h 238125"/>
                  <a:gd name="connsiteX1" fmla="*/ 47667 w 230195"/>
                  <a:gd name="connsiteY1" fmla="*/ 51659 h 238125"/>
                  <a:gd name="connsiteX2" fmla="*/ 99268 w 230195"/>
                  <a:gd name="connsiteY2" fmla="*/ 71495 h 238125"/>
                  <a:gd name="connsiteX3" fmla="*/ 103233 w 230195"/>
                  <a:gd name="connsiteY3" fmla="*/ 127062 h 238125"/>
                  <a:gd name="connsiteX4" fmla="*/ 146893 w 230195"/>
                  <a:gd name="connsiteY4" fmla="*/ 158816 h 238125"/>
                  <a:gd name="connsiteX5" fmla="*/ 230237 w 230195"/>
                  <a:gd name="connsiteY5" fmla="*/ 150874 h 238125"/>
                  <a:gd name="connsiteX6" fmla="*/ 206425 w 230195"/>
                  <a:gd name="connsiteY6" fmla="*/ 222312 h 238125"/>
                  <a:gd name="connsiteX7" fmla="*/ 158800 w 230195"/>
                  <a:gd name="connsiteY7" fmla="*/ 238183 h 238125"/>
                  <a:gd name="connsiteX8" fmla="*/ 7983 w 230195"/>
                  <a:gd name="connsiteY8" fmla="*/ 150874 h 238125"/>
                  <a:gd name="connsiteX9" fmla="*/ 42 w 230195"/>
                  <a:gd name="connsiteY9" fmla="*/ 107214 h 238125"/>
                  <a:gd name="connsiteX10" fmla="*/ 42 w 230195"/>
                  <a:gd name="connsiteY10" fmla="*/ 1990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195" h="238125">
                    <a:moveTo>
                      <a:pt x="55608" y="58"/>
                    </a:moveTo>
                    <a:cubicBezTo>
                      <a:pt x="55608" y="58"/>
                      <a:pt x="27819" y="39753"/>
                      <a:pt x="47667" y="51659"/>
                    </a:cubicBezTo>
                    <a:cubicBezTo>
                      <a:pt x="67514" y="63566"/>
                      <a:pt x="87362" y="51647"/>
                      <a:pt x="99268" y="71495"/>
                    </a:cubicBezTo>
                    <a:cubicBezTo>
                      <a:pt x="111175" y="91343"/>
                      <a:pt x="99268" y="103249"/>
                      <a:pt x="103233" y="127062"/>
                    </a:cubicBezTo>
                    <a:cubicBezTo>
                      <a:pt x="107198" y="150874"/>
                      <a:pt x="127058" y="154851"/>
                      <a:pt x="146893" y="158816"/>
                    </a:cubicBezTo>
                    <a:cubicBezTo>
                      <a:pt x="166729" y="162780"/>
                      <a:pt x="222308" y="170722"/>
                      <a:pt x="230237" y="150874"/>
                    </a:cubicBezTo>
                    <a:lnTo>
                      <a:pt x="206425" y="222312"/>
                    </a:lnTo>
                    <a:lnTo>
                      <a:pt x="158800" y="238183"/>
                    </a:lnTo>
                    <a:lnTo>
                      <a:pt x="7983" y="150874"/>
                    </a:lnTo>
                    <a:lnTo>
                      <a:pt x="42" y="107214"/>
                    </a:lnTo>
                    <a:lnTo>
                      <a:pt x="42" y="19905"/>
                    </a:lnTo>
                  </a:path>
                </a:pathLst>
              </a:custGeom>
              <a:solidFill>
                <a:srgbClr val="EF3D3A"/>
              </a:solidFill>
              <a:ln w="11906" cap="flat">
                <a:noFill/>
                <a:prstDash val="solid"/>
                <a:miter/>
              </a:ln>
            </p:spPr>
            <p:txBody>
              <a:bodyPr rtlCol="0" anchor="ctr"/>
              <a:lstStyle/>
              <a:p>
                <a:endParaRPr lang="en-IN" dirty="0"/>
              </a:p>
            </p:txBody>
          </p:sp>
          <p:sp>
            <p:nvSpPr>
              <p:cNvPr id="47" name="Freeform: Shape 46">
                <a:extLst>
                  <a:ext uri="{FF2B5EF4-FFF2-40B4-BE49-F238E27FC236}">
                    <a16:creationId xmlns:a16="http://schemas.microsoft.com/office/drawing/2014/main" id="{F9BBF1C8-400D-E881-7707-FCBD3AB46AF0}"/>
                  </a:ext>
                </a:extLst>
              </p:cNvPr>
              <p:cNvSpPr/>
              <p:nvPr/>
            </p:nvSpPr>
            <p:spPr>
              <a:xfrm flipV="1">
                <a:off x="2232540" y="3420170"/>
                <a:ext cx="391665" cy="345218"/>
              </a:xfrm>
              <a:custGeom>
                <a:avLst/>
                <a:gdLst>
                  <a:gd name="connsiteX0" fmla="*/ 75129 w 391665"/>
                  <a:gd name="connsiteY0" fmla="*/ 72 h 345218"/>
                  <a:gd name="connsiteX1" fmla="*/ 59703 w 391665"/>
                  <a:gd name="connsiteY1" fmla="*/ 185740 h 345218"/>
                  <a:gd name="connsiteX2" fmla="*/ 161984 w 391665"/>
                  <a:gd name="connsiteY2" fmla="*/ 262011 h 345218"/>
                  <a:gd name="connsiteX3" fmla="*/ 241814 w 391665"/>
                  <a:gd name="connsiteY3" fmla="*/ 238198 h 345218"/>
                  <a:gd name="connsiteX4" fmla="*/ 266746 w 391665"/>
                  <a:gd name="connsiteY4" fmla="*/ 170476 h 345218"/>
                  <a:gd name="connsiteX5" fmla="*/ 388654 w 391665"/>
                  <a:gd name="connsiteY5" fmla="*/ 250105 h 345218"/>
                  <a:gd name="connsiteX6" fmla="*/ 310252 w 391665"/>
                  <a:gd name="connsiteY6" fmla="*/ 263571 h 345218"/>
                  <a:gd name="connsiteX7" fmla="*/ 217236 w 391665"/>
                  <a:gd name="connsiteY7" fmla="*/ 311791 h 345218"/>
                  <a:gd name="connsiteX8" fmla="*/ 44559 w 391665"/>
                  <a:gd name="connsiteY8" fmla="*/ 333496 h 345218"/>
                  <a:gd name="connsiteX9" fmla="*/ 89300 w 391665"/>
                  <a:gd name="connsiteY9" fmla="*/ 4337 h 345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665" h="345218">
                    <a:moveTo>
                      <a:pt x="75129" y="72"/>
                    </a:moveTo>
                    <a:cubicBezTo>
                      <a:pt x="70362" y="62010"/>
                      <a:pt x="65316" y="123863"/>
                      <a:pt x="59703" y="185740"/>
                    </a:cubicBezTo>
                    <a:cubicBezTo>
                      <a:pt x="51303" y="278132"/>
                      <a:pt x="81896" y="262011"/>
                      <a:pt x="161984" y="262011"/>
                    </a:cubicBezTo>
                    <a:cubicBezTo>
                      <a:pt x="174217" y="262011"/>
                      <a:pt x="237302" y="247426"/>
                      <a:pt x="241814" y="238198"/>
                    </a:cubicBezTo>
                    <a:cubicBezTo>
                      <a:pt x="263460" y="193991"/>
                      <a:pt x="205620" y="203813"/>
                      <a:pt x="266746" y="170476"/>
                    </a:cubicBezTo>
                    <a:cubicBezTo>
                      <a:pt x="318348" y="142341"/>
                      <a:pt x="409502" y="187561"/>
                      <a:pt x="388654" y="250105"/>
                    </a:cubicBezTo>
                    <a:cubicBezTo>
                      <a:pt x="376986" y="264011"/>
                      <a:pt x="327861" y="254439"/>
                      <a:pt x="310252" y="263571"/>
                    </a:cubicBezTo>
                    <a:cubicBezTo>
                      <a:pt x="279248" y="279644"/>
                      <a:pt x="248244" y="295718"/>
                      <a:pt x="217236" y="311791"/>
                    </a:cubicBezTo>
                    <a:cubicBezTo>
                      <a:pt x="177789" y="332258"/>
                      <a:pt x="86617" y="362095"/>
                      <a:pt x="44559" y="333496"/>
                    </a:cubicBezTo>
                    <a:cubicBezTo>
                      <a:pt x="-62007" y="261023"/>
                      <a:pt x="51285" y="79941"/>
                      <a:pt x="89300" y="4337"/>
                    </a:cubicBezTo>
                  </a:path>
                </a:pathLst>
              </a:custGeom>
              <a:solidFill>
                <a:srgbClr val="EF3D3A"/>
              </a:solidFill>
              <a:ln w="11906" cap="flat">
                <a:noFill/>
                <a:prstDash val="solid"/>
                <a:miter/>
              </a:ln>
            </p:spPr>
            <p:txBody>
              <a:bodyPr rtlCol="0" anchor="ctr"/>
              <a:lstStyle/>
              <a:p>
                <a:endParaRPr lang="en-IN" dirty="0"/>
              </a:p>
            </p:txBody>
          </p:sp>
          <p:sp>
            <p:nvSpPr>
              <p:cNvPr id="48" name="Freeform: Shape 47">
                <a:extLst>
                  <a:ext uri="{FF2B5EF4-FFF2-40B4-BE49-F238E27FC236}">
                    <a16:creationId xmlns:a16="http://schemas.microsoft.com/office/drawing/2014/main" id="{4DD7C0AB-7FCC-A6D8-C572-C9B615FE0CEA}"/>
                  </a:ext>
                </a:extLst>
              </p:cNvPr>
              <p:cNvSpPr/>
              <p:nvPr/>
            </p:nvSpPr>
            <p:spPr>
              <a:xfrm flipV="1">
                <a:off x="2198489" y="2294999"/>
                <a:ext cx="219636" cy="182595"/>
              </a:xfrm>
              <a:custGeom>
                <a:avLst/>
                <a:gdLst>
                  <a:gd name="connsiteX0" fmla="*/ 213614 w 219636"/>
                  <a:gd name="connsiteY0" fmla="*/ 118192 h 182595"/>
                  <a:gd name="connsiteX1" fmla="*/ 18905 w 219636"/>
                  <a:gd name="connsiteY1" fmla="*/ -156 h 182595"/>
                  <a:gd name="connsiteX2" fmla="*/ 8673 w 219636"/>
                  <a:gd name="connsiteY2" fmla="*/ 67043 h 182595"/>
                  <a:gd name="connsiteX3" fmla="*/ 169817 w 219636"/>
                  <a:gd name="connsiteY3" fmla="*/ 181558 h 182595"/>
                  <a:gd name="connsiteX4" fmla="*/ 213614 w 219636"/>
                  <a:gd name="connsiteY4" fmla="*/ 118192 h 182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636" h="182595">
                    <a:moveTo>
                      <a:pt x="213614" y="118192"/>
                    </a:moveTo>
                    <a:cubicBezTo>
                      <a:pt x="105443" y="143386"/>
                      <a:pt x="51694" y="72925"/>
                      <a:pt x="18905" y="-156"/>
                    </a:cubicBezTo>
                    <a:cubicBezTo>
                      <a:pt x="-10372" y="6940"/>
                      <a:pt x="1278" y="46755"/>
                      <a:pt x="8673" y="67043"/>
                    </a:cubicBezTo>
                    <a:cubicBezTo>
                      <a:pt x="28035" y="120288"/>
                      <a:pt x="106062" y="191166"/>
                      <a:pt x="169817" y="181558"/>
                    </a:cubicBezTo>
                    <a:cubicBezTo>
                      <a:pt x="197252" y="177426"/>
                      <a:pt x="234380" y="152340"/>
                      <a:pt x="213614" y="118192"/>
                    </a:cubicBezTo>
                  </a:path>
                </a:pathLst>
              </a:custGeom>
              <a:solidFill>
                <a:srgbClr val="231F20"/>
              </a:solidFill>
              <a:ln w="11906" cap="flat">
                <a:noFill/>
                <a:prstDash val="solid"/>
                <a:miter/>
              </a:ln>
            </p:spPr>
            <p:txBody>
              <a:bodyPr rtlCol="0" anchor="ctr"/>
              <a:lstStyle/>
              <a:p>
                <a:endParaRPr lang="en-IN" dirty="0"/>
              </a:p>
            </p:txBody>
          </p:sp>
          <p:sp>
            <p:nvSpPr>
              <p:cNvPr id="49" name="Freeform: Shape 48">
                <a:extLst>
                  <a:ext uri="{FF2B5EF4-FFF2-40B4-BE49-F238E27FC236}">
                    <a16:creationId xmlns:a16="http://schemas.microsoft.com/office/drawing/2014/main" id="{C702C9E0-B1D8-6544-6ADE-CA47BBA4B2A0}"/>
                  </a:ext>
                </a:extLst>
              </p:cNvPr>
              <p:cNvSpPr/>
              <p:nvPr/>
            </p:nvSpPr>
            <p:spPr>
              <a:xfrm flipV="1">
                <a:off x="2866334" y="2482429"/>
                <a:ext cx="154352" cy="203648"/>
              </a:xfrm>
              <a:custGeom>
                <a:avLst/>
                <a:gdLst>
                  <a:gd name="connsiteX0" fmla="*/ 72828 w 154352"/>
                  <a:gd name="connsiteY0" fmla="*/ 203531 h 203648"/>
                  <a:gd name="connsiteX1" fmla="*/ 77960 w 154352"/>
                  <a:gd name="connsiteY1" fmla="*/ 203328 h 203648"/>
                  <a:gd name="connsiteX2" fmla="*/ 154398 w 154352"/>
                  <a:gd name="connsiteY2" fmla="*/ 53928 h 203648"/>
                  <a:gd name="connsiteX3" fmla="*/ 69 w 154352"/>
                  <a:gd name="connsiteY3" fmla="*/ 49630 h 203648"/>
                  <a:gd name="connsiteX4" fmla="*/ 106142 w 154352"/>
                  <a:gd name="connsiteY4" fmla="*/ 68645 h 203648"/>
                  <a:gd name="connsiteX5" fmla="*/ 72828 w 154352"/>
                  <a:gd name="connsiteY5" fmla="*/ 203531 h 20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352" h="203648">
                    <a:moveTo>
                      <a:pt x="72828" y="203531"/>
                    </a:moveTo>
                    <a:cubicBezTo>
                      <a:pt x="74531" y="203459"/>
                      <a:pt x="76257" y="203400"/>
                      <a:pt x="77960" y="203328"/>
                    </a:cubicBezTo>
                    <a:cubicBezTo>
                      <a:pt x="102403" y="152548"/>
                      <a:pt x="123561" y="98755"/>
                      <a:pt x="154398" y="53928"/>
                    </a:cubicBezTo>
                    <a:cubicBezTo>
                      <a:pt x="133740" y="5815"/>
                      <a:pt x="-2027" y="-36761"/>
                      <a:pt x="69" y="49630"/>
                    </a:cubicBezTo>
                    <a:cubicBezTo>
                      <a:pt x="29430" y="62465"/>
                      <a:pt x="80115" y="52250"/>
                      <a:pt x="106142" y="68645"/>
                    </a:cubicBezTo>
                    <a:cubicBezTo>
                      <a:pt x="91092" y="109947"/>
                      <a:pt x="69375" y="145107"/>
                      <a:pt x="72828" y="203531"/>
                    </a:cubicBezTo>
                  </a:path>
                </a:pathLst>
              </a:custGeom>
              <a:solidFill>
                <a:srgbClr val="231F20"/>
              </a:solidFill>
              <a:ln w="11906" cap="flat">
                <a:noFill/>
                <a:prstDash val="solid"/>
                <a:miter/>
              </a:ln>
            </p:spPr>
            <p:txBody>
              <a:bodyPr rtlCol="0" anchor="ctr"/>
              <a:lstStyle/>
              <a:p>
                <a:endParaRPr lang="en-IN" dirty="0"/>
              </a:p>
            </p:txBody>
          </p:sp>
          <p:sp>
            <p:nvSpPr>
              <p:cNvPr id="50" name="Freeform: Shape 49">
                <a:extLst>
                  <a:ext uri="{FF2B5EF4-FFF2-40B4-BE49-F238E27FC236}">
                    <a16:creationId xmlns:a16="http://schemas.microsoft.com/office/drawing/2014/main" id="{0C60950A-8F69-4918-6454-001DA8F9F54F}"/>
                  </a:ext>
                </a:extLst>
              </p:cNvPr>
              <p:cNvSpPr/>
              <p:nvPr/>
            </p:nvSpPr>
            <p:spPr>
              <a:xfrm flipV="1">
                <a:off x="2379442" y="2483750"/>
                <a:ext cx="185000" cy="232363"/>
              </a:xfrm>
              <a:custGeom>
                <a:avLst/>
                <a:gdLst>
                  <a:gd name="connsiteX0" fmla="*/ 88044 w 185000"/>
                  <a:gd name="connsiteY0" fmla="*/ 232248 h 232363"/>
                  <a:gd name="connsiteX1" fmla="*/ 151754 w 185000"/>
                  <a:gd name="connsiteY1" fmla="*/ 112924 h 232363"/>
                  <a:gd name="connsiteX2" fmla="*/ 181163 w 185000"/>
                  <a:gd name="connsiteY2" fmla="*/ 40593 h 232363"/>
                  <a:gd name="connsiteX3" fmla="*/ 139264 w 185000"/>
                  <a:gd name="connsiteY3" fmla="*/ 5791 h 232363"/>
                  <a:gd name="connsiteX4" fmla="*/ 8293 w 185000"/>
                  <a:gd name="connsiteY4" fmla="*/ 66906 h 232363"/>
                  <a:gd name="connsiteX5" fmla="*/ 140074 w 185000"/>
                  <a:gd name="connsiteY5" fmla="*/ 70168 h 232363"/>
                  <a:gd name="connsiteX6" fmla="*/ 88044 w 185000"/>
                  <a:gd name="connsiteY6" fmla="*/ 232248 h 232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00" h="232363">
                    <a:moveTo>
                      <a:pt x="88044" y="232248"/>
                    </a:moveTo>
                    <a:cubicBezTo>
                      <a:pt x="111237" y="189731"/>
                      <a:pt x="118786" y="145059"/>
                      <a:pt x="151754" y="112924"/>
                    </a:cubicBezTo>
                    <a:cubicBezTo>
                      <a:pt x="166601" y="98457"/>
                      <a:pt x="195474" y="80824"/>
                      <a:pt x="181163" y="40593"/>
                    </a:cubicBezTo>
                    <a:cubicBezTo>
                      <a:pt x="177817" y="31104"/>
                      <a:pt x="153373" y="9947"/>
                      <a:pt x="139264" y="5791"/>
                    </a:cubicBezTo>
                    <a:cubicBezTo>
                      <a:pt x="87722" y="-9425"/>
                      <a:pt x="-32379" y="2648"/>
                      <a:pt x="8293" y="66906"/>
                    </a:cubicBezTo>
                    <a:cubicBezTo>
                      <a:pt x="50919" y="64918"/>
                      <a:pt x="108213" y="39224"/>
                      <a:pt x="140074" y="70168"/>
                    </a:cubicBezTo>
                    <a:cubicBezTo>
                      <a:pt x="115607" y="109280"/>
                      <a:pt x="71987" y="186659"/>
                      <a:pt x="88044" y="232248"/>
                    </a:cubicBezTo>
                  </a:path>
                </a:pathLst>
              </a:custGeom>
              <a:solidFill>
                <a:srgbClr val="231F20"/>
              </a:solidFill>
              <a:ln w="11906" cap="flat">
                <a:noFill/>
                <a:prstDash val="solid"/>
                <a:miter/>
              </a:ln>
            </p:spPr>
            <p:txBody>
              <a:bodyPr rtlCol="0" anchor="ctr"/>
              <a:lstStyle/>
              <a:p>
                <a:endParaRPr lang="en-IN" dirty="0"/>
              </a:p>
            </p:txBody>
          </p:sp>
          <p:sp>
            <p:nvSpPr>
              <p:cNvPr id="51" name="Freeform: Shape 50">
                <a:extLst>
                  <a:ext uri="{FF2B5EF4-FFF2-40B4-BE49-F238E27FC236}">
                    <a16:creationId xmlns:a16="http://schemas.microsoft.com/office/drawing/2014/main" id="{A608630D-44D3-3554-8975-80DB87FE7CC8}"/>
                  </a:ext>
                </a:extLst>
              </p:cNvPr>
              <p:cNvSpPr/>
              <p:nvPr/>
            </p:nvSpPr>
            <p:spPr>
              <a:xfrm flipV="1">
                <a:off x="2602028" y="2525682"/>
                <a:ext cx="335162" cy="483520"/>
              </a:xfrm>
              <a:custGeom>
                <a:avLst/>
                <a:gdLst>
                  <a:gd name="connsiteX0" fmla="*/ 317782 w 335162"/>
                  <a:gd name="connsiteY0" fmla="*/ 93244 h 483520"/>
                  <a:gd name="connsiteX1" fmla="*/ 26484 w 335162"/>
                  <a:gd name="connsiteY1" fmla="*/ 1756 h 483520"/>
                  <a:gd name="connsiteX2" fmla="*/ 15352 w 335162"/>
                  <a:gd name="connsiteY2" fmla="*/ 112663 h 483520"/>
                  <a:gd name="connsiteX3" fmla="*/ 58750 w 335162"/>
                  <a:gd name="connsiteY3" fmla="*/ 39058 h 483520"/>
                  <a:gd name="connsiteX4" fmla="*/ 266776 w 335162"/>
                  <a:gd name="connsiteY4" fmla="*/ 102935 h 483520"/>
                  <a:gd name="connsiteX5" fmla="*/ 235010 w 335162"/>
                  <a:gd name="connsiteY5" fmla="*/ 212068 h 483520"/>
                  <a:gd name="connsiteX6" fmla="*/ 98934 w 335162"/>
                  <a:gd name="connsiteY6" fmla="*/ 479399 h 483520"/>
                  <a:gd name="connsiteX7" fmla="*/ 128437 w 335162"/>
                  <a:gd name="connsiteY7" fmla="*/ 444847 h 483520"/>
                  <a:gd name="connsiteX8" fmla="*/ 294351 w 335162"/>
                  <a:gd name="connsiteY8" fmla="*/ 217473 h 483520"/>
                  <a:gd name="connsiteX9" fmla="*/ 333904 w 335162"/>
                  <a:gd name="connsiteY9" fmla="*/ 177409 h 483520"/>
                  <a:gd name="connsiteX10" fmla="*/ 317782 w 335162"/>
                  <a:gd name="connsiteY10" fmla="*/ 93244 h 4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5162" h="483520">
                    <a:moveTo>
                      <a:pt x="317782" y="93244"/>
                    </a:moveTo>
                    <a:cubicBezTo>
                      <a:pt x="240177" y="43392"/>
                      <a:pt x="153643" y="-10817"/>
                      <a:pt x="26484" y="1756"/>
                    </a:cubicBezTo>
                    <a:cubicBezTo>
                      <a:pt x="-686" y="25378"/>
                      <a:pt x="-11044" y="77944"/>
                      <a:pt x="15352" y="112663"/>
                    </a:cubicBezTo>
                    <a:cubicBezTo>
                      <a:pt x="29092" y="89041"/>
                      <a:pt x="20460" y="45595"/>
                      <a:pt x="58750" y="39058"/>
                    </a:cubicBezTo>
                    <a:cubicBezTo>
                      <a:pt x="130902" y="26711"/>
                      <a:pt x="214877" y="83195"/>
                      <a:pt x="266776" y="102935"/>
                    </a:cubicBezTo>
                    <a:cubicBezTo>
                      <a:pt x="298959" y="157192"/>
                      <a:pt x="264002" y="177147"/>
                      <a:pt x="235010" y="212068"/>
                    </a:cubicBezTo>
                    <a:cubicBezTo>
                      <a:pt x="175658" y="283613"/>
                      <a:pt x="96040" y="372290"/>
                      <a:pt x="98934" y="479399"/>
                    </a:cubicBezTo>
                    <a:cubicBezTo>
                      <a:pt x="122925" y="496794"/>
                      <a:pt x="124996" y="452848"/>
                      <a:pt x="128437" y="444847"/>
                    </a:cubicBezTo>
                    <a:cubicBezTo>
                      <a:pt x="159429" y="372314"/>
                      <a:pt x="237427" y="279553"/>
                      <a:pt x="294351" y="217473"/>
                    </a:cubicBezTo>
                    <a:cubicBezTo>
                      <a:pt x="308329" y="202186"/>
                      <a:pt x="331344" y="187517"/>
                      <a:pt x="333904" y="177409"/>
                    </a:cubicBezTo>
                    <a:cubicBezTo>
                      <a:pt x="341285" y="148012"/>
                      <a:pt x="314699" y="112794"/>
                      <a:pt x="317782" y="93244"/>
                    </a:cubicBezTo>
                  </a:path>
                </a:pathLst>
              </a:custGeom>
              <a:solidFill>
                <a:srgbClr val="231F20"/>
              </a:solidFill>
              <a:ln w="11906" cap="flat">
                <a:noFill/>
                <a:prstDash val="solid"/>
                <a:miter/>
              </a:ln>
            </p:spPr>
            <p:txBody>
              <a:bodyPr rtlCol="0" anchor="ctr"/>
              <a:lstStyle/>
              <a:p>
                <a:endParaRPr lang="en-IN" dirty="0"/>
              </a:p>
            </p:txBody>
          </p:sp>
          <p:sp>
            <p:nvSpPr>
              <p:cNvPr id="52" name="Freeform: Shape 51">
                <a:extLst>
                  <a:ext uri="{FF2B5EF4-FFF2-40B4-BE49-F238E27FC236}">
                    <a16:creationId xmlns:a16="http://schemas.microsoft.com/office/drawing/2014/main" id="{2F3F806D-0C93-2F38-9DE2-6AD938F1A3A7}"/>
                  </a:ext>
                </a:extLst>
              </p:cNvPr>
              <p:cNvSpPr/>
              <p:nvPr/>
            </p:nvSpPr>
            <p:spPr>
              <a:xfrm flipV="1">
                <a:off x="1745344" y="2726143"/>
                <a:ext cx="154343" cy="187649"/>
              </a:xfrm>
              <a:custGeom>
                <a:avLst/>
                <a:gdLst>
                  <a:gd name="connsiteX0" fmla="*/ 151362 w 154343"/>
                  <a:gd name="connsiteY0" fmla="*/ 50325 h 187649"/>
                  <a:gd name="connsiteX1" fmla="*/ 92690 w 154343"/>
                  <a:gd name="connsiteY1" fmla="*/ 127097 h 187649"/>
                  <a:gd name="connsiteX2" fmla="*/ 59484 w 154343"/>
                  <a:gd name="connsiteY2" fmla="*/ -74 h 187649"/>
                  <a:gd name="connsiteX3" fmla="*/ 47089 w 154343"/>
                  <a:gd name="connsiteY3" fmla="*/ 144278 h 187649"/>
                  <a:gd name="connsiteX4" fmla="*/ 21 w 154343"/>
                  <a:gd name="connsiteY4" fmla="*/ 122977 h 187649"/>
                  <a:gd name="connsiteX5" fmla="*/ 151362 w 154343"/>
                  <a:gd name="connsiteY5" fmla="*/ 50325 h 18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343" h="187649">
                    <a:moveTo>
                      <a:pt x="151362" y="50325"/>
                    </a:moveTo>
                    <a:cubicBezTo>
                      <a:pt x="127037" y="64208"/>
                      <a:pt x="121247" y="125359"/>
                      <a:pt x="92690" y="127097"/>
                    </a:cubicBezTo>
                    <a:cubicBezTo>
                      <a:pt x="51879" y="129573"/>
                      <a:pt x="59321" y="47766"/>
                      <a:pt x="59484" y="-74"/>
                    </a:cubicBezTo>
                    <a:cubicBezTo>
                      <a:pt x="31392" y="25430"/>
                      <a:pt x="26452" y="103951"/>
                      <a:pt x="47089" y="144278"/>
                    </a:cubicBezTo>
                    <a:cubicBezTo>
                      <a:pt x="23570" y="155827"/>
                      <a:pt x="13067" y="131538"/>
                      <a:pt x="21" y="122977"/>
                    </a:cubicBezTo>
                    <a:cubicBezTo>
                      <a:pt x="16788" y="244778"/>
                      <a:pt x="178197" y="179473"/>
                      <a:pt x="151362" y="50325"/>
                    </a:cubicBezTo>
                  </a:path>
                </a:pathLst>
              </a:custGeom>
              <a:solidFill>
                <a:srgbClr val="231F20"/>
              </a:solidFill>
              <a:ln w="11906" cap="flat">
                <a:noFill/>
                <a:prstDash val="solid"/>
                <a:miter/>
              </a:ln>
            </p:spPr>
            <p:txBody>
              <a:bodyPr rtlCol="0" anchor="ctr"/>
              <a:lstStyle/>
              <a:p>
                <a:endParaRPr lang="en-IN" dirty="0"/>
              </a:p>
            </p:txBody>
          </p:sp>
          <p:sp>
            <p:nvSpPr>
              <p:cNvPr id="53" name="Freeform: Shape 52">
                <a:extLst>
                  <a:ext uri="{FF2B5EF4-FFF2-40B4-BE49-F238E27FC236}">
                    <a16:creationId xmlns:a16="http://schemas.microsoft.com/office/drawing/2014/main" id="{6009F566-B0E0-5659-D270-844BA7096F00}"/>
                  </a:ext>
                </a:extLst>
              </p:cNvPr>
              <p:cNvSpPr/>
              <p:nvPr/>
            </p:nvSpPr>
            <p:spPr>
              <a:xfrm flipV="1">
                <a:off x="2773696" y="2966597"/>
                <a:ext cx="195483" cy="146684"/>
              </a:xfrm>
              <a:custGeom>
                <a:avLst/>
                <a:gdLst>
                  <a:gd name="connsiteX0" fmla="*/ 195527 w 195483"/>
                  <a:gd name="connsiteY0" fmla="*/ 146653 h 146684"/>
                  <a:gd name="connsiteX1" fmla="*/ 2301 w 195483"/>
                  <a:gd name="connsiteY1" fmla="*/ -32 h 146684"/>
                  <a:gd name="connsiteX2" fmla="*/ 2420 w 195483"/>
                  <a:gd name="connsiteY2" fmla="*/ 69333 h 146684"/>
                  <a:gd name="connsiteX3" fmla="*/ 195527 w 195483"/>
                  <a:gd name="connsiteY3" fmla="*/ 146653 h 146684"/>
                </a:gdLst>
                <a:ahLst/>
                <a:cxnLst>
                  <a:cxn ang="0">
                    <a:pos x="connsiteX0" y="connsiteY0"/>
                  </a:cxn>
                  <a:cxn ang="0">
                    <a:pos x="connsiteX1" y="connsiteY1"/>
                  </a:cxn>
                  <a:cxn ang="0">
                    <a:pos x="connsiteX2" y="connsiteY2"/>
                  </a:cxn>
                  <a:cxn ang="0">
                    <a:pos x="connsiteX3" y="connsiteY3"/>
                  </a:cxn>
                </a:cxnLst>
                <a:rect l="l" t="t" r="r" b="b"/>
                <a:pathLst>
                  <a:path w="195483" h="146684">
                    <a:moveTo>
                      <a:pt x="195527" y="146653"/>
                    </a:moveTo>
                    <a:cubicBezTo>
                      <a:pt x="159404" y="77894"/>
                      <a:pt x="108302" y="2170"/>
                      <a:pt x="2301" y="-32"/>
                    </a:cubicBezTo>
                    <a:cubicBezTo>
                      <a:pt x="146" y="22173"/>
                      <a:pt x="-1509" y="55963"/>
                      <a:pt x="2420" y="69333"/>
                    </a:cubicBezTo>
                    <a:cubicBezTo>
                      <a:pt x="83454" y="77120"/>
                      <a:pt x="133484" y="118364"/>
                      <a:pt x="195527" y="146653"/>
                    </a:cubicBezTo>
                  </a:path>
                </a:pathLst>
              </a:custGeom>
              <a:solidFill>
                <a:srgbClr val="231F20"/>
              </a:solidFill>
              <a:ln w="11906" cap="flat">
                <a:noFill/>
                <a:prstDash val="solid"/>
                <a:miter/>
              </a:ln>
            </p:spPr>
            <p:txBody>
              <a:bodyPr rtlCol="0" anchor="ctr"/>
              <a:lstStyle/>
              <a:p>
                <a:endParaRPr lang="en-IN" dirty="0"/>
              </a:p>
            </p:txBody>
          </p:sp>
          <p:sp>
            <p:nvSpPr>
              <p:cNvPr id="54" name="Freeform: Shape 53">
                <a:extLst>
                  <a:ext uri="{FF2B5EF4-FFF2-40B4-BE49-F238E27FC236}">
                    <a16:creationId xmlns:a16="http://schemas.microsoft.com/office/drawing/2014/main" id="{4DA10B42-129B-FEC4-08EA-677A544C4E0A}"/>
                  </a:ext>
                </a:extLst>
              </p:cNvPr>
              <p:cNvSpPr/>
              <p:nvPr/>
            </p:nvSpPr>
            <p:spPr>
              <a:xfrm flipV="1">
                <a:off x="2461338" y="3011174"/>
                <a:ext cx="288755" cy="106970"/>
              </a:xfrm>
              <a:custGeom>
                <a:avLst/>
                <a:gdLst>
                  <a:gd name="connsiteX0" fmla="*/ 38 w 288755"/>
                  <a:gd name="connsiteY0" fmla="*/ 106943 h 106970"/>
                  <a:gd name="connsiteX1" fmla="*/ 283792 w 288755"/>
                  <a:gd name="connsiteY1" fmla="*/ 70260 h 106970"/>
                  <a:gd name="connsiteX2" fmla="*/ 288793 w 288755"/>
                  <a:gd name="connsiteY2" fmla="*/ 704 h 106970"/>
                  <a:gd name="connsiteX3" fmla="*/ 38 w 288755"/>
                  <a:gd name="connsiteY3" fmla="*/ 106943 h 106970"/>
                </a:gdLst>
                <a:ahLst/>
                <a:cxnLst>
                  <a:cxn ang="0">
                    <a:pos x="connsiteX0" y="connsiteY0"/>
                  </a:cxn>
                  <a:cxn ang="0">
                    <a:pos x="connsiteX1" y="connsiteY1"/>
                  </a:cxn>
                  <a:cxn ang="0">
                    <a:pos x="connsiteX2" y="connsiteY2"/>
                  </a:cxn>
                  <a:cxn ang="0">
                    <a:pos x="connsiteX3" y="connsiteY3"/>
                  </a:cxn>
                </a:cxnLst>
                <a:rect l="l" t="t" r="r" b="b"/>
                <a:pathLst>
                  <a:path w="288755" h="106970">
                    <a:moveTo>
                      <a:pt x="38" y="106943"/>
                    </a:moveTo>
                    <a:cubicBezTo>
                      <a:pt x="67646" y="71391"/>
                      <a:pt x="191900" y="67569"/>
                      <a:pt x="283792" y="70260"/>
                    </a:cubicBezTo>
                    <a:cubicBezTo>
                      <a:pt x="288722" y="50126"/>
                      <a:pt x="288603" y="25254"/>
                      <a:pt x="288793" y="704"/>
                    </a:cubicBezTo>
                    <a:cubicBezTo>
                      <a:pt x="170671" y="-5190"/>
                      <a:pt x="31011" y="24040"/>
                      <a:pt x="38" y="106943"/>
                    </a:cubicBezTo>
                  </a:path>
                </a:pathLst>
              </a:custGeom>
              <a:solidFill>
                <a:srgbClr val="231F20"/>
              </a:solidFill>
              <a:ln w="11906" cap="flat">
                <a:noFill/>
                <a:prstDash val="solid"/>
                <a:miter/>
              </a:ln>
            </p:spPr>
            <p:txBody>
              <a:bodyPr rtlCol="0" anchor="ctr"/>
              <a:lstStyle/>
              <a:p>
                <a:endParaRPr lang="en-IN" dirty="0"/>
              </a:p>
            </p:txBody>
          </p:sp>
          <p:sp>
            <p:nvSpPr>
              <p:cNvPr id="55" name="Freeform: Shape 54">
                <a:extLst>
                  <a:ext uri="{FF2B5EF4-FFF2-40B4-BE49-F238E27FC236}">
                    <a16:creationId xmlns:a16="http://schemas.microsoft.com/office/drawing/2014/main" id="{E51589F0-4D30-0109-C901-2BDA455D9D69}"/>
                  </a:ext>
                </a:extLst>
              </p:cNvPr>
              <p:cNvSpPr/>
              <p:nvPr/>
            </p:nvSpPr>
            <p:spPr>
              <a:xfrm flipV="1">
                <a:off x="2419780" y="3077467"/>
                <a:ext cx="371651" cy="158831"/>
              </a:xfrm>
              <a:custGeom>
                <a:avLst/>
                <a:gdLst>
                  <a:gd name="connsiteX0" fmla="*/ 28746 w 371651"/>
                  <a:gd name="connsiteY0" fmla="*/ 158822 h 158831"/>
                  <a:gd name="connsiteX1" fmla="*/ 371690 w 371651"/>
                  <a:gd name="connsiteY1" fmla="*/ 58190 h 158831"/>
                  <a:gd name="connsiteX2" fmla="*/ 336721 w 371651"/>
                  <a:gd name="connsiteY2" fmla="*/ 18435 h 158831"/>
                  <a:gd name="connsiteX3" fmla="*/ 113253 w 371651"/>
                  <a:gd name="connsiteY3" fmla="*/ 19376 h 158831"/>
                  <a:gd name="connsiteX4" fmla="*/ 29513 w 371651"/>
                  <a:gd name="connsiteY4" fmla="*/ 112542 h 158831"/>
                  <a:gd name="connsiteX5" fmla="*/ 28746 w 371651"/>
                  <a:gd name="connsiteY5" fmla="*/ 158822 h 158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651" h="158831">
                    <a:moveTo>
                      <a:pt x="28746" y="158822"/>
                    </a:moveTo>
                    <a:cubicBezTo>
                      <a:pt x="75498" y="41438"/>
                      <a:pt x="236185" y="54952"/>
                      <a:pt x="371690" y="58190"/>
                    </a:cubicBezTo>
                    <a:cubicBezTo>
                      <a:pt x="365725" y="42950"/>
                      <a:pt x="352795" y="24948"/>
                      <a:pt x="336721" y="18435"/>
                    </a:cubicBezTo>
                    <a:cubicBezTo>
                      <a:pt x="293299" y="766"/>
                      <a:pt x="173534" y="-12640"/>
                      <a:pt x="113253" y="19376"/>
                    </a:cubicBezTo>
                    <a:cubicBezTo>
                      <a:pt x="75022" y="39700"/>
                      <a:pt x="50459" y="85622"/>
                      <a:pt x="29513" y="112542"/>
                    </a:cubicBezTo>
                    <a:cubicBezTo>
                      <a:pt x="19397" y="125544"/>
                      <a:pt x="-30972" y="158750"/>
                      <a:pt x="28746" y="158822"/>
                    </a:cubicBezTo>
                  </a:path>
                </a:pathLst>
              </a:custGeom>
              <a:solidFill>
                <a:srgbClr val="231F20"/>
              </a:solidFill>
              <a:ln w="11906" cap="flat">
                <a:noFill/>
                <a:prstDash val="solid"/>
                <a:miter/>
              </a:ln>
            </p:spPr>
            <p:txBody>
              <a:bodyPr rtlCol="0" anchor="ctr"/>
              <a:lstStyle/>
              <a:p>
                <a:endParaRPr lang="en-IN" dirty="0"/>
              </a:p>
            </p:txBody>
          </p:sp>
          <p:sp>
            <p:nvSpPr>
              <p:cNvPr id="56" name="Freeform: Shape 55">
                <a:extLst>
                  <a:ext uri="{FF2B5EF4-FFF2-40B4-BE49-F238E27FC236}">
                    <a16:creationId xmlns:a16="http://schemas.microsoft.com/office/drawing/2014/main" id="{B9394E28-FA2A-6F05-DCE8-3DE878CBC40D}"/>
                  </a:ext>
                </a:extLst>
              </p:cNvPr>
              <p:cNvSpPr/>
              <p:nvPr/>
            </p:nvSpPr>
            <p:spPr>
              <a:xfrm flipV="1">
                <a:off x="2741675" y="3671664"/>
                <a:ext cx="172450" cy="326659"/>
              </a:xfrm>
              <a:custGeom>
                <a:avLst/>
                <a:gdLst>
                  <a:gd name="connsiteX0" fmla="*/ 172493 w 172450"/>
                  <a:gd name="connsiteY0" fmla="*/ 273478 h 326659"/>
                  <a:gd name="connsiteX1" fmla="*/ 43 w 172450"/>
                  <a:gd name="connsiteY1" fmla="*/ 118 h 326659"/>
                  <a:gd name="connsiteX2" fmla="*/ 43131 w 172450"/>
                  <a:gd name="connsiteY2" fmla="*/ 317029 h 326659"/>
                  <a:gd name="connsiteX3" fmla="*/ 172493 w 172450"/>
                  <a:gd name="connsiteY3" fmla="*/ 273478 h 326659"/>
                </a:gdLst>
                <a:ahLst/>
                <a:cxnLst>
                  <a:cxn ang="0">
                    <a:pos x="connsiteX0" y="connsiteY0"/>
                  </a:cxn>
                  <a:cxn ang="0">
                    <a:pos x="connsiteX1" y="connsiteY1"/>
                  </a:cxn>
                  <a:cxn ang="0">
                    <a:pos x="connsiteX2" y="connsiteY2"/>
                  </a:cxn>
                  <a:cxn ang="0">
                    <a:pos x="connsiteX3" y="connsiteY3"/>
                  </a:cxn>
                </a:cxnLst>
                <a:rect l="l" t="t" r="r" b="b"/>
                <a:pathLst>
                  <a:path w="172450" h="326659">
                    <a:moveTo>
                      <a:pt x="172493" y="273478"/>
                    </a:moveTo>
                    <a:cubicBezTo>
                      <a:pt x="117629" y="179512"/>
                      <a:pt x="65134" y="83001"/>
                      <a:pt x="43" y="118"/>
                    </a:cubicBezTo>
                    <a:cubicBezTo>
                      <a:pt x="27332" y="80356"/>
                      <a:pt x="39012" y="214650"/>
                      <a:pt x="43131" y="317029"/>
                    </a:cubicBezTo>
                    <a:cubicBezTo>
                      <a:pt x="100222" y="343747"/>
                      <a:pt x="149109" y="311016"/>
                      <a:pt x="172493" y="273478"/>
                    </a:cubicBezTo>
                  </a:path>
                </a:pathLst>
              </a:custGeom>
              <a:solidFill>
                <a:srgbClr val="81B0C4"/>
              </a:solidFill>
              <a:ln w="11906" cap="flat">
                <a:noFill/>
                <a:prstDash val="solid"/>
                <a:miter/>
              </a:ln>
            </p:spPr>
            <p:txBody>
              <a:bodyPr rtlCol="0" anchor="ctr"/>
              <a:lstStyle/>
              <a:p>
                <a:endParaRPr lang="en-IN" dirty="0"/>
              </a:p>
            </p:txBody>
          </p:sp>
          <p:sp>
            <p:nvSpPr>
              <p:cNvPr id="57" name="Freeform: Shape 56">
                <a:extLst>
                  <a:ext uri="{FF2B5EF4-FFF2-40B4-BE49-F238E27FC236}">
                    <a16:creationId xmlns:a16="http://schemas.microsoft.com/office/drawing/2014/main" id="{32C0ACBD-8EC3-0384-C1F9-901A70F8C46B}"/>
                  </a:ext>
                </a:extLst>
              </p:cNvPr>
              <p:cNvSpPr/>
              <p:nvPr/>
            </p:nvSpPr>
            <p:spPr>
              <a:xfrm flipV="1">
                <a:off x="3044844" y="4062687"/>
                <a:ext cx="164508" cy="68339"/>
              </a:xfrm>
              <a:custGeom>
                <a:avLst/>
                <a:gdLst>
                  <a:gd name="connsiteX0" fmla="*/ 164558 w 164508"/>
                  <a:gd name="connsiteY0" fmla="*/ 68507 h 68339"/>
                  <a:gd name="connsiteX1" fmla="*/ 49 w 164508"/>
                  <a:gd name="connsiteY1" fmla="*/ 344 h 68339"/>
                  <a:gd name="connsiteX2" fmla="*/ 164558 w 164508"/>
                  <a:gd name="connsiteY2" fmla="*/ 68507 h 68339"/>
                </a:gdLst>
                <a:ahLst/>
                <a:cxnLst>
                  <a:cxn ang="0">
                    <a:pos x="connsiteX0" y="connsiteY0"/>
                  </a:cxn>
                  <a:cxn ang="0">
                    <a:pos x="connsiteX1" y="connsiteY1"/>
                  </a:cxn>
                  <a:cxn ang="0">
                    <a:pos x="connsiteX2" y="connsiteY2"/>
                  </a:cxn>
                </a:cxnLst>
                <a:rect l="l" t="t" r="r" b="b"/>
                <a:pathLst>
                  <a:path w="164508" h="68339">
                    <a:moveTo>
                      <a:pt x="164558" y="68507"/>
                    </a:moveTo>
                    <a:cubicBezTo>
                      <a:pt x="103133" y="56211"/>
                      <a:pt x="59973" y="-3487"/>
                      <a:pt x="49" y="344"/>
                    </a:cubicBezTo>
                    <a:cubicBezTo>
                      <a:pt x="32981" y="46770"/>
                      <a:pt x="90691" y="66340"/>
                      <a:pt x="164558" y="68507"/>
                    </a:cubicBezTo>
                  </a:path>
                </a:pathLst>
              </a:custGeom>
              <a:solidFill>
                <a:srgbClr val="231F20"/>
              </a:solidFill>
              <a:ln w="11906" cap="flat">
                <a:noFill/>
                <a:prstDash val="solid"/>
                <a:miter/>
              </a:ln>
            </p:spPr>
            <p:txBody>
              <a:bodyPr rtlCol="0" anchor="ctr"/>
              <a:lstStyle/>
              <a:p>
                <a:endParaRPr lang="en-IN" dirty="0"/>
              </a:p>
            </p:txBody>
          </p:sp>
          <p:sp>
            <p:nvSpPr>
              <p:cNvPr id="58" name="Freeform: Shape 57">
                <a:extLst>
                  <a:ext uri="{FF2B5EF4-FFF2-40B4-BE49-F238E27FC236}">
                    <a16:creationId xmlns:a16="http://schemas.microsoft.com/office/drawing/2014/main" id="{E61EF930-3A26-7412-5FBA-6BF2E7CAC82E}"/>
                  </a:ext>
                </a:extLst>
              </p:cNvPr>
              <p:cNvSpPr/>
              <p:nvPr/>
            </p:nvSpPr>
            <p:spPr>
              <a:xfrm flipV="1">
                <a:off x="3076801" y="4144072"/>
                <a:ext cx="159651" cy="25116"/>
              </a:xfrm>
              <a:custGeom>
                <a:avLst/>
                <a:gdLst>
                  <a:gd name="connsiteX0" fmla="*/ 159701 w 159651"/>
                  <a:gd name="connsiteY0" fmla="*/ 10551 h 25116"/>
                  <a:gd name="connsiteX1" fmla="*/ 49 w 159651"/>
                  <a:gd name="connsiteY1" fmla="*/ 1333 h 25116"/>
                  <a:gd name="connsiteX2" fmla="*/ 159701 w 159651"/>
                  <a:gd name="connsiteY2" fmla="*/ 10551 h 25116"/>
                </a:gdLst>
                <a:ahLst/>
                <a:cxnLst>
                  <a:cxn ang="0">
                    <a:pos x="connsiteX0" y="connsiteY0"/>
                  </a:cxn>
                  <a:cxn ang="0">
                    <a:pos x="connsiteX1" y="connsiteY1"/>
                  </a:cxn>
                  <a:cxn ang="0">
                    <a:pos x="connsiteX2" y="connsiteY2"/>
                  </a:cxn>
                </a:cxnLst>
                <a:rect l="l" t="t" r="r" b="b"/>
                <a:pathLst>
                  <a:path w="159651" h="25116">
                    <a:moveTo>
                      <a:pt x="159701" y="10551"/>
                    </a:moveTo>
                    <a:cubicBezTo>
                      <a:pt x="109635" y="5263"/>
                      <a:pt x="50830" y="-2844"/>
                      <a:pt x="49" y="1333"/>
                    </a:cubicBezTo>
                    <a:cubicBezTo>
                      <a:pt x="24088" y="38052"/>
                      <a:pt x="116707" y="25382"/>
                      <a:pt x="159701" y="10551"/>
                    </a:cubicBezTo>
                  </a:path>
                </a:pathLst>
              </a:custGeom>
              <a:solidFill>
                <a:srgbClr val="231F20"/>
              </a:solidFill>
              <a:ln w="11906" cap="flat">
                <a:noFill/>
                <a:prstDash val="solid"/>
                <a:miter/>
              </a:ln>
            </p:spPr>
            <p:txBody>
              <a:bodyPr rtlCol="0" anchor="ctr"/>
              <a:lstStyle/>
              <a:p>
                <a:endParaRPr lang="en-IN" dirty="0"/>
              </a:p>
            </p:txBody>
          </p:sp>
          <p:sp>
            <p:nvSpPr>
              <p:cNvPr id="59" name="Freeform: Shape 58">
                <a:extLst>
                  <a:ext uri="{FF2B5EF4-FFF2-40B4-BE49-F238E27FC236}">
                    <a16:creationId xmlns:a16="http://schemas.microsoft.com/office/drawing/2014/main" id="{49A98E80-11DE-6CD5-2295-C4E0FA77E990}"/>
                  </a:ext>
                </a:extLst>
              </p:cNvPr>
              <p:cNvSpPr/>
              <p:nvPr/>
            </p:nvSpPr>
            <p:spPr>
              <a:xfrm flipV="1">
                <a:off x="3074110" y="4219262"/>
                <a:ext cx="179689" cy="22891"/>
              </a:xfrm>
              <a:custGeom>
                <a:avLst/>
                <a:gdLst>
                  <a:gd name="connsiteX0" fmla="*/ 179739 w 179689"/>
                  <a:gd name="connsiteY0" fmla="*/ 652 h 22891"/>
                  <a:gd name="connsiteX1" fmla="*/ 50 w 179689"/>
                  <a:gd name="connsiteY1" fmla="*/ 5042 h 22891"/>
                  <a:gd name="connsiteX2" fmla="*/ 179739 w 179689"/>
                  <a:gd name="connsiteY2" fmla="*/ 652 h 22891"/>
                </a:gdLst>
                <a:ahLst/>
                <a:cxnLst>
                  <a:cxn ang="0">
                    <a:pos x="connsiteX0" y="connsiteY0"/>
                  </a:cxn>
                  <a:cxn ang="0">
                    <a:pos x="connsiteX1" y="connsiteY1"/>
                  </a:cxn>
                  <a:cxn ang="0">
                    <a:pos x="connsiteX2" y="connsiteY2"/>
                  </a:cxn>
                </a:cxnLst>
                <a:rect l="l" t="t" r="r" b="b"/>
                <a:pathLst>
                  <a:path w="179689" h="22891">
                    <a:moveTo>
                      <a:pt x="179739" y="652"/>
                    </a:moveTo>
                    <a:cubicBezTo>
                      <a:pt x="123470" y="-567"/>
                      <a:pt x="53533" y="555"/>
                      <a:pt x="50" y="5042"/>
                    </a:cubicBezTo>
                    <a:cubicBezTo>
                      <a:pt x="31685" y="39021"/>
                      <a:pt x="143246" y="17651"/>
                      <a:pt x="179739" y="652"/>
                    </a:cubicBezTo>
                  </a:path>
                </a:pathLst>
              </a:custGeom>
              <a:solidFill>
                <a:srgbClr val="231F20"/>
              </a:solidFill>
              <a:ln w="11906" cap="flat">
                <a:noFill/>
                <a:prstDash val="solid"/>
                <a:miter/>
              </a:ln>
            </p:spPr>
            <p:txBody>
              <a:bodyPr rtlCol="0" anchor="ctr"/>
              <a:lstStyle/>
              <a:p>
                <a:endParaRPr lang="en-IN" dirty="0"/>
              </a:p>
            </p:txBody>
          </p:sp>
          <p:sp>
            <p:nvSpPr>
              <p:cNvPr id="60" name="Freeform: Shape 59">
                <a:extLst>
                  <a:ext uri="{FF2B5EF4-FFF2-40B4-BE49-F238E27FC236}">
                    <a16:creationId xmlns:a16="http://schemas.microsoft.com/office/drawing/2014/main" id="{1B55F834-984C-75A6-0698-D55D03BBA10D}"/>
                  </a:ext>
                </a:extLst>
              </p:cNvPr>
              <p:cNvSpPr/>
              <p:nvPr/>
            </p:nvSpPr>
            <p:spPr>
              <a:xfrm flipV="1">
                <a:off x="2740571" y="4467732"/>
                <a:ext cx="100562" cy="240035"/>
              </a:xfrm>
              <a:custGeom>
                <a:avLst/>
                <a:gdLst>
                  <a:gd name="connsiteX0" fmla="*/ 67726 w 100562"/>
                  <a:gd name="connsiteY0" fmla="*/ 239530 h 240035"/>
                  <a:gd name="connsiteX1" fmla="*/ 100301 w 100562"/>
                  <a:gd name="connsiteY1" fmla="*/ 19873 h 240035"/>
                  <a:gd name="connsiteX2" fmla="*/ 9635 w 100562"/>
                  <a:gd name="connsiteY2" fmla="*/ 261 h 240035"/>
                  <a:gd name="connsiteX3" fmla="*/ 527 w 100562"/>
                  <a:gd name="connsiteY3" fmla="*/ 229278 h 240035"/>
                  <a:gd name="connsiteX4" fmla="*/ 67726 w 100562"/>
                  <a:gd name="connsiteY4" fmla="*/ 239530 h 240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62" h="240035">
                    <a:moveTo>
                      <a:pt x="67726" y="239530"/>
                    </a:moveTo>
                    <a:cubicBezTo>
                      <a:pt x="75798" y="168864"/>
                      <a:pt x="103813" y="97263"/>
                      <a:pt x="100301" y="19873"/>
                    </a:cubicBezTo>
                    <a:cubicBezTo>
                      <a:pt x="69190" y="9381"/>
                      <a:pt x="51319" y="205"/>
                      <a:pt x="9635" y="261"/>
                    </a:cubicBezTo>
                    <a:cubicBezTo>
                      <a:pt x="6694" y="66033"/>
                      <a:pt x="-2105" y="166580"/>
                      <a:pt x="527" y="229278"/>
                    </a:cubicBezTo>
                    <a:cubicBezTo>
                      <a:pt x="21029" y="227921"/>
                      <a:pt x="51259" y="243924"/>
                      <a:pt x="67726" y="239530"/>
                    </a:cubicBezTo>
                  </a:path>
                </a:pathLst>
              </a:custGeom>
              <a:solidFill>
                <a:srgbClr val="DCD9D8"/>
              </a:solidFill>
              <a:ln w="11906" cap="flat">
                <a:noFill/>
                <a:prstDash val="solid"/>
                <a:miter/>
              </a:ln>
            </p:spPr>
            <p:txBody>
              <a:bodyPr rtlCol="0" anchor="ctr"/>
              <a:lstStyle/>
              <a:p>
                <a:endParaRPr lang="en-IN" dirty="0"/>
              </a:p>
            </p:txBody>
          </p:sp>
          <p:sp>
            <p:nvSpPr>
              <p:cNvPr id="61" name="Freeform: Shape 60">
                <a:extLst>
                  <a:ext uri="{FF2B5EF4-FFF2-40B4-BE49-F238E27FC236}">
                    <a16:creationId xmlns:a16="http://schemas.microsoft.com/office/drawing/2014/main" id="{B7C0F4EB-152A-150C-03D6-9239E3B93C98}"/>
                  </a:ext>
                </a:extLst>
              </p:cNvPr>
              <p:cNvSpPr/>
              <p:nvPr/>
            </p:nvSpPr>
            <p:spPr>
              <a:xfrm flipV="1">
                <a:off x="2500872" y="3427035"/>
                <a:ext cx="216669" cy="61772"/>
              </a:xfrm>
              <a:custGeom>
                <a:avLst/>
                <a:gdLst>
                  <a:gd name="connsiteX0" fmla="*/ 216708 w 216669"/>
                  <a:gd name="connsiteY0" fmla="*/ 61819 h 61772"/>
                  <a:gd name="connsiteX1" fmla="*/ 137258 w 216669"/>
                  <a:gd name="connsiteY1" fmla="*/ 657 h 61772"/>
                  <a:gd name="connsiteX2" fmla="*/ 38 w 216669"/>
                  <a:gd name="connsiteY2" fmla="*/ 39376 h 61772"/>
                  <a:gd name="connsiteX3" fmla="*/ 5372 w 216669"/>
                  <a:gd name="connsiteY3" fmla="*/ 44317 h 61772"/>
                  <a:gd name="connsiteX4" fmla="*/ 216708 w 216669"/>
                  <a:gd name="connsiteY4" fmla="*/ 61819 h 61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669" h="61772">
                    <a:moveTo>
                      <a:pt x="216708" y="61819"/>
                    </a:moveTo>
                    <a:cubicBezTo>
                      <a:pt x="188454" y="43376"/>
                      <a:pt x="164392" y="20350"/>
                      <a:pt x="137258" y="657"/>
                    </a:cubicBezTo>
                    <a:cubicBezTo>
                      <a:pt x="77083" y="-2320"/>
                      <a:pt x="44246" y="4824"/>
                      <a:pt x="38" y="39376"/>
                    </a:cubicBezTo>
                    <a:cubicBezTo>
                      <a:pt x="764" y="42150"/>
                      <a:pt x="5205" y="40912"/>
                      <a:pt x="5372" y="44317"/>
                    </a:cubicBezTo>
                    <a:cubicBezTo>
                      <a:pt x="69785" y="15611"/>
                      <a:pt x="151664" y="56009"/>
                      <a:pt x="216708" y="61819"/>
                    </a:cubicBezTo>
                  </a:path>
                </a:pathLst>
              </a:custGeom>
              <a:solidFill>
                <a:srgbClr val="F0D6B7"/>
              </a:solidFill>
              <a:ln w="11906" cap="flat">
                <a:noFill/>
                <a:prstDash val="solid"/>
                <a:miter/>
              </a:ln>
            </p:spPr>
            <p:txBody>
              <a:bodyPr rtlCol="0" anchor="ctr"/>
              <a:lstStyle/>
              <a:p>
                <a:endParaRPr lang="en-IN" dirty="0"/>
              </a:p>
            </p:txBody>
          </p:sp>
          <p:sp>
            <p:nvSpPr>
              <p:cNvPr id="62" name="Freeform: Shape 61">
                <a:extLst>
                  <a:ext uri="{FF2B5EF4-FFF2-40B4-BE49-F238E27FC236}">
                    <a16:creationId xmlns:a16="http://schemas.microsoft.com/office/drawing/2014/main" id="{34B10DCD-E6A2-9E12-7901-E1E38C4D4322}"/>
                  </a:ext>
                </a:extLst>
              </p:cNvPr>
              <p:cNvSpPr/>
              <p:nvPr/>
            </p:nvSpPr>
            <p:spPr>
              <a:xfrm flipV="1">
                <a:off x="2379398" y="3707475"/>
                <a:ext cx="298067" cy="290941"/>
              </a:xfrm>
              <a:custGeom>
                <a:avLst/>
                <a:gdLst>
                  <a:gd name="connsiteX0" fmla="*/ 36 w 298067"/>
                  <a:gd name="connsiteY0" fmla="*/ 132425 h 290941"/>
                  <a:gd name="connsiteX1" fmla="*/ 150049 w 298067"/>
                  <a:gd name="connsiteY1" fmla="*/ 291063 h 290941"/>
                  <a:gd name="connsiteX2" fmla="*/ 298103 w 298067"/>
                  <a:gd name="connsiteY2" fmla="*/ 121 h 290941"/>
                  <a:gd name="connsiteX3" fmla="*/ 36 w 298067"/>
                  <a:gd name="connsiteY3" fmla="*/ 132425 h 290941"/>
                </a:gdLst>
                <a:ahLst/>
                <a:cxnLst>
                  <a:cxn ang="0">
                    <a:pos x="connsiteX0" y="connsiteY0"/>
                  </a:cxn>
                  <a:cxn ang="0">
                    <a:pos x="connsiteX1" y="connsiteY1"/>
                  </a:cxn>
                  <a:cxn ang="0">
                    <a:pos x="connsiteX2" y="connsiteY2"/>
                  </a:cxn>
                  <a:cxn ang="0">
                    <a:pos x="connsiteX3" y="connsiteY3"/>
                  </a:cxn>
                </a:cxnLst>
                <a:rect l="l" t="t" r="r" b="b"/>
                <a:pathLst>
                  <a:path w="298067" h="290941">
                    <a:moveTo>
                      <a:pt x="36" y="132425"/>
                    </a:moveTo>
                    <a:cubicBezTo>
                      <a:pt x="17734" y="209113"/>
                      <a:pt x="87078" y="248831"/>
                      <a:pt x="150049" y="291063"/>
                    </a:cubicBezTo>
                    <a:cubicBezTo>
                      <a:pt x="215045" y="208574"/>
                      <a:pt x="254574" y="102491"/>
                      <a:pt x="298103" y="121"/>
                    </a:cubicBezTo>
                    <a:cubicBezTo>
                      <a:pt x="195257" y="31124"/>
                      <a:pt x="90173" y="81428"/>
                      <a:pt x="36" y="132425"/>
                    </a:cubicBezTo>
                  </a:path>
                </a:pathLst>
              </a:custGeom>
              <a:solidFill>
                <a:srgbClr val="81B0C4"/>
              </a:solidFill>
              <a:ln w="11906" cap="flat">
                <a:noFill/>
                <a:prstDash val="solid"/>
                <a:miter/>
              </a:ln>
            </p:spPr>
            <p:txBody>
              <a:bodyPr rtlCol="0" anchor="ctr"/>
              <a:lstStyle/>
              <a:p>
                <a:endParaRPr lang="en-IN" dirty="0"/>
              </a:p>
            </p:txBody>
          </p:sp>
          <p:sp>
            <p:nvSpPr>
              <p:cNvPr id="63" name="Freeform: Shape 62">
                <a:extLst>
                  <a:ext uri="{FF2B5EF4-FFF2-40B4-BE49-F238E27FC236}">
                    <a16:creationId xmlns:a16="http://schemas.microsoft.com/office/drawing/2014/main" id="{4DD66E54-251A-3881-C42C-3F2AE5D7F3F2}"/>
                  </a:ext>
                </a:extLst>
              </p:cNvPr>
              <p:cNvSpPr/>
              <p:nvPr/>
            </p:nvSpPr>
            <p:spPr>
              <a:xfrm flipV="1">
                <a:off x="1499940" y="1943098"/>
                <a:ext cx="1896718" cy="2970422"/>
              </a:xfrm>
              <a:custGeom>
                <a:avLst/>
                <a:gdLst>
                  <a:gd name="connsiteX0" fmla="*/ 1241151 w 1896719"/>
                  <a:gd name="connsiteY0" fmla="*/ 434812 h 2970422"/>
                  <a:gd name="connsiteX1" fmla="*/ 1250260 w 1896719"/>
                  <a:gd name="connsiteY1" fmla="*/ 205794 h 2970422"/>
                  <a:gd name="connsiteX2" fmla="*/ 1340926 w 1896719"/>
                  <a:gd name="connsiteY2" fmla="*/ 225406 h 2970422"/>
                  <a:gd name="connsiteX3" fmla="*/ 1308350 w 1896719"/>
                  <a:gd name="connsiteY3" fmla="*/ 445063 h 2970422"/>
                  <a:gd name="connsiteX4" fmla="*/ 1241151 w 1896719"/>
                  <a:gd name="connsiteY4" fmla="*/ 434812 h 2970422"/>
                  <a:gd name="connsiteX5" fmla="*/ 592093 w 1896719"/>
                  <a:gd name="connsiteY5" fmla="*/ 791390 h 2970422"/>
                  <a:gd name="connsiteX6" fmla="*/ 732409 w 1896719"/>
                  <a:gd name="connsiteY6" fmla="*/ 102530 h 2970422"/>
                  <a:gd name="connsiteX7" fmla="*/ 1233079 w 1896719"/>
                  <a:gd name="connsiteY7" fmla="*/ 93437 h 2970422"/>
                  <a:gd name="connsiteX8" fmla="*/ 1202897 w 1896719"/>
                  <a:gd name="connsiteY8" fmla="*/ 508250 h 2970422"/>
                  <a:gd name="connsiteX9" fmla="*/ 1181335 w 1896719"/>
                  <a:gd name="connsiteY9" fmla="*/ 814812 h 2970422"/>
                  <a:gd name="connsiteX10" fmla="*/ 592093 w 1896719"/>
                  <a:gd name="connsiteY10" fmla="*/ 791390 h 2970422"/>
                  <a:gd name="connsiteX11" fmla="*/ 1222375 w 1896719"/>
                  <a:gd name="connsiteY11" fmla="*/ 813226 h 2970422"/>
                  <a:gd name="connsiteX12" fmla="*/ 1235520 w 1896719"/>
                  <a:gd name="connsiteY12" fmla="*/ 488995 h 2970422"/>
                  <a:gd name="connsiteX13" fmla="*/ 1344188 w 1896719"/>
                  <a:gd name="connsiteY13" fmla="*/ 507915 h 2970422"/>
                  <a:gd name="connsiteX14" fmla="*/ 1307553 w 1896719"/>
                  <a:gd name="connsiteY14" fmla="*/ 822765 h 2970422"/>
                  <a:gd name="connsiteX15" fmla="*/ 1222375 w 1896719"/>
                  <a:gd name="connsiteY15" fmla="*/ 813226 h 2970422"/>
                  <a:gd name="connsiteX16" fmla="*/ 1433771 w 1896719"/>
                  <a:gd name="connsiteY16" fmla="*/ 830718 h 2970422"/>
                  <a:gd name="connsiteX17" fmla="*/ 1372073 w 1896719"/>
                  <a:gd name="connsiteY17" fmla="*/ 830528 h 2970422"/>
                  <a:gd name="connsiteX18" fmla="*/ 1410089 w 1896719"/>
                  <a:gd name="connsiteY18" fmla="*/ 551586 h 2970422"/>
                  <a:gd name="connsiteX19" fmla="*/ 1480158 w 1896719"/>
                  <a:gd name="connsiteY19" fmla="*/ 569399 h 2970422"/>
                  <a:gd name="connsiteX20" fmla="*/ 1433771 w 1896719"/>
                  <a:gd name="connsiteY20" fmla="*/ 830718 h 2970422"/>
                  <a:gd name="connsiteX21" fmla="*/ 1753858 w 1896719"/>
                  <a:gd name="connsiteY21" fmla="*/ 538266 h 2970422"/>
                  <a:gd name="connsiteX22" fmla="*/ 1837464 w 1896719"/>
                  <a:gd name="connsiteY22" fmla="*/ 707167 h 2970422"/>
                  <a:gd name="connsiteX23" fmla="*/ 1782945 w 1896719"/>
                  <a:gd name="connsiteY23" fmla="*/ 891714 h 2970422"/>
                  <a:gd name="connsiteX24" fmla="*/ 1686671 w 1896719"/>
                  <a:gd name="connsiteY24" fmla="*/ 926242 h 2970422"/>
                  <a:gd name="connsiteX25" fmla="*/ 1485253 w 1896719"/>
                  <a:gd name="connsiteY25" fmla="*/ 833849 h 2970422"/>
                  <a:gd name="connsiteX26" fmla="*/ 1521603 w 1896719"/>
                  <a:gd name="connsiteY26" fmla="*/ 578106 h 2970422"/>
                  <a:gd name="connsiteX27" fmla="*/ 1742321 w 1896719"/>
                  <a:gd name="connsiteY27" fmla="*/ 572124 h 2970422"/>
                  <a:gd name="connsiteX28" fmla="*/ 1610007 w 1896719"/>
                  <a:gd name="connsiteY28" fmla="*/ 538703 h 2970422"/>
                  <a:gd name="connsiteX29" fmla="*/ 1753858 w 1896719"/>
                  <a:gd name="connsiteY29" fmla="*/ 538266 h 2970422"/>
                  <a:gd name="connsiteX30" fmla="*/ 1177560 w 1896719"/>
                  <a:gd name="connsiteY30" fmla="*/ 915146 h 2970422"/>
                  <a:gd name="connsiteX31" fmla="*/ 1029506 w 1896719"/>
                  <a:gd name="connsiteY31" fmla="*/ 1206087 h 2970422"/>
                  <a:gd name="connsiteX32" fmla="*/ 879493 w 1896719"/>
                  <a:gd name="connsiteY32" fmla="*/ 1047449 h 2970422"/>
                  <a:gd name="connsiteX33" fmla="*/ 1177560 w 1896719"/>
                  <a:gd name="connsiteY33" fmla="*/ 915146 h 2970422"/>
                  <a:gd name="connsiteX34" fmla="*/ 1284859 w 1896719"/>
                  <a:gd name="connsiteY34" fmla="*/ 1232150 h 2970422"/>
                  <a:gd name="connsiteX35" fmla="*/ 1241771 w 1896719"/>
                  <a:gd name="connsiteY35" fmla="*/ 915239 h 2970422"/>
                  <a:gd name="connsiteX36" fmla="*/ 1414221 w 1896719"/>
                  <a:gd name="connsiteY36" fmla="*/ 1188599 h 2970422"/>
                  <a:gd name="connsiteX37" fmla="*/ 1284859 w 1896719"/>
                  <a:gd name="connsiteY37" fmla="*/ 1232150 h 2970422"/>
                  <a:gd name="connsiteX38" fmla="*/ 1163225 w 1896719"/>
                  <a:gd name="connsiteY38" fmla="*/ 1275369 h 2970422"/>
                  <a:gd name="connsiteX39" fmla="*/ 1085573 w 1896719"/>
                  <a:gd name="connsiteY39" fmla="*/ 1260427 h 2970422"/>
                  <a:gd name="connsiteX40" fmla="*/ 1064058 w 1896719"/>
                  <a:gd name="connsiteY40" fmla="*/ 1235579 h 2970422"/>
                  <a:gd name="connsiteX41" fmla="*/ 1221756 w 1896719"/>
                  <a:gd name="connsiteY41" fmla="*/ 928852 h 2970422"/>
                  <a:gd name="connsiteX42" fmla="*/ 1254189 w 1896719"/>
                  <a:gd name="connsiteY42" fmla="*/ 1235900 h 2970422"/>
                  <a:gd name="connsiteX43" fmla="*/ 1163225 w 1896719"/>
                  <a:gd name="connsiteY43" fmla="*/ 1275369 h 2970422"/>
                  <a:gd name="connsiteX44" fmla="*/ 1085013 w 1896719"/>
                  <a:gd name="connsiteY44" fmla="*/ 1378596 h 2970422"/>
                  <a:gd name="connsiteX45" fmla="*/ 1095062 w 1896719"/>
                  <a:gd name="connsiteY45" fmla="*/ 1306302 h 2970422"/>
                  <a:gd name="connsiteX46" fmla="*/ 1085013 w 1896719"/>
                  <a:gd name="connsiteY46" fmla="*/ 1378596 h 2970422"/>
                  <a:gd name="connsiteX47" fmla="*/ 978464 w 1896719"/>
                  <a:gd name="connsiteY47" fmla="*/ 1413577 h 2970422"/>
                  <a:gd name="connsiteX48" fmla="*/ 821391 w 1896719"/>
                  <a:gd name="connsiteY48" fmla="*/ 1471037 h 2970422"/>
                  <a:gd name="connsiteX49" fmla="*/ 764129 w 1896719"/>
                  <a:gd name="connsiteY49" fmla="*/ 1319113 h 2970422"/>
                  <a:gd name="connsiteX50" fmla="*/ 802661 w 1896719"/>
                  <a:gd name="connsiteY50" fmla="*/ 1186571 h 2970422"/>
                  <a:gd name="connsiteX51" fmla="*/ 821902 w 1896719"/>
                  <a:gd name="connsiteY51" fmla="*/ 1152438 h 2970422"/>
                  <a:gd name="connsiteX52" fmla="*/ 941481 w 1896719"/>
                  <a:gd name="connsiteY52" fmla="*/ 1188929 h 2970422"/>
                  <a:gd name="connsiteX53" fmla="*/ 1060605 w 1896719"/>
                  <a:gd name="connsiteY53" fmla="*/ 1279346 h 2970422"/>
                  <a:gd name="connsiteX54" fmla="*/ 1062105 w 1896719"/>
                  <a:gd name="connsiteY54" fmla="*/ 1317839 h 2970422"/>
                  <a:gd name="connsiteX55" fmla="*/ 978142 w 1896719"/>
                  <a:gd name="connsiteY55" fmla="*/ 1339068 h 2970422"/>
                  <a:gd name="connsiteX56" fmla="*/ 1056188 w 1896719"/>
                  <a:gd name="connsiteY56" fmla="*/ 1364321 h 2970422"/>
                  <a:gd name="connsiteX57" fmla="*/ 1056783 w 1896719"/>
                  <a:gd name="connsiteY57" fmla="*/ 1379692 h 2970422"/>
                  <a:gd name="connsiteX58" fmla="*/ 978464 w 1896719"/>
                  <a:gd name="connsiteY58" fmla="*/ 1413577 h 2970422"/>
                  <a:gd name="connsiteX59" fmla="*/ 583014 w 1896719"/>
                  <a:gd name="connsiteY59" fmla="*/ 1485407 h 2970422"/>
                  <a:gd name="connsiteX60" fmla="*/ 721015 w 1896719"/>
                  <a:gd name="connsiteY60" fmla="*/ 1400409 h 2970422"/>
                  <a:gd name="connsiteX61" fmla="*/ 731014 w 1896719"/>
                  <a:gd name="connsiteY61" fmla="*/ 1459130 h 2970422"/>
                  <a:gd name="connsiteX62" fmla="*/ 583014 w 1896719"/>
                  <a:gd name="connsiteY62" fmla="*/ 1485407 h 2970422"/>
                  <a:gd name="connsiteX63" fmla="*/ 1006301 w 1896719"/>
                  <a:gd name="connsiteY63" fmla="*/ 1469024 h 2970422"/>
                  <a:gd name="connsiteX64" fmla="*/ 1000967 w 1896719"/>
                  <a:gd name="connsiteY64" fmla="*/ 1464083 h 2970422"/>
                  <a:gd name="connsiteX65" fmla="*/ 1138186 w 1896719"/>
                  <a:gd name="connsiteY65" fmla="*/ 1425364 h 2970422"/>
                  <a:gd name="connsiteX66" fmla="*/ 1217637 w 1896719"/>
                  <a:gd name="connsiteY66" fmla="*/ 1486527 h 2970422"/>
                  <a:gd name="connsiteX67" fmla="*/ 1006301 w 1896719"/>
                  <a:gd name="connsiteY67" fmla="*/ 1469024 h 2970422"/>
                  <a:gd name="connsiteX68" fmla="*/ 1394826 w 1896719"/>
                  <a:gd name="connsiteY68" fmla="*/ 1351212 h 2970422"/>
                  <a:gd name="connsiteX69" fmla="*/ 1358833 w 1896719"/>
                  <a:gd name="connsiteY69" fmla="*/ 1483622 h 2970422"/>
                  <a:gd name="connsiteX70" fmla="*/ 1181311 w 1896719"/>
                  <a:gd name="connsiteY70" fmla="*/ 1410850 h 2970422"/>
                  <a:gd name="connsiteX71" fmla="*/ 1192753 w 1896719"/>
                  <a:gd name="connsiteY71" fmla="*/ 1374441 h 2970422"/>
                  <a:gd name="connsiteX72" fmla="*/ 1261821 w 1896719"/>
                  <a:gd name="connsiteY72" fmla="*/ 1366643 h 2970422"/>
                  <a:gd name="connsiteX73" fmla="*/ 1199646 w 1896719"/>
                  <a:gd name="connsiteY73" fmla="*/ 1353605 h 2970422"/>
                  <a:gd name="connsiteX74" fmla="*/ 1197360 w 1896719"/>
                  <a:gd name="connsiteY74" fmla="*/ 1294610 h 2970422"/>
                  <a:gd name="connsiteX75" fmla="*/ 1378812 w 1896719"/>
                  <a:gd name="connsiteY75" fmla="*/ 1269607 h 2970422"/>
                  <a:gd name="connsiteX76" fmla="*/ 1394826 w 1896719"/>
                  <a:gd name="connsiteY76" fmla="*/ 1351212 h 2970422"/>
                  <a:gd name="connsiteX77" fmla="*/ 525167 w 1896719"/>
                  <a:gd name="connsiteY77" fmla="*/ 1451665 h 2970422"/>
                  <a:gd name="connsiteX78" fmla="*/ 431381 w 1896719"/>
                  <a:gd name="connsiteY78" fmla="*/ 1550392 h 2970422"/>
                  <a:gd name="connsiteX79" fmla="*/ 65427 w 1896719"/>
                  <a:gd name="connsiteY79" fmla="*/ 1323042 h 2970422"/>
                  <a:gd name="connsiteX80" fmla="*/ 220636 w 1896719"/>
                  <a:gd name="connsiteY80" fmla="*/ 553996 h 2970422"/>
                  <a:gd name="connsiteX81" fmla="*/ 610626 w 1896719"/>
                  <a:gd name="connsiteY81" fmla="*/ 407856 h 2970422"/>
                  <a:gd name="connsiteX82" fmla="*/ 563675 w 1896719"/>
                  <a:gd name="connsiteY82" fmla="*/ 787344 h 2970422"/>
                  <a:gd name="connsiteX83" fmla="*/ 425150 w 1896719"/>
                  <a:gd name="connsiteY83" fmla="*/ 792716 h 2970422"/>
                  <a:gd name="connsiteX84" fmla="*/ 488810 w 1896719"/>
                  <a:gd name="connsiteY84" fmla="*/ 844182 h 2970422"/>
                  <a:gd name="connsiteX85" fmla="*/ 468100 w 1896719"/>
                  <a:gd name="connsiteY85" fmla="*/ 906667 h 2970422"/>
                  <a:gd name="connsiteX86" fmla="*/ 546025 w 1896719"/>
                  <a:gd name="connsiteY86" fmla="*/ 862530 h 2970422"/>
                  <a:gd name="connsiteX87" fmla="*/ 549839 w 1896719"/>
                  <a:gd name="connsiteY87" fmla="*/ 1093632 h 2970422"/>
                  <a:gd name="connsiteX88" fmla="*/ 577396 w 1896719"/>
                  <a:gd name="connsiteY88" fmla="*/ 1141350 h 2970422"/>
                  <a:gd name="connsiteX89" fmla="*/ 578442 w 1896719"/>
                  <a:gd name="connsiteY89" fmla="*/ 969175 h 2970422"/>
                  <a:gd name="connsiteX90" fmla="*/ 591720 w 1896719"/>
                  <a:gd name="connsiteY90" fmla="*/ 847922 h 2970422"/>
                  <a:gd name="connsiteX91" fmla="*/ 1081417 w 1896719"/>
                  <a:gd name="connsiteY91" fmla="*/ 888035 h 2970422"/>
                  <a:gd name="connsiteX92" fmla="*/ 950094 w 1896719"/>
                  <a:gd name="connsiteY92" fmla="*/ 947078 h 2970422"/>
                  <a:gd name="connsiteX93" fmla="*/ 832124 w 1896719"/>
                  <a:gd name="connsiteY93" fmla="*/ 1018447 h 2970422"/>
                  <a:gd name="connsiteX94" fmla="*/ 871796 w 1896719"/>
                  <a:gd name="connsiteY94" fmla="*/ 1114539 h 2970422"/>
                  <a:gd name="connsiteX95" fmla="*/ 757571 w 1896719"/>
                  <a:gd name="connsiteY95" fmla="*/ 1216624 h 2970422"/>
                  <a:gd name="connsiteX96" fmla="*/ 726540 w 1896719"/>
                  <a:gd name="connsiteY96" fmla="*/ 1343699 h 2970422"/>
                  <a:gd name="connsiteX97" fmla="*/ 525167 w 1896719"/>
                  <a:gd name="connsiteY97" fmla="*/ 1451665 h 2970422"/>
                  <a:gd name="connsiteX98" fmla="*/ 1325019 w 1896719"/>
                  <a:gd name="connsiteY98" fmla="*/ 1538902 h 2970422"/>
                  <a:gd name="connsiteX99" fmla="*/ 1411768 w 1896719"/>
                  <a:gd name="connsiteY99" fmla="*/ 1258022 h 2970422"/>
                  <a:gd name="connsiteX100" fmla="*/ 1450725 w 1896719"/>
                  <a:gd name="connsiteY100" fmla="*/ 1202598 h 2970422"/>
                  <a:gd name="connsiteX101" fmla="*/ 1258439 w 1896719"/>
                  <a:gd name="connsiteY101" fmla="*/ 881176 h 2970422"/>
                  <a:gd name="connsiteX102" fmla="*/ 1426484 w 1896719"/>
                  <a:gd name="connsiteY102" fmla="*/ 908085 h 2970422"/>
                  <a:gd name="connsiteX103" fmla="*/ 1476229 w 1896719"/>
                  <a:gd name="connsiteY103" fmla="*/ 998634 h 2970422"/>
                  <a:gd name="connsiteX104" fmla="*/ 1581325 w 1896719"/>
                  <a:gd name="connsiteY104" fmla="*/ 1323423 h 2970422"/>
                  <a:gd name="connsiteX105" fmla="*/ 1595041 w 1896719"/>
                  <a:gd name="connsiteY105" fmla="*/ 1412803 h 2970422"/>
                  <a:gd name="connsiteX106" fmla="*/ 1518591 w 1896719"/>
                  <a:gd name="connsiteY106" fmla="*/ 1495409 h 2970422"/>
                  <a:gd name="connsiteX107" fmla="*/ 1399636 w 1896719"/>
                  <a:gd name="connsiteY107" fmla="*/ 1607959 h 2970422"/>
                  <a:gd name="connsiteX108" fmla="*/ 1325019 w 1896719"/>
                  <a:gd name="connsiteY108" fmla="*/ 1538902 h 2970422"/>
                  <a:gd name="connsiteX109" fmla="*/ 273484 w 1896719"/>
                  <a:gd name="connsiteY109" fmla="*/ 2514834 h 2970422"/>
                  <a:gd name="connsiteX110" fmla="*/ 238370 w 1896719"/>
                  <a:gd name="connsiteY110" fmla="*/ 2272113 h 2970422"/>
                  <a:gd name="connsiteX111" fmla="*/ 457775 w 1896719"/>
                  <a:gd name="connsiteY111" fmla="*/ 2165981 h 2970422"/>
                  <a:gd name="connsiteX112" fmla="*/ 466495 w 1896719"/>
                  <a:gd name="connsiteY112" fmla="*/ 2258135 h 2970422"/>
                  <a:gd name="connsiteX113" fmla="*/ 469751 w 1896719"/>
                  <a:gd name="connsiteY113" fmla="*/ 2607429 h 2970422"/>
                  <a:gd name="connsiteX114" fmla="*/ 273484 w 1896719"/>
                  <a:gd name="connsiteY114" fmla="*/ 2514834 h 2970422"/>
                  <a:gd name="connsiteX115" fmla="*/ 648694 w 1896719"/>
                  <a:gd name="connsiteY115" fmla="*/ 2849709 h 2970422"/>
                  <a:gd name="connsiteX116" fmla="*/ 329053 w 1896719"/>
                  <a:gd name="connsiteY116" fmla="*/ 2623157 h 2970422"/>
                  <a:gd name="connsiteX117" fmla="*/ 430312 w 1896719"/>
                  <a:gd name="connsiteY117" fmla="*/ 2650053 h 2970422"/>
                  <a:gd name="connsiteX118" fmla="*/ 479030 w 1896719"/>
                  <a:gd name="connsiteY118" fmla="*/ 2648172 h 2970422"/>
                  <a:gd name="connsiteX119" fmla="*/ 562838 w 1896719"/>
                  <a:gd name="connsiteY119" fmla="*/ 2755400 h 2970422"/>
                  <a:gd name="connsiteX120" fmla="*/ 634578 w 1896719"/>
                  <a:gd name="connsiteY120" fmla="*/ 2816860 h 2970422"/>
                  <a:gd name="connsiteX121" fmla="*/ 666358 w 1896719"/>
                  <a:gd name="connsiteY121" fmla="*/ 2841315 h 2970422"/>
                  <a:gd name="connsiteX122" fmla="*/ 648694 w 1896719"/>
                  <a:gd name="connsiteY122" fmla="*/ 2849709 h 2970422"/>
                  <a:gd name="connsiteX123" fmla="*/ 1266667 w 1896719"/>
                  <a:gd name="connsiteY123" fmla="*/ 2818062 h 2970422"/>
                  <a:gd name="connsiteX124" fmla="*/ 803815 w 1896719"/>
                  <a:gd name="connsiteY124" fmla="*/ 2874534 h 2970422"/>
                  <a:gd name="connsiteX125" fmla="*/ 506354 w 1896719"/>
                  <a:gd name="connsiteY125" fmla="*/ 2623990 h 2970422"/>
                  <a:gd name="connsiteX126" fmla="*/ 489099 w 1896719"/>
                  <a:gd name="connsiteY126" fmla="*/ 2311213 h 2970422"/>
                  <a:gd name="connsiteX127" fmla="*/ 518469 w 1896719"/>
                  <a:gd name="connsiteY127" fmla="*/ 2140513 h 2970422"/>
                  <a:gd name="connsiteX128" fmla="*/ 422335 w 1896719"/>
                  <a:gd name="connsiteY128" fmla="*/ 2113403 h 2970422"/>
                  <a:gd name="connsiteX129" fmla="*/ 334667 w 1896719"/>
                  <a:gd name="connsiteY129" fmla="*/ 2237561 h 2970422"/>
                  <a:gd name="connsiteX130" fmla="*/ 190977 w 1896719"/>
                  <a:gd name="connsiteY130" fmla="*/ 2109521 h 2970422"/>
                  <a:gd name="connsiteX131" fmla="*/ 349875 w 1896719"/>
                  <a:gd name="connsiteY131" fmla="*/ 1900388 h 2970422"/>
                  <a:gd name="connsiteX132" fmla="*/ 436219 w 1896719"/>
                  <a:gd name="connsiteY132" fmla="*/ 1940726 h 2970422"/>
                  <a:gd name="connsiteX133" fmla="*/ 396826 w 1896719"/>
                  <a:gd name="connsiteY133" fmla="*/ 1852322 h 2970422"/>
                  <a:gd name="connsiteX134" fmla="*/ 404973 w 1896719"/>
                  <a:gd name="connsiteY134" fmla="*/ 1798066 h 2970422"/>
                  <a:gd name="connsiteX135" fmla="*/ 499261 w 1896719"/>
                  <a:gd name="connsiteY135" fmla="*/ 1578586 h 2970422"/>
                  <a:gd name="connsiteX136" fmla="*/ 745130 w 1896719"/>
                  <a:gd name="connsiteY136" fmla="*/ 1491968 h 2970422"/>
                  <a:gd name="connsiteX137" fmla="*/ 874610 w 1896719"/>
                  <a:gd name="connsiteY137" fmla="*/ 1517804 h 2970422"/>
                  <a:gd name="connsiteX138" fmla="*/ 732642 w 1896719"/>
                  <a:gd name="connsiteY138" fmla="*/ 1633795 h 2970422"/>
                  <a:gd name="connsiteX139" fmla="*/ 636593 w 1896719"/>
                  <a:gd name="connsiteY139" fmla="*/ 1807067 h 2970422"/>
                  <a:gd name="connsiteX140" fmla="*/ 957071 w 1896719"/>
                  <a:gd name="connsiteY140" fmla="*/ 1524877 h 2970422"/>
                  <a:gd name="connsiteX141" fmla="*/ 1312327 w 1896719"/>
                  <a:gd name="connsiteY141" fmla="*/ 1608756 h 2970422"/>
                  <a:gd name="connsiteX142" fmla="*/ 1401350 w 1896719"/>
                  <a:gd name="connsiteY142" fmla="*/ 1718353 h 2970422"/>
                  <a:gd name="connsiteX143" fmla="*/ 1541296 w 1896719"/>
                  <a:gd name="connsiteY143" fmla="*/ 2280745 h 2970422"/>
                  <a:gd name="connsiteX144" fmla="*/ 1508899 w 1896719"/>
                  <a:gd name="connsiteY144" fmla="*/ 2505511 h 2970422"/>
                  <a:gd name="connsiteX145" fmla="*/ 1321042 w 1896719"/>
                  <a:gd name="connsiteY145" fmla="*/ 2564161 h 2970422"/>
                  <a:gd name="connsiteX146" fmla="*/ 1439486 w 1896719"/>
                  <a:gd name="connsiteY146" fmla="*/ 2636659 h 2970422"/>
                  <a:gd name="connsiteX147" fmla="*/ 1266667 w 1896719"/>
                  <a:gd name="connsiteY147" fmla="*/ 2818062 h 2970422"/>
                  <a:gd name="connsiteX148" fmla="*/ 1496231 w 1896719"/>
                  <a:gd name="connsiteY148" fmla="*/ 918215 h 2970422"/>
                  <a:gd name="connsiteX149" fmla="*/ 1832785 w 1896719"/>
                  <a:gd name="connsiteY149" fmla="*/ 918039 h 2970422"/>
                  <a:gd name="connsiteX150" fmla="*/ 1892733 w 1896719"/>
                  <a:gd name="connsiteY150" fmla="*/ 741002 h 2970422"/>
                  <a:gd name="connsiteX151" fmla="*/ 1803877 w 1896719"/>
                  <a:gd name="connsiteY151" fmla="*/ 502938 h 2970422"/>
                  <a:gd name="connsiteX152" fmla="*/ 1591898 w 1896719"/>
                  <a:gd name="connsiteY152" fmla="*/ 498878 h 2970422"/>
                  <a:gd name="connsiteX153" fmla="*/ 1566109 w 1896719"/>
                  <a:gd name="connsiteY153" fmla="*/ 532704 h 2970422"/>
                  <a:gd name="connsiteX154" fmla="*/ 1418674 w 1896719"/>
                  <a:gd name="connsiteY154" fmla="*/ 507571 h 2970422"/>
                  <a:gd name="connsiteX155" fmla="*/ 1370310 w 1896719"/>
                  <a:gd name="connsiteY155" fmla="*/ 452922 h 2970422"/>
                  <a:gd name="connsiteX156" fmla="*/ 1394421 w 1896719"/>
                  <a:gd name="connsiteY156" fmla="*/ 213058 h 2970422"/>
                  <a:gd name="connsiteX157" fmla="*/ 1281418 w 1896719"/>
                  <a:gd name="connsiteY157" fmla="*/ 148086 h 2970422"/>
                  <a:gd name="connsiteX158" fmla="*/ 1286324 w 1896719"/>
                  <a:gd name="connsiteY158" fmla="*/ 75946 h 2970422"/>
                  <a:gd name="connsiteX159" fmla="*/ 1188847 w 1896719"/>
                  <a:gd name="connsiteY159" fmla="*/ 12903 h 2970422"/>
                  <a:gd name="connsiteX160" fmla="*/ 701597 w 1896719"/>
                  <a:gd name="connsiteY160" fmla="*/ 36929 h 2970422"/>
                  <a:gd name="connsiteX161" fmla="*/ 603115 w 1896719"/>
                  <a:gd name="connsiteY161" fmla="*/ 346469 h 2970422"/>
                  <a:gd name="connsiteX162" fmla="*/ 265406 w 1896719"/>
                  <a:gd name="connsiteY162" fmla="*/ 449458 h 2970422"/>
                  <a:gd name="connsiteX163" fmla="*/ 169816 w 1896719"/>
                  <a:gd name="connsiteY163" fmla="*/ 501985 h 2970422"/>
                  <a:gd name="connsiteX164" fmla="*/ 159282 w 1896719"/>
                  <a:gd name="connsiteY164" fmla="*/ 628288 h 2970422"/>
                  <a:gd name="connsiteX165" fmla="*/ 111935 w 1896719"/>
                  <a:gd name="connsiteY165" fmla="*/ 997513 h 2970422"/>
                  <a:gd name="connsiteX166" fmla="*/ 53939 w 1896719"/>
                  <a:gd name="connsiteY166" fmla="*/ 1159070 h 2970422"/>
                  <a:gd name="connsiteX167" fmla="*/ 1207 w 1896719"/>
                  <a:gd name="connsiteY167" fmla="*/ 1322970 h 2970422"/>
                  <a:gd name="connsiteX168" fmla="*/ 105750 w 1896719"/>
                  <a:gd name="connsiteY168" fmla="*/ 1434532 h 2970422"/>
                  <a:gd name="connsiteX169" fmla="*/ 305761 w 1896719"/>
                  <a:gd name="connsiteY169" fmla="*/ 1557821 h 2970422"/>
                  <a:gd name="connsiteX170" fmla="*/ 403267 w 1896719"/>
                  <a:gd name="connsiteY170" fmla="*/ 1620853 h 2970422"/>
                  <a:gd name="connsiteX171" fmla="*/ 366004 w 1896719"/>
                  <a:gd name="connsiteY171" fmla="*/ 1719913 h 2970422"/>
                  <a:gd name="connsiteX172" fmla="*/ 336829 w 1896719"/>
                  <a:gd name="connsiteY172" fmla="*/ 1828950 h 2970422"/>
                  <a:gd name="connsiteX173" fmla="*/ 196428 w 1896719"/>
                  <a:gd name="connsiteY173" fmla="*/ 1919188 h 2970422"/>
                  <a:gd name="connsiteX174" fmla="*/ 156677 w 1896719"/>
                  <a:gd name="connsiteY174" fmla="*/ 2218761 h 2970422"/>
                  <a:gd name="connsiteX175" fmla="*/ 178569 w 1896719"/>
                  <a:gd name="connsiteY175" fmla="*/ 2253873 h 2970422"/>
                  <a:gd name="connsiteX176" fmla="*/ 168829 w 1896719"/>
                  <a:gd name="connsiteY176" fmla="*/ 2333906 h 2970422"/>
                  <a:gd name="connsiteX177" fmla="*/ 277251 w 1896719"/>
                  <a:gd name="connsiteY177" fmla="*/ 2612322 h 2970422"/>
                  <a:gd name="connsiteX178" fmla="*/ 556931 w 1896719"/>
                  <a:gd name="connsiteY178" fmla="*/ 2868676 h 2970422"/>
                  <a:gd name="connsiteX179" fmla="*/ 700621 w 1896719"/>
                  <a:gd name="connsiteY179" fmla="*/ 2929910 h 2970422"/>
                  <a:gd name="connsiteX180" fmla="*/ 1309791 w 1896719"/>
                  <a:gd name="connsiteY180" fmla="*/ 2870343 h 2970422"/>
                  <a:gd name="connsiteX181" fmla="*/ 1511804 w 1896719"/>
                  <a:gd name="connsiteY181" fmla="*/ 2646708 h 2970422"/>
                  <a:gd name="connsiteX182" fmla="*/ 1533890 w 1896719"/>
                  <a:gd name="connsiteY182" fmla="*/ 1890506 h 2970422"/>
                  <a:gd name="connsiteX183" fmla="*/ 1493397 w 1896719"/>
                  <a:gd name="connsiteY183" fmla="*/ 1773884 h 2970422"/>
                  <a:gd name="connsiteX184" fmla="*/ 1445737 w 1896719"/>
                  <a:gd name="connsiteY184" fmla="*/ 1670395 h 2970422"/>
                  <a:gd name="connsiteX185" fmla="*/ 1554619 w 1896719"/>
                  <a:gd name="connsiteY185" fmla="*/ 1563405 h 2970422"/>
                  <a:gd name="connsiteX186" fmla="*/ 1655513 w 1896719"/>
                  <a:gd name="connsiteY186" fmla="*/ 1449010 h 2970422"/>
                  <a:gd name="connsiteX187" fmla="*/ 1624330 w 1896719"/>
                  <a:gd name="connsiteY187" fmla="*/ 1306349 h 2970422"/>
                  <a:gd name="connsiteX188" fmla="*/ 1496231 w 1896719"/>
                  <a:gd name="connsiteY188" fmla="*/ 918215 h 297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1896719" h="2970422">
                    <a:moveTo>
                      <a:pt x="1241151" y="434812"/>
                    </a:moveTo>
                    <a:cubicBezTo>
                      <a:pt x="1238520" y="372114"/>
                      <a:pt x="1247319" y="271566"/>
                      <a:pt x="1250260" y="205794"/>
                    </a:cubicBezTo>
                    <a:cubicBezTo>
                      <a:pt x="1291944" y="205738"/>
                      <a:pt x="1309815" y="214914"/>
                      <a:pt x="1340926" y="225406"/>
                    </a:cubicBezTo>
                    <a:cubicBezTo>
                      <a:pt x="1344438" y="302797"/>
                      <a:pt x="1316423" y="374397"/>
                      <a:pt x="1308350" y="445063"/>
                    </a:cubicBezTo>
                    <a:cubicBezTo>
                      <a:pt x="1291884" y="449458"/>
                      <a:pt x="1261654" y="433455"/>
                      <a:pt x="1241151" y="434812"/>
                    </a:cubicBezTo>
                    <a:close/>
                    <a:moveTo>
                      <a:pt x="592093" y="791390"/>
                    </a:moveTo>
                    <a:cubicBezTo>
                      <a:pt x="619580" y="538703"/>
                      <a:pt x="659391" y="326289"/>
                      <a:pt x="732409" y="102530"/>
                    </a:cubicBezTo>
                    <a:cubicBezTo>
                      <a:pt x="894469" y="53324"/>
                      <a:pt x="1089835" y="49036"/>
                      <a:pt x="1233079" y="93437"/>
                    </a:cubicBezTo>
                    <a:cubicBezTo>
                      <a:pt x="1206778" y="219728"/>
                      <a:pt x="1218268" y="373480"/>
                      <a:pt x="1202897" y="508250"/>
                    </a:cubicBezTo>
                    <a:cubicBezTo>
                      <a:pt x="1191312" y="609546"/>
                      <a:pt x="1197217" y="711465"/>
                      <a:pt x="1181335" y="814812"/>
                    </a:cubicBezTo>
                    <a:cubicBezTo>
                      <a:pt x="1007765" y="850921"/>
                      <a:pt x="762431" y="823253"/>
                      <a:pt x="592093" y="791390"/>
                    </a:cubicBezTo>
                    <a:close/>
                    <a:moveTo>
                      <a:pt x="1222375" y="813226"/>
                    </a:moveTo>
                    <a:cubicBezTo>
                      <a:pt x="1220911" y="704703"/>
                      <a:pt x="1227233" y="597654"/>
                      <a:pt x="1235520" y="488995"/>
                    </a:cubicBezTo>
                    <a:cubicBezTo>
                      <a:pt x="1277192" y="495250"/>
                      <a:pt x="1305469" y="499427"/>
                      <a:pt x="1344188" y="507915"/>
                    </a:cubicBezTo>
                    <a:cubicBezTo>
                      <a:pt x="1331615" y="612522"/>
                      <a:pt x="1333163" y="730231"/>
                      <a:pt x="1307553" y="822765"/>
                    </a:cubicBezTo>
                    <a:cubicBezTo>
                      <a:pt x="1277954" y="822482"/>
                      <a:pt x="1251891" y="823109"/>
                      <a:pt x="1222375" y="813226"/>
                    </a:cubicBezTo>
                    <a:close/>
                    <a:moveTo>
                      <a:pt x="1433771" y="830718"/>
                    </a:moveTo>
                    <a:cubicBezTo>
                      <a:pt x="1413995" y="835252"/>
                      <a:pt x="1390968" y="830895"/>
                      <a:pt x="1372073" y="830528"/>
                    </a:cubicBezTo>
                    <a:cubicBezTo>
                      <a:pt x="1380955" y="742063"/>
                      <a:pt x="1402505" y="644445"/>
                      <a:pt x="1410089" y="551586"/>
                    </a:cubicBezTo>
                    <a:cubicBezTo>
                      <a:pt x="1439819" y="550661"/>
                      <a:pt x="1455702" y="564683"/>
                      <a:pt x="1480158" y="569399"/>
                    </a:cubicBezTo>
                    <a:cubicBezTo>
                      <a:pt x="1481467" y="650910"/>
                      <a:pt x="1473038" y="763210"/>
                      <a:pt x="1433771" y="830718"/>
                    </a:cubicBezTo>
                    <a:close/>
                    <a:moveTo>
                      <a:pt x="1753858" y="538266"/>
                    </a:moveTo>
                    <a:cubicBezTo>
                      <a:pt x="1815831" y="553316"/>
                      <a:pt x="1854800" y="629218"/>
                      <a:pt x="1837464" y="707167"/>
                    </a:cubicBezTo>
                    <a:cubicBezTo>
                      <a:pt x="1825832" y="759555"/>
                      <a:pt x="1805115" y="858201"/>
                      <a:pt x="1782945" y="891714"/>
                    </a:cubicBezTo>
                    <a:cubicBezTo>
                      <a:pt x="1766562" y="916503"/>
                      <a:pt x="1722140" y="948957"/>
                      <a:pt x="1686671" y="926242"/>
                    </a:cubicBezTo>
                    <a:cubicBezTo>
                      <a:pt x="1628974" y="889296"/>
                      <a:pt x="1527330" y="878571"/>
                      <a:pt x="1485253" y="833849"/>
                    </a:cubicBezTo>
                    <a:cubicBezTo>
                      <a:pt x="1506351" y="763602"/>
                      <a:pt x="1512900" y="667115"/>
                      <a:pt x="1521603" y="578106"/>
                    </a:cubicBezTo>
                    <a:cubicBezTo>
                      <a:pt x="1593684" y="573613"/>
                      <a:pt x="1682373" y="597942"/>
                      <a:pt x="1742321" y="572124"/>
                    </a:cubicBezTo>
                    <a:cubicBezTo>
                      <a:pt x="1700471" y="558568"/>
                      <a:pt x="1646166" y="558461"/>
                      <a:pt x="1610007" y="538703"/>
                    </a:cubicBezTo>
                    <a:cubicBezTo>
                      <a:pt x="1639558" y="524430"/>
                      <a:pt x="1708746" y="527314"/>
                      <a:pt x="1753858" y="538266"/>
                    </a:cubicBezTo>
                    <a:close/>
                    <a:moveTo>
                      <a:pt x="1177560" y="915146"/>
                    </a:moveTo>
                    <a:cubicBezTo>
                      <a:pt x="1134031" y="1017516"/>
                      <a:pt x="1094502" y="1123598"/>
                      <a:pt x="1029506" y="1206087"/>
                    </a:cubicBezTo>
                    <a:cubicBezTo>
                      <a:pt x="966535" y="1163855"/>
                      <a:pt x="897191" y="1124137"/>
                      <a:pt x="879493" y="1047449"/>
                    </a:cubicBezTo>
                    <a:cubicBezTo>
                      <a:pt x="969629" y="996452"/>
                      <a:pt x="1074714" y="946148"/>
                      <a:pt x="1177560" y="915146"/>
                    </a:cubicBezTo>
                    <a:close/>
                    <a:moveTo>
                      <a:pt x="1284859" y="1232150"/>
                    </a:moveTo>
                    <a:cubicBezTo>
                      <a:pt x="1280740" y="1129770"/>
                      <a:pt x="1269060" y="995476"/>
                      <a:pt x="1241771" y="915239"/>
                    </a:cubicBezTo>
                    <a:cubicBezTo>
                      <a:pt x="1306862" y="998122"/>
                      <a:pt x="1359357" y="1094632"/>
                      <a:pt x="1414221" y="1188599"/>
                    </a:cubicBezTo>
                    <a:cubicBezTo>
                      <a:pt x="1390837" y="1226137"/>
                      <a:pt x="1341950" y="1258867"/>
                      <a:pt x="1284859" y="1232150"/>
                    </a:cubicBezTo>
                    <a:close/>
                    <a:moveTo>
                      <a:pt x="1163225" y="1275369"/>
                    </a:moveTo>
                    <a:cubicBezTo>
                      <a:pt x="1138567" y="1278024"/>
                      <a:pt x="1117636" y="1247021"/>
                      <a:pt x="1085573" y="1260427"/>
                    </a:cubicBezTo>
                    <a:cubicBezTo>
                      <a:pt x="1078226" y="1252307"/>
                      <a:pt x="1071547" y="1243508"/>
                      <a:pt x="1064058" y="1235579"/>
                    </a:cubicBezTo>
                    <a:cubicBezTo>
                      <a:pt x="1134876" y="1150233"/>
                      <a:pt x="1167059" y="1029148"/>
                      <a:pt x="1221756" y="928852"/>
                    </a:cubicBezTo>
                    <a:cubicBezTo>
                      <a:pt x="1251105" y="1025195"/>
                      <a:pt x="1247724" y="1130746"/>
                      <a:pt x="1254189" y="1235900"/>
                    </a:cubicBezTo>
                    <a:cubicBezTo>
                      <a:pt x="1213862" y="1233340"/>
                      <a:pt x="1191491" y="1272369"/>
                      <a:pt x="1163225" y="1275369"/>
                    </a:cubicBezTo>
                    <a:close/>
                    <a:moveTo>
                      <a:pt x="1085013" y="1378596"/>
                    </a:moveTo>
                    <a:cubicBezTo>
                      <a:pt x="1082382" y="1349367"/>
                      <a:pt x="1089180" y="1339806"/>
                      <a:pt x="1095062" y="1306302"/>
                    </a:cubicBezTo>
                    <a:cubicBezTo>
                      <a:pt x="1191145" y="1276262"/>
                      <a:pt x="1174369" y="1438175"/>
                      <a:pt x="1085013" y="1378596"/>
                    </a:cubicBezTo>
                    <a:close/>
                    <a:moveTo>
                      <a:pt x="978464" y="1413577"/>
                    </a:moveTo>
                    <a:cubicBezTo>
                      <a:pt x="937062" y="1436199"/>
                      <a:pt x="874866" y="1460833"/>
                      <a:pt x="821391" y="1471037"/>
                    </a:cubicBezTo>
                    <a:cubicBezTo>
                      <a:pt x="755106" y="1483717"/>
                      <a:pt x="761315" y="1380621"/>
                      <a:pt x="764129" y="1319113"/>
                    </a:cubicBezTo>
                    <a:cubicBezTo>
                      <a:pt x="766337" y="1270416"/>
                      <a:pt x="791662" y="1218922"/>
                      <a:pt x="802661" y="1186571"/>
                    </a:cubicBezTo>
                    <a:cubicBezTo>
                      <a:pt x="807824" y="1171465"/>
                      <a:pt x="808987" y="1155438"/>
                      <a:pt x="821902" y="1152438"/>
                    </a:cubicBezTo>
                    <a:cubicBezTo>
                      <a:pt x="844728" y="1147118"/>
                      <a:pt x="920026" y="1177227"/>
                      <a:pt x="941481" y="1188929"/>
                    </a:cubicBezTo>
                    <a:cubicBezTo>
                      <a:pt x="986858" y="1213671"/>
                      <a:pt x="1022065" y="1252962"/>
                      <a:pt x="1060605" y="1279346"/>
                    </a:cubicBezTo>
                    <a:cubicBezTo>
                      <a:pt x="1061105" y="1292181"/>
                      <a:pt x="1061593" y="1305004"/>
                      <a:pt x="1062105" y="1317839"/>
                    </a:cubicBezTo>
                    <a:cubicBezTo>
                      <a:pt x="1038936" y="1329388"/>
                      <a:pt x="1012159" y="1337579"/>
                      <a:pt x="978142" y="1339068"/>
                    </a:cubicBezTo>
                    <a:cubicBezTo>
                      <a:pt x="1001217" y="1350676"/>
                      <a:pt x="1035161" y="1350510"/>
                      <a:pt x="1056188" y="1364321"/>
                    </a:cubicBezTo>
                    <a:cubicBezTo>
                      <a:pt x="1056390" y="1369464"/>
                      <a:pt x="1056605" y="1374596"/>
                      <a:pt x="1056783" y="1379692"/>
                    </a:cubicBezTo>
                    <a:cubicBezTo>
                      <a:pt x="1018397" y="1382645"/>
                      <a:pt x="1003765" y="1399742"/>
                      <a:pt x="978464" y="1413577"/>
                    </a:cubicBezTo>
                    <a:close/>
                    <a:moveTo>
                      <a:pt x="583014" y="1485407"/>
                    </a:moveTo>
                    <a:cubicBezTo>
                      <a:pt x="548653" y="1450522"/>
                      <a:pt x="679390" y="1402969"/>
                      <a:pt x="721015" y="1400409"/>
                    </a:cubicBezTo>
                    <a:cubicBezTo>
                      <a:pt x="720783" y="1422483"/>
                      <a:pt x="733595" y="1443295"/>
                      <a:pt x="731014" y="1459130"/>
                    </a:cubicBezTo>
                    <a:cubicBezTo>
                      <a:pt x="681576" y="1467810"/>
                      <a:pt x="616603" y="1462083"/>
                      <a:pt x="583014" y="1485407"/>
                    </a:cubicBezTo>
                    <a:close/>
                    <a:moveTo>
                      <a:pt x="1006301" y="1469024"/>
                    </a:moveTo>
                    <a:cubicBezTo>
                      <a:pt x="1006134" y="1465619"/>
                      <a:pt x="1001693" y="1466858"/>
                      <a:pt x="1000967" y="1464083"/>
                    </a:cubicBezTo>
                    <a:cubicBezTo>
                      <a:pt x="1045175" y="1429531"/>
                      <a:pt x="1078012" y="1422388"/>
                      <a:pt x="1138186" y="1425364"/>
                    </a:cubicBezTo>
                    <a:cubicBezTo>
                      <a:pt x="1165321" y="1445057"/>
                      <a:pt x="1189383" y="1468084"/>
                      <a:pt x="1217637" y="1486527"/>
                    </a:cubicBezTo>
                    <a:cubicBezTo>
                      <a:pt x="1152593" y="1480716"/>
                      <a:pt x="1070714" y="1440319"/>
                      <a:pt x="1006301" y="1469024"/>
                    </a:cubicBezTo>
                    <a:close/>
                    <a:moveTo>
                      <a:pt x="1394826" y="1351212"/>
                    </a:moveTo>
                    <a:cubicBezTo>
                      <a:pt x="1392968" y="1389967"/>
                      <a:pt x="1382788" y="1469667"/>
                      <a:pt x="1358833" y="1483622"/>
                    </a:cubicBezTo>
                    <a:cubicBezTo>
                      <a:pt x="1308553" y="1512970"/>
                      <a:pt x="1219173" y="1424364"/>
                      <a:pt x="1181311" y="1410850"/>
                    </a:cubicBezTo>
                    <a:cubicBezTo>
                      <a:pt x="1185430" y="1398992"/>
                      <a:pt x="1192229" y="1389598"/>
                      <a:pt x="1192753" y="1374441"/>
                    </a:cubicBezTo>
                    <a:cubicBezTo>
                      <a:pt x="1215148" y="1379954"/>
                      <a:pt x="1242414" y="1376180"/>
                      <a:pt x="1261821" y="1366643"/>
                    </a:cubicBezTo>
                    <a:cubicBezTo>
                      <a:pt x="1239378" y="1364130"/>
                      <a:pt x="1214493" y="1364297"/>
                      <a:pt x="1199646" y="1353605"/>
                    </a:cubicBezTo>
                    <a:cubicBezTo>
                      <a:pt x="1194205" y="1337877"/>
                      <a:pt x="1200980" y="1316446"/>
                      <a:pt x="1197360" y="1294610"/>
                    </a:cubicBezTo>
                    <a:cubicBezTo>
                      <a:pt x="1250629" y="1279584"/>
                      <a:pt x="1311470" y="1271583"/>
                      <a:pt x="1378812" y="1269607"/>
                    </a:cubicBezTo>
                    <a:cubicBezTo>
                      <a:pt x="1391909" y="1286633"/>
                      <a:pt x="1396373" y="1319065"/>
                      <a:pt x="1394826" y="1351212"/>
                    </a:cubicBezTo>
                    <a:close/>
                    <a:moveTo>
                      <a:pt x="525167" y="1451665"/>
                    </a:moveTo>
                    <a:cubicBezTo>
                      <a:pt x="514376" y="1459357"/>
                      <a:pt x="441381" y="1554333"/>
                      <a:pt x="431381" y="1550392"/>
                    </a:cubicBezTo>
                    <a:cubicBezTo>
                      <a:pt x="299297" y="1498302"/>
                      <a:pt x="175792" y="1408231"/>
                      <a:pt x="65427" y="1323042"/>
                    </a:cubicBezTo>
                    <a:cubicBezTo>
                      <a:pt x="170653" y="1097251"/>
                      <a:pt x="213130" y="820621"/>
                      <a:pt x="220636" y="553996"/>
                    </a:cubicBezTo>
                    <a:cubicBezTo>
                      <a:pt x="341177" y="497617"/>
                      <a:pt x="447055" y="416343"/>
                      <a:pt x="610626" y="407856"/>
                    </a:cubicBezTo>
                    <a:cubicBezTo>
                      <a:pt x="591698" y="541778"/>
                      <a:pt x="574419" y="661259"/>
                      <a:pt x="563675" y="787344"/>
                    </a:cubicBezTo>
                    <a:cubicBezTo>
                      <a:pt x="522576" y="804669"/>
                      <a:pt x="463611" y="786558"/>
                      <a:pt x="425150" y="792716"/>
                    </a:cubicBezTo>
                    <a:cubicBezTo>
                      <a:pt x="424823" y="839066"/>
                      <a:pt x="483890" y="813013"/>
                      <a:pt x="488810" y="844182"/>
                    </a:cubicBezTo>
                    <a:cubicBezTo>
                      <a:pt x="492517" y="867758"/>
                      <a:pt x="456311" y="869544"/>
                      <a:pt x="468100" y="906667"/>
                    </a:cubicBezTo>
                    <a:cubicBezTo>
                      <a:pt x="498168" y="895737"/>
                      <a:pt x="513958" y="871595"/>
                      <a:pt x="546025" y="862530"/>
                    </a:cubicBezTo>
                    <a:cubicBezTo>
                      <a:pt x="575327" y="926633"/>
                      <a:pt x="545616" y="1040054"/>
                      <a:pt x="549839" y="1093632"/>
                    </a:cubicBezTo>
                    <a:cubicBezTo>
                      <a:pt x="550639" y="1103692"/>
                      <a:pt x="554862" y="1149364"/>
                      <a:pt x="577396" y="1141350"/>
                    </a:cubicBezTo>
                    <a:cubicBezTo>
                      <a:pt x="597339" y="1134258"/>
                      <a:pt x="576256" y="1019884"/>
                      <a:pt x="578442" y="969175"/>
                    </a:cubicBezTo>
                    <a:cubicBezTo>
                      <a:pt x="580433" y="922456"/>
                      <a:pt x="572800" y="877250"/>
                      <a:pt x="591720" y="847922"/>
                    </a:cubicBezTo>
                    <a:cubicBezTo>
                      <a:pt x="749781" y="869436"/>
                      <a:pt x="910398" y="883343"/>
                      <a:pt x="1081417" y="888035"/>
                    </a:cubicBezTo>
                    <a:cubicBezTo>
                      <a:pt x="1043793" y="904179"/>
                      <a:pt x="999097" y="919457"/>
                      <a:pt x="950094" y="947078"/>
                    </a:cubicBezTo>
                    <a:cubicBezTo>
                      <a:pt x="923528" y="962054"/>
                      <a:pt x="839789" y="993215"/>
                      <a:pt x="832124" y="1018447"/>
                    </a:cubicBezTo>
                    <a:cubicBezTo>
                      <a:pt x="819893" y="1058653"/>
                      <a:pt x="864215" y="1080070"/>
                      <a:pt x="871796" y="1114539"/>
                    </a:cubicBezTo>
                    <a:cubicBezTo>
                      <a:pt x="792011" y="1071025"/>
                      <a:pt x="776445" y="1156247"/>
                      <a:pt x="757571" y="1216624"/>
                    </a:cubicBezTo>
                    <a:cubicBezTo>
                      <a:pt x="740470" y="1271309"/>
                      <a:pt x="730735" y="1312160"/>
                      <a:pt x="726540" y="1343699"/>
                    </a:cubicBezTo>
                    <a:cubicBezTo>
                      <a:pt x="657810" y="1376465"/>
                      <a:pt x="584325" y="1409648"/>
                      <a:pt x="525167" y="1451665"/>
                    </a:cubicBezTo>
                    <a:close/>
                    <a:moveTo>
                      <a:pt x="1325019" y="1538902"/>
                    </a:moveTo>
                    <a:cubicBezTo>
                      <a:pt x="1435069" y="1592266"/>
                      <a:pt x="1454905" y="1339461"/>
                      <a:pt x="1411768" y="1258022"/>
                    </a:cubicBezTo>
                    <a:cubicBezTo>
                      <a:pt x="1418436" y="1233733"/>
                      <a:pt x="1441367" y="1224434"/>
                      <a:pt x="1450725" y="1202598"/>
                    </a:cubicBezTo>
                    <a:cubicBezTo>
                      <a:pt x="1389313" y="1092586"/>
                      <a:pt x="1321102" y="989894"/>
                      <a:pt x="1258439" y="881176"/>
                    </a:cubicBezTo>
                    <a:cubicBezTo>
                      <a:pt x="1305052" y="910193"/>
                      <a:pt x="1371632" y="886366"/>
                      <a:pt x="1426484" y="908085"/>
                    </a:cubicBezTo>
                    <a:cubicBezTo>
                      <a:pt x="1446534" y="916015"/>
                      <a:pt x="1461048" y="961915"/>
                      <a:pt x="1476229" y="998634"/>
                    </a:cubicBezTo>
                    <a:cubicBezTo>
                      <a:pt x="1517984" y="1099656"/>
                      <a:pt x="1561823" y="1227018"/>
                      <a:pt x="1581325" y="1323423"/>
                    </a:cubicBezTo>
                    <a:cubicBezTo>
                      <a:pt x="1585730" y="1345390"/>
                      <a:pt x="1597732" y="1393253"/>
                      <a:pt x="1595041" y="1412803"/>
                    </a:cubicBezTo>
                    <a:cubicBezTo>
                      <a:pt x="1590243" y="1447808"/>
                      <a:pt x="1542749" y="1473763"/>
                      <a:pt x="1518591" y="1495409"/>
                    </a:cubicBezTo>
                    <a:cubicBezTo>
                      <a:pt x="1474085" y="1535390"/>
                      <a:pt x="1446058" y="1570573"/>
                      <a:pt x="1399636" y="1607959"/>
                    </a:cubicBezTo>
                    <a:cubicBezTo>
                      <a:pt x="1380812" y="1580169"/>
                      <a:pt x="1340414" y="1561500"/>
                      <a:pt x="1325019" y="1538902"/>
                    </a:cubicBezTo>
                    <a:close/>
                    <a:moveTo>
                      <a:pt x="273484" y="2514834"/>
                    </a:moveTo>
                    <a:cubicBezTo>
                      <a:pt x="221045" y="2457136"/>
                      <a:pt x="232022" y="2349027"/>
                      <a:pt x="238370" y="2272113"/>
                    </a:cubicBezTo>
                    <a:cubicBezTo>
                      <a:pt x="333155" y="2331739"/>
                      <a:pt x="458961" y="2267398"/>
                      <a:pt x="457775" y="2165981"/>
                    </a:cubicBezTo>
                    <a:cubicBezTo>
                      <a:pt x="503028" y="2167183"/>
                      <a:pt x="474681" y="2222500"/>
                      <a:pt x="466495" y="2258135"/>
                    </a:cubicBezTo>
                    <a:cubicBezTo>
                      <a:pt x="439744" y="2374531"/>
                      <a:pt x="511563" y="2500987"/>
                      <a:pt x="469751" y="2607429"/>
                    </a:cubicBezTo>
                    <a:cubicBezTo>
                      <a:pt x="388570" y="2601273"/>
                      <a:pt x="321876" y="2568114"/>
                      <a:pt x="273484" y="2514834"/>
                    </a:cubicBezTo>
                    <a:close/>
                    <a:moveTo>
                      <a:pt x="648694" y="2849709"/>
                    </a:moveTo>
                    <a:cubicBezTo>
                      <a:pt x="529980" y="2816062"/>
                      <a:pt x="377835" y="2729801"/>
                      <a:pt x="329053" y="2623157"/>
                    </a:cubicBezTo>
                    <a:cubicBezTo>
                      <a:pt x="366827" y="2628646"/>
                      <a:pt x="393049" y="2647696"/>
                      <a:pt x="430312" y="2650053"/>
                    </a:cubicBezTo>
                    <a:cubicBezTo>
                      <a:pt x="444395" y="2650970"/>
                      <a:pt x="462845" y="2644148"/>
                      <a:pt x="479030" y="2648172"/>
                    </a:cubicBezTo>
                    <a:cubicBezTo>
                      <a:pt x="511284" y="2656173"/>
                      <a:pt x="538505" y="2728491"/>
                      <a:pt x="562838" y="2755400"/>
                    </a:cubicBezTo>
                    <a:cubicBezTo>
                      <a:pt x="586558" y="2781677"/>
                      <a:pt x="615067" y="2792904"/>
                      <a:pt x="634578" y="2816860"/>
                    </a:cubicBezTo>
                    <a:cubicBezTo>
                      <a:pt x="647113" y="2822908"/>
                      <a:pt x="665646" y="2822491"/>
                      <a:pt x="666358" y="2841315"/>
                    </a:cubicBezTo>
                    <a:cubicBezTo>
                      <a:pt x="660925" y="2847125"/>
                      <a:pt x="655204" y="2851554"/>
                      <a:pt x="648694" y="2849709"/>
                    </a:cubicBezTo>
                    <a:close/>
                    <a:moveTo>
                      <a:pt x="1266667" y="2818062"/>
                    </a:moveTo>
                    <a:cubicBezTo>
                      <a:pt x="1143449" y="2887583"/>
                      <a:pt x="934886" y="2939875"/>
                      <a:pt x="803815" y="2874534"/>
                    </a:cubicBezTo>
                    <a:cubicBezTo>
                      <a:pt x="698054" y="2821801"/>
                      <a:pt x="555094" y="2734552"/>
                      <a:pt x="506354" y="2623990"/>
                    </a:cubicBezTo>
                    <a:cubicBezTo>
                      <a:pt x="551886" y="2517298"/>
                      <a:pt x="492866" y="2419536"/>
                      <a:pt x="489099" y="2311213"/>
                    </a:cubicBezTo>
                    <a:cubicBezTo>
                      <a:pt x="487099" y="2253575"/>
                      <a:pt x="516237" y="2203259"/>
                      <a:pt x="518469" y="2140513"/>
                    </a:cubicBezTo>
                    <a:cubicBezTo>
                      <a:pt x="502889" y="2114808"/>
                      <a:pt x="455287" y="2111641"/>
                      <a:pt x="422335" y="2113403"/>
                    </a:cubicBezTo>
                    <a:cubicBezTo>
                      <a:pt x="411243" y="2168910"/>
                      <a:pt x="391825" y="2231298"/>
                      <a:pt x="334667" y="2237561"/>
                    </a:cubicBezTo>
                    <a:cubicBezTo>
                      <a:pt x="253788" y="2246407"/>
                      <a:pt x="194652" y="2179470"/>
                      <a:pt x="190977" y="2109521"/>
                    </a:cubicBezTo>
                    <a:cubicBezTo>
                      <a:pt x="186629" y="2027261"/>
                      <a:pt x="254159" y="1890922"/>
                      <a:pt x="349875" y="1900388"/>
                    </a:cubicBezTo>
                    <a:cubicBezTo>
                      <a:pt x="386849" y="1904043"/>
                      <a:pt x="395933" y="1941107"/>
                      <a:pt x="436219" y="1940726"/>
                    </a:cubicBezTo>
                    <a:cubicBezTo>
                      <a:pt x="458054" y="1897161"/>
                      <a:pt x="402537" y="1883481"/>
                      <a:pt x="396826" y="1852322"/>
                    </a:cubicBezTo>
                    <a:cubicBezTo>
                      <a:pt x="395337" y="1844274"/>
                      <a:pt x="401430" y="1812817"/>
                      <a:pt x="404973" y="1798066"/>
                    </a:cubicBezTo>
                    <a:cubicBezTo>
                      <a:pt x="422359" y="1726235"/>
                      <a:pt x="461115" y="1633271"/>
                      <a:pt x="499261" y="1578586"/>
                    </a:cubicBezTo>
                    <a:cubicBezTo>
                      <a:pt x="547677" y="1509220"/>
                      <a:pt x="642797" y="1498766"/>
                      <a:pt x="745130" y="1491968"/>
                    </a:cubicBezTo>
                    <a:cubicBezTo>
                      <a:pt x="763407" y="1531342"/>
                      <a:pt x="830738" y="1528103"/>
                      <a:pt x="874610" y="1517804"/>
                    </a:cubicBezTo>
                    <a:cubicBezTo>
                      <a:pt x="822032" y="1538628"/>
                      <a:pt x="773151" y="1589111"/>
                      <a:pt x="732642" y="1633795"/>
                    </a:cubicBezTo>
                    <a:cubicBezTo>
                      <a:pt x="686109" y="1685063"/>
                      <a:pt x="638974" y="1740058"/>
                      <a:pt x="636593" y="1807067"/>
                    </a:cubicBezTo>
                    <a:cubicBezTo>
                      <a:pt x="724526" y="1685075"/>
                      <a:pt x="797173" y="1578538"/>
                      <a:pt x="957071" y="1524877"/>
                    </a:cubicBezTo>
                    <a:cubicBezTo>
                      <a:pt x="1078060" y="1484300"/>
                      <a:pt x="1219363" y="1543474"/>
                      <a:pt x="1312327" y="1608756"/>
                    </a:cubicBezTo>
                    <a:cubicBezTo>
                      <a:pt x="1350903" y="1635891"/>
                      <a:pt x="1373930" y="1678944"/>
                      <a:pt x="1401350" y="1718353"/>
                    </a:cubicBezTo>
                    <a:cubicBezTo>
                      <a:pt x="1503946" y="1865931"/>
                      <a:pt x="1551821" y="2076577"/>
                      <a:pt x="1541296" y="2280745"/>
                    </a:cubicBezTo>
                    <a:cubicBezTo>
                      <a:pt x="1536962" y="2364946"/>
                      <a:pt x="1537153" y="2448861"/>
                      <a:pt x="1508899" y="2505511"/>
                    </a:cubicBezTo>
                    <a:cubicBezTo>
                      <a:pt x="1479372" y="2564745"/>
                      <a:pt x="1379502" y="2617739"/>
                      <a:pt x="1321042" y="2564161"/>
                    </a:cubicBezTo>
                    <a:cubicBezTo>
                      <a:pt x="1310208" y="2621764"/>
                      <a:pt x="1369656" y="2657387"/>
                      <a:pt x="1439486" y="2636659"/>
                    </a:cubicBezTo>
                    <a:cubicBezTo>
                      <a:pt x="1389694" y="2700917"/>
                      <a:pt x="1337437" y="2778129"/>
                      <a:pt x="1266667" y="2818062"/>
                    </a:cubicBezTo>
                    <a:close/>
                    <a:moveTo>
                      <a:pt x="1496231" y="918215"/>
                    </a:moveTo>
                    <a:cubicBezTo>
                      <a:pt x="1592517" y="966082"/>
                      <a:pt x="1772420" y="1047054"/>
                      <a:pt x="1832785" y="918039"/>
                    </a:cubicBezTo>
                    <a:cubicBezTo>
                      <a:pt x="1855062" y="870483"/>
                      <a:pt x="1881196" y="790093"/>
                      <a:pt x="1892733" y="741002"/>
                    </a:cubicBezTo>
                    <a:cubicBezTo>
                      <a:pt x="1909033" y="671746"/>
                      <a:pt x="1875064" y="526178"/>
                      <a:pt x="1803877" y="502938"/>
                    </a:cubicBezTo>
                    <a:cubicBezTo>
                      <a:pt x="1741000" y="482414"/>
                      <a:pt x="1667633" y="483664"/>
                      <a:pt x="1591898" y="498878"/>
                    </a:cubicBezTo>
                    <a:cubicBezTo>
                      <a:pt x="1582980" y="506296"/>
                      <a:pt x="1573050" y="519226"/>
                      <a:pt x="1566109" y="532704"/>
                    </a:cubicBezTo>
                    <a:cubicBezTo>
                      <a:pt x="1512031" y="534802"/>
                      <a:pt x="1461393" y="529801"/>
                      <a:pt x="1418674" y="507571"/>
                    </a:cubicBezTo>
                    <a:cubicBezTo>
                      <a:pt x="1422722" y="467578"/>
                      <a:pt x="1395671" y="461159"/>
                      <a:pt x="1370310" y="452922"/>
                    </a:cubicBezTo>
                    <a:cubicBezTo>
                      <a:pt x="1351511" y="378379"/>
                      <a:pt x="1407922" y="281031"/>
                      <a:pt x="1394421" y="213058"/>
                    </a:cubicBezTo>
                    <a:cubicBezTo>
                      <a:pt x="1384789" y="164633"/>
                      <a:pt x="1325210" y="157145"/>
                      <a:pt x="1281418" y="148086"/>
                    </a:cubicBezTo>
                    <a:cubicBezTo>
                      <a:pt x="1279990" y="121175"/>
                      <a:pt x="1283335" y="98712"/>
                      <a:pt x="1286324" y="75946"/>
                    </a:cubicBezTo>
                    <a:cubicBezTo>
                      <a:pt x="1276311" y="39050"/>
                      <a:pt x="1231400" y="18047"/>
                      <a:pt x="1188847" y="12903"/>
                    </a:cubicBezTo>
                    <a:cubicBezTo>
                      <a:pt x="1048842" y="-3933"/>
                      <a:pt x="836264" y="-11496"/>
                      <a:pt x="701597" y="36929"/>
                    </a:cubicBezTo>
                    <a:cubicBezTo>
                      <a:pt x="664019" y="129105"/>
                      <a:pt x="634415" y="241215"/>
                      <a:pt x="603115" y="346469"/>
                    </a:cubicBezTo>
                    <a:cubicBezTo>
                      <a:pt x="471774" y="332442"/>
                      <a:pt x="365548" y="403140"/>
                      <a:pt x="265406" y="449458"/>
                    </a:cubicBezTo>
                    <a:cubicBezTo>
                      <a:pt x="230733" y="465531"/>
                      <a:pt x="182769" y="474386"/>
                      <a:pt x="169816" y="501985"/>
                    </a:cubicBezTo>
                    <a:cubicBezTo>
                      <a:pt x="157259" y="528705"/>
                      <a:pt x="162398" y="579914"/>
                      <a:pt x="159282" y="628288"/>
                    </a:cubicBezTo>
                    <a:cubicBezTo>
                      <a:pt x="151352" y="751840"/>
                      <a:pt x="144562" y="871009"/>
                      <a:pt x="111935" y="997513"/>
                    </a:cubicBezTo>
                    <a:cubicBezTo>
                      <a:pt x="97286" y="1054281"/>
                      <a:pt x="71752" y="1104372"/>
                      <a:pt x="53939" y="1159070"/>
                    </a:cubicBezTo>
                    <a:cubicBezTo>
                      <a:pt x="37475" y="1209766"/>
                      <a:pt x="8709" y="1272417"/>
                      <a:pt x="1207" y="1322970"/>
                    </a:cubicBezTo>
                    <a:cubicBezTo>
                      <a:pt x="-9917" y="1397897"/>
                      <a:pt x="60636" y="1402064"/>
                      <a:pt x="105750" y="1434532"/>
                    </a:cubicBezTo>
                    <a:cubicBezTo>
                      <a:pt x="175490" y="1484741"/>
                      <a:pt x="230231" y="1512506"/>
                      <a:pt x="305761" y="1557821"/>
                    </a:cubicBezTo>
                    <a:cubicBezTo>
                      <a:pt x="328131" y="1571240"/>
                      <a:pt x="395593" y="1605208"/>
                      <a:pt x="403267" y="1620853"/>
                    </a:cubicBezTo>
                    <a:cubicBezTo>
                      <a:pt x="418521" y="1651869"/>
                      <a:pt x="377083" y="1695600"/>
                      <a:pt x="366004" y="1719913"/>
                    </a:cubicBezTo>
                    <a:cubicBezTo>
                      <a:pt x="348479" y="1758358"/>
                      <a:pt x="339340" y="1791017"/>
                      <a:pt x="336829" y="1828950"/>
                    </a:cubicBezTo>
                    <a:cubicBezTo>
                      <a:pt x="273470" y="1838964"/>
                      <a:pt x="225440" y="1876671"/>
                      <a:pt x="196428" y="1919188"/>
                    </a:cubicBezTo>
                    <a:cubicBezTo>
                      <a:pt x="148436" y="1989554"/>
                      <a:pt x="115154" y="2119737"/>
                      <a:pt x="156677" y="2218761"/>
                    </a:cubicBezTo>
                    <a:cubicBezTo>
                      <a:pt x="159933" y="2226560"/>
                      <a:pt x="176173" y="2241895"/>
                      <a:pt x="178569" y="2253873"/>
                    </a:cubicBezTo>
                    <a:cubicBezTo>
                      <a:pt x="183294" y="2277459"/>
                      <a:pt x="169676" y="2308820"/>
                      <a:pt x="168829" y="2333906"/>
                    </a:cubicBezTo>
                    <a:cubicBezTo>
                      <a:pt x="164467" y="2462613"/>
                      <a:pt x="190606" y="2573508"/>
                      <a:pt x="277251" y="2612322"/>
                    </a:cubicBezTo>
                    <a:cubicBezTo>
                      <a:pt x="312426" y="2752447"/>
                      <a:pt x="438320" y="2799036"/>
                      <a:pt x="556931" y="2868676"/>
                    </a:cubicBezTo>
                    <a:cubicBezTo>
                      <a:pt x="601269" y="2894703"/>
                      <a:pt x="650144" y="2911336"/>
                      <a:pt x="700621" y="2929910"/>
                    </a:cubicBezTo>
                    <a:cubicBezTo>
                      <a:pt x="881693" y="2996549"/>
                      <a:pt x="1159510" y="2984000"/>
                      <a:pt x="1309791" y="2870343"/>
                    </a:cubicBezTo>
                    <a:cubicBezTo>
                      <a:pt x="1373513" y="2822146"/>
                      <a:pt x="1475371" y="2720383"/>
                      <a:pt x="1511804" y="2646708"/>
                    </a:cubicBezTo>
                    <a:cubicBezTo>
                      <a:pt x="1608031" y="2452195"/>
                      <a:pt x="1601196" y="2127119"/>
                      <a:pt x="1533890" y="1890506"/>
                    </a:cubicBezTo>
                    <a:cubicBezTo>
                      <a:pt x="1524842" y="1858740"/>
                      <a:pt x="1511721" y="1812043"/>
                      <a:pt x="1493397" y="1773884"/>
                    </a:cubicBezTo>
                    <a:cubicBezTo>
                      <a:pt x="1480622" y="1747238"/>
                      <a:pt x="1440915" y="1693922"/>
                      <a:pt x="1445737" y="1670395"/>
                    </a:cubicBezTo>
                    <a:cubicBezTo>
                      <a:pt x="1450701" y="1646070"/>
                      <a:pt x="1536272" y="1581098"/>
                      <a:pt x="1554619" y="1563405"/>
                    </a:cubicBezTo>
                    <a:cubicBezTo>
                      <a:pt x="1587659" y="1531532"/>
                      <a:pt x="1650429" y="1489229"/>
                      <a:pt x="1655513" y="1449010"/>
                    </a:cubicBezTo>
                    <a:cubicBezTo>
                      <a:pt x="1660978" y="1406207"/>
                      <a:pt x="1636653" y="1347652"/>
                      <a:pt x="1624330" y="1306349"/>
                    </a:cubicBezTo>
                    <a:cubicBezTo>
                      <a:pt x="1583135" y="1168512"/>
                      <a:pt x="1542939" y="1041101"/>
                      <a:pt x="1496231" y="918215"/>
                    </a:cubicBezTo>
                  </a:path>
                </a:pathLst>
              </a:custGeom>
              <a:solidFill>
                <a:srgbClr val="231F20"/>
              </a:solidFill>
              <a:ln w="11906" cap="flat">
                <a:noFill/>
                <a:prstDash val="solid"/>
                <a:miter/>
              </a:ln>
            </p:spPr>
            <p:txBody>
              <a:bodyPr rtlCol="0" anchor="ctr"/>
              <a:lstStyle/>
              <a:p>
                <a:endParaRPr lang="en-IN" dirty="0"/>
              </a:p>
            </p:txBody>
          </p:sp>
          <p:sp>
            <p:nvSpPr>
              <p:cNvPr id="64" name="Freeform: Shape 63">
                <a:extLst>
                  <a:ext uri="{FF2B5EF4-FFF2-40B4-BE49-F238E27FC236}">
                    <a16:creationId xmlns:a16="http://schemas.microsoft.com/office/drawing/2014/main" id="{905DF4BE-2554-60EF-9AB4-DF19E87DFA03}"/>
                  </a:ext>
                </a:extLst>
              </p:cNvPr>
              <p:cNvSpPr/>
              <p:nvPr/>
            </p:nvSpPr>
            <p:spPr>
              <a:xfrm flipV="1">
                <a:off x="2351062" y="3032000"/>
                <a:ext cx="76822" cy="98378"/>
              </a:xfrm>
              <a:custGeom>
                <a:avLst/>
                <a:gdLst>
                  <a:gd name="connsiteX0" fmla="*/ 2729 w 76822"/>
                  <a:gd name="connsiteY0" fmla="*/ 89153 h 98378"/>
                  <a:gd name="connsiteX1" fmla="*/ 76855 w 76822"/>
                  <a:gd name="connsiteY1" fmla="*/ 87320 h 98378"/>
                  <a:gd name="connsiteX2" fmla="*/ 33193 w 76822"/>
                  <a:gd name="connsiteY2" fmla="*/ -24 h 98378"/>
                  <a:gd name="connsiteX3" fmla="*/ 13347 w 76822"/>
                  <a:gd name="connsiteY3" fmla="*/ 3952 h 98378"/>
                  <a:gd name="connsiteX4" fmla="*/ 2729 w 76822"/>
                  <a:gd name="connsiteY4" fmla="*/ 89153 h 98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22" h="98378">
                    <a:moveTo>
                      <a:pt x="2729" y="89153"/>
                    </a:moveTo>
                    <a:cubicBezTo>
                      <a:pt x="7953" y="96107"/>
                      <a:pt x="36672" y="106667"/>
                      <a:pt x="76855" y="87320"/>
                    </a:cubicBezTo>
                    <a:cubicBezTo>
                      <a:pt x="76855" y="87320"/>
                      <a:pt x="29230" y="79378"/>
                      <a:pt x="33193" y="-24"/>
                    </a:cubicBezTo>
                    <a:lnTo>
                      <a:pt x="13347" y="3952"/>
                    </a:lnTo>
                    <a:cubicBezTo>
                      <a:pt x="13347" y="3952"/>
                      <a:pt x="-7162" y="75949"/>
                      <a:pt x="2729" y="89153"/>
                    </a:cubicBezTo>
                  </a:path>
                </a:pathLst>
              </a:custGeom>
              <a:solidFill>
                <a:srgbClr val="F7E4CD"/>
              </a:solidFill>
              <a:ln w="11906" cap="flat">
                <a:noFill/>
                <a:prstDash val="solid"/>
                <a:miter/>
              </a:ln>
            </p:spPr>
            <p:txBody>
              <a:bodyPr rtlCol="0" anchor="ctr"/>
              <a:lstStyle/>
              <a:p>
                <a:endParaRPr lang="en-IN" dirty="0"/>
              </a:p>
            </p:txBody>
          </p:sp>
          <p:sp>
            <p:nvSpPr>
              <p:cNvPr id="65" name="Freeform: Shape 64">
                <a:extLst>
                  <a:ext uri="{FF2B5EF4-FFF2-40B4-BE49-F238E27FC236}">
                    <a16:creationId xmlns:a16="http://schemas.microsoft.com/office/drawing/2014/main" id="{1FBC9E87-0470-D274-5BFC-37FD9907A649}"/>
                  </a:ext>
                </a:extLst>
              </p:cNvPr>
              <p:cNvSpPr/>
              <p:nvPr/>
            </p:nvSpPr>
            <p:spPr>
              <a:xfrm flipV="1">
                <a:off x="2658070" y="3701843"/>
                <a:ext cx="43660" cy="43657"/>
              </a:xfrm>
              <a:custGeom>
                <a:avLst/>
                <a:gdLst>
                  <a:gd name="connsiteX0" fmla="*/ 43700 w 43660"/>
                  <a:gd name="connsiteY0" fmla="*/ 21919 h 43657"/>
                  <a:gd name="connsiteX1" fmla="*/ 21864 w 43660"/>
                  <a:gd name="connsiteY1" fmla="*/ 97 h 43657"/>
                  <a:gd name="connsiteX2" fmla="*/ 39 w 43660"/>
                  <a:gd name="connsiteY2" fmla="*/ 21919 h 43657"/>
                  <a:gd name="connsiteX3" fmla="*/ 21864 w 43660"/>
                  <a:gd name="connsiteY3" fmla="*/ 43755 h 43657"/>
                  <a:gd name="connsiteX4" fmla="*/ 43700 w 43660"/>
                  <a:gd name="connsiteY4" fmla="*/ 21919 h 43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60" h="43657">
                    <a:moveTo>
                      <a:pt x="43700" y="21919"/>
                    </a:moveTo>
                    <a:cubicBezTo>
                      <a:pt x="43700" y="9868"/>
                      <a:pt x="33925" y="97"/>
                      <a:pt x="21864" y="97"/>
                    </a:cubicBezTo>
                    <a:cubicBezTo>
                      <a:pt x="9814" y="97"/>
                      <a:pt x="39" y="9868"/>
                      <a:pt x="39" y="21919"/>
                    </a:cubicBezTo>
                    <a:cubicBezTo>
                      <a:pt x="39" y="33968"/>
                      <a:pt x="9814" y="43755"/>
                      <a:pt x="21864" y="43755"/>
                    </a:cubicBezTo>
                    <a:cubicBezTo>
                      <a:pt x="33925" y="43755"/>
                      <a:pt x="43700" y="33968"/>
                      <a:pt x="43700" y="21919"/>
                    </a:cubicBezTo>
                  </a:path>
                </a:pathLst>
              </a:custGeom>
              <a:solidFill>
                <a:srgbClr val="1D1919"/>
              </a:solidFill>
              <a:ln w="11906" cap="flat">
                <a:noFill/>
                <a:prstDash val="solid"/>
                <a:miter/>
              </a:ln>
            </p:spPr>
            <p:txBody>
              <a:bodyPr rtlCol="0" anchor="ctr"/>
              <a:lstStyle/>
              <a:p>
                <a:endParaRPr lang="en-IN" dirty="0"/>
              </a:p>
            </p:txBody>
          </p:sp>
          <p:sp>
            <p:nvSpPr>
              <p:cNvPr id="66" name="Freeform: Shape 65">
                <a:extLst>
                  <a:ext uri="{FF2B5EF4-FFF2-40B4-BE49-F238E27FC236}">
                    <a16:creationId xmlns:a16="http://schemas.microsoft.com/office/drawing/2014/main" id="{5C230408-47DD-BD4B-9A7B-43BCE8DB9FAD}"/>
                  </a:ext>
                </a:extLst>
              </p:cNvPr>
              <p:cNvSpPr/>
              <p:nvPr/>
            </p:nvSpPr>
            <p:spPr>
              <a:xfrm flipV="1">
                <a:off x="2679894" y="3803046"/>
                <a:ext cx="43660" cy="43657"/>
              </a:xfrm>
              <a:custGeom>
                <a:avLst/>
                <a:gdLst>
                  <a:gd name="connsiteX0" fmla="*/ 43700 w 43660"/>
                  <a:gd name="connsiteY0" fmla="*/ 21938 h 43657"/>
                  <a:gd name="connsiteX1" fmla="*/ 21864 w 43660"/>
                  <a:gd name="connsiteY1" fmla="*/ 116 h 43657"/>
                  <a:gd name="connsiteX2" fmla="*/ 40 w 43660"/>
                  <a:gd name="connsiteY2" fmla="*/ 21938 h 43657"/>
                  <a:gd name="connsiteX3" fmla="*/ 21864 w 43660"/>
                  <a:gd name="connsiteY3" fmla="*/ 43774 h 43657"/>
                  <a:gd name="connsiteX4" fmla="*/ 43700 w 43660"/>
                  <a:gd name="connsiteY4" fmla="*/ 21938 h 43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60" h="43657">
                    <a:moveTo>
                      <a:pt x="43700" y="21938"/>
                    </a:moveTo>
                    <a:cubicBezTo>
                      <a:pt x="43700" y="9888"/>
                      <a:pt x="33925" y="116"/>
                      <a:pt x="21864" y="116"/>
                    </a:cubicBezTo>
                    <a:cubicBezTo>
                      <a:pt x="9815" y="116"/>
                      <a:pt x="40" y="9888"/>
                      <a:pt x="40" y="21938"/>
                    </a:cubicBezTo>
                    <a:cubicBezTo>
                      <a:pt x="40" y="33988"/>
                      <a:pt x="9815" y="43774"/>
                      <a:pt x="21864" y="43774"/>
                    </a:cubicBezTo>
                    <a:cubicBezTo>
                      <a:pt x="33925" y="43774"/>
                      <a:pt x="43700" y="33988"/>
                      <a:pt x="43700" y="21938"/>
                    </a:cubicBezTo>
                  </a:path>
                </a:pathLst>
              </a:custGeom>
              <a:solidFill>
                <a:srgbClr val="1D1919"/>
              </a:solidFill>
              <a:ln w="11906" cap="flat">
                <a:noFill/>
                <a:prstDash val="solid"/>
                <a:miter/>
              </a:ln>
            </p:spPr>
            <p:txBody>
              <a:bodyPr rtlCol="0" anchor="ctr"/>
              <a:lstStyle/>
              <a:p>
                <a:endParaRPr lang="en-IN" dirty="0"/>
              </a:p>
            </p:txBody>
          </p:sp>
        </p:grpSp>
        <p:sp>
          <p:nvSpPr>
            <p:cNvPr id="6" name="TextBox 5">
              <a:extLst>
                <a:ext uri="{FF2B5EF4-FFF2-40B4-BE49-F238E27FC236}">
                  <a16:creationId xmlns:a16="http://schemas.microsoft.com/office/drawing/2014/main" id="{202788C8-953D-BDAB-903C-52658A2307CD}"/>
                </a:ext>
              </a:extLst>
            </p:cNvPr>
            <p:cNvSpPr txBox="1"/>
            <p:nvPr/>
          </p:nvSpPr>
          <p:spPr>
            <a:xfrm>
              <a:off x="1258477" y="4067538"/>
              <a:ext cx="3545752" cy="1015663"/>
            </a:xfrm>
            <a:prstGeom prst="rect">
              <a:avLst/>
            </a:prstGeom>
            <a:noFill/>
          </p:spPr>
          <p:txBody>
            <a:bodyPr wrap="square" rtlCol="0">
              <a:spAutoFit/>
            </a:bodyPr>
            <a:lstStyle/>
            <a:p>
              <a:pPr algn="ctr"/>
              <a:r>
                <a:rPr lang="en-IN" sz="6000" b="1" spc="0" baseline="0" dirty="0">
                  <a:ln/>
                  <a:solidFill>
                    <a:srgbClr val="000000"/>
                  </a:solidFill>
                  <a:latin typeface="Georgia"/>
                  <a:sym typeface="Georgia"/>
                  <a:rtl val="0"/>
                </a:rPr>
                <a:t>Jenkins</a:t>
              </a:r>
            </a:p>
          </p:txBody>
        </p:sp>
      </p:grpSp>
      <p:grpSp>
        <p:nvGrpSpPr>
          <p:cNvPr id="67" name="Group 66">
            <a:extLst>
              <a:ext uri="{FF2B5EF4-FFF2-40B4-BE49-F238E27FC236}">
                <a16:creationId xmlns:a16="http://schemas.microsoft.com/office/drawing/2014/main" id="{24CB98C2-BF13-2C31-2A66-D09414569162}"/>
              </a:ext>
            </a:extLst>
          </p:cNvPr>
          <p:cNvGrpSpPr/>
          <p:nvPr/>
        </p:nvGrpSpPr>
        <p:grpSpPr>
          <a:xfrm>
            <a:off x="9271246" y="2735263"/>
            <a:ext cx="3473451" cy="5676324"/>
            <a:chOff x="3334904" y="952500"/>
            <a:chExt cx="3473451" cy="5676324"/>
          </a:xfrm>
        </p:grpSpPr>
        <p:grpSp>
          <p:nvGrpSpPr>
            <p:cNvPr id="68" name="Group 67">
              <a:extLst>
                <a:ext uri="{FF2B5EF4-FFF2-40B4-BE49-F238E27FC236}">
                  <a16:creationId xmlns:a16="http://schemas.microsoft.com/office/drawing/2014/main" id="{B4A718CA-7E48-F71C-A655-C05D6AFC992F}"/>
                </a:ext>
              </a:extLst>
            </p:cNvPr>
            <p:cNvGrpSpPr/>
            <p:nvPr/>
          </p:nvGrpSpPr>
          <p:grpSpPr>
            <a:xfrm>
              <a:off x="3334904" y="952500"/>
              <a:ext cx="3473451" cy="2559051"/>
              <a:chOff x="3498849" y="952500"/>
              <a:chExt cx="3473451" cy="2559051"/>
            </a:xfrm>
          </p:grpSpPr>
          <p:sp>
            <p:nvSpPr>
              <p:cNvPr id="89" name="Rectangle: Rounded Corners 88">
                <a:extLst>
                  <a:ext uri="{FF2B5EF4-FFF2-40B4-BE49-F238E27FC236}">
                    <a16:creationId xmlns:a16="http://schemas.microsoft.com/office/drawing/2014/main" id="{00365DE0-A0AC-512B-3261-8D4938CE9FAF}"/>
                  </a:ext>
                </a:extLst>
              </p:cNvPr>
              <p:cNvSpPr/>
              <p:nvPr/>
            </p:nvSpPr>
            <p:spPr>
              <a:xfrm>
                <a:off x="3498849" y="952500"/>
                <a:ext cx="3473451" cy="2559051"/>
              </a:xfrm>
              <a:prstGeom prst="roundRect">
                <a:avLst>
                  <a:gd name="adj" fmla="val 7143"/>
                </a:avLst>
              </a:prstGeom>
              <a:solidFill>
                <a:srgbClr val="FFE694"/>
              </a:solidFill>
              <a:ln w="952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0" name="Group 89">
                <a:extLst>
                  <a:ext uri="{FF2B5EF4-FFF2-40B4-BE49-F238E27FC236}">
                    <a16:creationId xmlns:a16="http://schemas.microsoft.com/office/drawing/2014/main" id="{024DB5B5-61FB-BA89-3175-43460431BE89}"/>
                  </a:ext>
                </a:extLst>
              </p:cNvPr>
              <p:cNvGrpSpPr/>
              <p:nvPr/>
            </p:nvGrpSpPr>
            <p:grpSpPr>
              <a:xfrm>
                <a:off x="3692523" y="996950"/>
                <a:ext cx="3112137" cy="2432050"/>
                <a:chOff x="3692523" y="996950"/>
                <a:chExt cx="3112137" cy="2432050"/>
              </a:xfrm>
            </p:grpSpPr>
            <p:sp>
              <p:nvSpPr>
                <p:cNvPr id="91" name="Rectangle: Rounded Corners 90">
                  <a:extLst>
                    <a:ext uri="{FF2B5EF4-FFF2-40B4-BE49-F238E27FC236}">
                      <a16:creationId xmlns:a16="http://schemas.microsoft.com/office/drawing/2014/main" id="{E44072AE-82EA-98F3-7D21-DDC6E4E7FF6E}"/>
                    </a:ext>
                  </a:extLst>
                </p:cNvPr>
                <p:cNvSpPr/>
                <p:nvPr/>
              </p:nvSpPr>
              <p:spPr>
                <a:xfrm>
                  <a:off x="3692523" y="1325880"/>
                  <a:ext cx="3112137" cy="2103120"/>
                </a:xfrm>
                <a:prstGeom prst="roundRect">
                  <a:avLst>
                    <a:gd name="adj" fmla="val 7143"/>
                  </a:avLst>
                </a:prstGeom>
                <a:solidFill>
                  <a:srgbClr val="CD96FF"/>
                </a:solidFill>
                <a:ln w="952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2" name="Rectangle: Rounded Corners 91">
                  <a:extLst>
                    <a:ext uri="{FF2B5EF4-FFF2-40B4-BE49-F238E27FC236}">
                      <a16:creationId xmlns:a16="http://schemas.microsoft.com/office/drawing/2014/main" id="{3894D5A6-7F32-2282-D083-15CA55FDE6D8}"/>
                    </a:ext>
                  </a:extLst>
                </p:cNvPr>
                <p:cNvSpPr/>
                <p:nvPr/>
              </p:nvSpPr>
              <p:spPr>
                <a:xfrm>
                  <a:off x="3917034" y="1609435"/>
                  <a:ext cx="2742846" cy="1754921"/>
                </a:xfrm>
                <a:prstGeom prst="roundRect">
                  <a:avLst>
                    <a:gd name="adj" fmla="val 7143"/>
                  </a:avLst>
                </a:prstGeom>
                <a:solidFill>
                  <a:srgbClr val="85A9FF"/>
                </a:solidFill>
                <a:ln w="952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3" name="TextBox 92">
                  <a:extLst>
                    <a:ext uri="{FF2B5EF4-FFF2-40B4-BE49-F238E27FC236}">
                      <a16:creationId xmlns:a16="http://schemas.microsoft.com/office/drawing/2014/main" id="{E9F1DC5F-109F-9B4B-ACAA-6D8F6AC619C0}"/>
                    </a:ext>
                  </a:extLst>
                </p:cNvPr>
                <p:cNvSpPr txBox="1"/>
                <p:nvPr/>
              </p:nvSpPr>
              <p:spPr>
                <a:xfrm>
                  <a:off x="5428990" y="996950"/>
                  <a:ext cx="1334020" cy="307777"/>
                </a:xfrm>
                <a:prstGeom prst="rect">
                  <a:avLst/>
                </a:prstGeom>
                <a:noFill/>
              </p:spPr>
              <p:txBody>
                <a:bodyPr wrap="none" rtlCol="0">
                  <a:spAutoFit/>
                </a:bodyPr>
                <a:lstStyle/>
                <a:p>
                  <a:r>
                    <a:rPr lang="en-IN" sz="1400" b="1" dirty="0">
                      <a:latin typeface="Open Sans" panose="020B0606030504020204" pitchFamily="34" charset="0"/>
                      <a:ea typeface="Open Sans" panose="020B0606030504020204" pitchFamily="34" charset="0"/>
                      <a:cs typeface="Open Sans" panose="020B0606030504020204" pitchFamily="34" charset="0"/>
                    </a:rPr>
                    <a:t>Server or VM</a:t>
                  </a:r>
                </a:p>
              </p:txBody>
            </p:sp>
            <p:sp>
              <p:nvSpPr>
                <p:cNvPr id="94" name="TextBox 93">
                  <a:extLst>
                    <a:ext uri="{FF2B5EF4-FFF2-40B4-BE49-F238E27FC236}">
                      <a16:creationId xmlns:a16="http://schemas.microsoft.com/office/drawing/2014/main" id="{B8B8C67B-6DCE-C8CC-5686-A54D9898E849}"/>
                    </a:ext>
                  </a:extLst>
                </p:cNvPr>
                <p:cNvSpPr txBox="1"/>
                <p:nvPr/>
              </p:nvSpPr>
              <p:spPr>
                <a:xfrm>
                  <a:off x="5952463" y="1337310"/>
                  <a:ext cx="530915" cy="307777"/>
                </a:xfrm>
                <a:prstGeom prst="rect">
                  <a:avLst/>
                </a:prstGeom>
                <a:noFill/>
              </p:spPr>
              <p:txBody>
                <a:bodyPr wrap="none" rtlCol="0">
                  <a:spAutoFit/>
                </a:bodyPr>
                <a:lstStyle/>
                <a:p>
                  <a:r>
                    <a:rPr lang="en-IN" sz="1400" b="1" dirty="0">
                      <a:latin typeface="Open Sans" panose="020B0606030504020204" pitchFamily="34" charset="0"/>
                      <a:ea typeface="Open Sans" panose="020B0606030504020204" pitchFamily="34" charset="0"/>
                      <a:cs typeface="Open Sans" panose="020B0606030504020204" pitchFamily="34" charset="0"/>
                    </a:rPr>
                    <a:t>JVM</a:t>
                  </a:r>
                </a:p>
              </p:txBody>
            </p:sp>
            <p:sp>
              <p:nvSpPr>
                <p:cNvPr id="95" name="TextBox 94">
                  <a:extLst>
                    <a:ext uri="{FF2B5EF4-FFF2-40B4-BE49-F238E27FC236}">
                      <a16:creationId xmlns:a16="http://schemas.microsoft.com/office/drawing/2014/main" id="{795D8F66-4AA1-8C0D-6D1C-D66CFD82177E}"/>
                    </a:ext>
                  </a:extLst>
                </p:cNvPr>
                <p:cNvSpPr txBox="1"/>
                <p:nvPr/>
              </p:nvSpPr>
              <p:spPr>
                <a:xfrm>
                  <a:off x="4682488" y="1924323"/>
                  <a:ext cx="1047117" cy="338554"/>
                </a:xfrm>
                <a:prstGeom prst="rect">
                  <a:avLst/>
                </a:prstGeom>
                <a:noFill/>
              </p:spPr>
              <p:txBody>
                <a:bodyPr wrap="square" rtlCol="0">
                  <a:spAutoFit/>
                </a:bodyPr>
                <a:lstStyle/>
                <a:p>
                  <a:pPr algn="l"/>
                  <a:r>
                    <a:rPr lang="en-IN" sz="1600" b="1" spc="0" baseline="0" dirty="0">
                      <a:ln/>
                      <a:solidFill>
                        <a:srgbClr val="000000"/>
                      </a:solidFill>
                      <a:latin typeface="Open Sans" panose="020B0606030504020204" pitchFamily="34" charset="0"/>
                      <a:ea typeface="Open Sans" panose="020B0606030504020204" pitchFamily="34" charset="0"/>
                      <a:cs typeface="Open Sans" panose="020B0606030504020204" pitchFamily="34" charset="0"/>
                      <a:sym typeface="Georgia"/>
                      <a:rtl val="0"/>
                    </a:rPr>
                    <a:t>Jenkins</a:t>
                  </a:r>
                </a:p>
              </p:txBody>
            </p:sp>
            <p:sp>
              <p:nvSpPr>
                <p:cNvPr id="96" name="TextBox 95">
                  <a:extLst>
                    <a:ext uri="{FF2B5EF4-FFF2-40B4-BE49-F238E27FC236}">
                      <a16:creationId xmlns:a16="http://schemas.microsoft.com/office/drawing/2014/main" id="{BA3CED23-3F2D-C0B3-0572-5EAA7918142E}"/>
                    </a:ext>
                  </a:extLst>
                </p:cNvPr>
                <p:cNvSpPr txBox="1"/>
                <p:nvPr/>
              </p:nvSpPr>
              <p:spPr>
                <a:xfrm>
                  <a:off x="4540883" y="2345963"/>
                  <a:ext cx="1330327" cy="276999"/>
                </a:xfrm>
                <a:prstGeom prst="rect">
                  <a:avLst/>
                </a:prstGeom>
                <a:noFill/>
              </p:spPr>
              <p:txBody>
                <a:bodyPr wrap="square" rtlCol="0">
                  <a:spAutoFit/>
                </a:bodyPr>
                <a:lstStyle/>
                <a:p>
                  <a:pPr algn="l"/>
                  <a:r>
                    <a:rPr lang="en-IN" sz="1200" b="1" spc="0" baseline="0" dirty="0">
                      <a:ln/>
                      <a:solidFill>
                        <a:srgbClr val="000000"/>
                      </a:solidFill>
                      <a:latin typeface="Open Sans" panose="020B0606030504020204" pitchFamily="34" charset="0"/>
                      <a:ea typeface="Open Sans" panose="020B0606030504020204" pitchFamily="34" charset="0"/>
                      <a:cs typeface="Open Sans" panose="020B0606030504020204" pitchFamily="34" charset="0"/>
                      <a:sym typeface="Georgia"/>
                      <a:rtl val="0"/>
                    </a:rPr>
                    <a:t>“Master” node</a:t>
                  </a:r>
                </a:p>
              </p:txBody>
            </p:sp>
            <p:grpSp>
              <p:nvGrpSpPr>
                <p:cNvPr id="97" name="Graphic 4">
                  <a:extLst>
                    <a:ext uri="{FF2B5EF4-FFF2-40B4-BE49-F238E27FC236}">
                      <a16:creationId xmlns:a16="http://schemas.microsoft.com/office/drawing/2014/main" id="{5ED420E8-E22E-D108-35D9-76C7832AAA52}"/>
                    </a:ext>
                  </a:extLst>
                </p:cNvPr>
                <p:cNvGrpSpPr/>
                <p:nvPr/>
              </p:nvGrpSpPr>
              <p:grpSpPr>
                <a:xfrm>
                  <a:off x="3986802" y="1799913"/>
                  <a:ext cx="615678" cy="851288"/>
                  <a:chOff x="1276350" y="1943098"/>
                  <a:chExt cx="2148292" cy="2970422"/>
                </a:xfrm>
              </p:grpSpPr>
              <p:sp>
                <p:nvSpPr>
                  <p:cNvPr id="101" name="Freeform: Shape 100">
                    <a:extLst>
                      <a:ext uri="{FF2B5EF4-FFF2-40B4-BE49-F238E27FC236}">
                        <a16:creationId xmlns:a16="http://schemas.microsoft.com/office/drawing/2014/main" id="{239D01F3-0A3E-D8F7-3552-1C569B37E9DB}"/>
                      </a:ext>
                    </a:extLst>
                  </p:cNvPr>
                  <p:cNvSpPr/>
                  <p:nvPr/>
                </p:nvSpPr>
                <p:spPr>
                  <a:xfrm flipV="1">
                    <a:off x="1308720" y="2308848"/>
                    <a:ext cx="2083584" cy="2131221"/>
                  </a:xfrm>
                  <a:custGeom>
                    <a:avLst/>
                    <a:gdLst>
                      <a:gd name="connsiteX0" fmla="*/ 2083617 w 2083584"/>
                      <a:gd name="connsiteY0" fmla="*/ 1065631 h 2131221"/>
                      <a:gd name="connsiteX1" fmla="*/ 1041821 w 2083584"/>
                      <a:gd name="connsiteY1" fmla="*/ 31 h 2131221"/>
                      <a:gd name="connsiteX2" fmla="*/ 33 w 2083584"/>
                      <a:gd name="connsiteY2" fmla="*/ 1065631 h 2131221"/>
                      <a:gd name="connsiteX3" fmla="*/ 1041821 w 2083584"/>
                      <a:gd name="connsiteY3" fmla="*/ 2131252 h 2131221"/>
                      <a:gd name="connsiteX4" fmla="*/ 2083617 w 2083584"/>
                      <a:gd name="connsiteY4" fmla="*/ 1065631 h 2131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584" h="2131221">
                        <a:moveTo>
                          <a:pt x="2083617" y="1065631"/>
                        </a:moveTo>
                        <a:cubicBezTo>
                          <a:pt x="2083617" y="477119"/>
                          <a:pt x="1617190" y="31"/>
                          <a:pt x="1041821" y="31"/>
                        </a:cubicBezTo>
                        <a:cubicBezTo>
                          <a:pt x="466460" y="31"/>
                          <a:pt x="33" y="477119"/>
                          <a:pt x="33" y="1065631"/>
                        </a:cubicBezTo>
                        <a:cubicBezTo>
                          <a:pt x="33" y="1654157"/>
                          <a:pt x="466460" y="2131252"/>
                          <a:pt x="1041821" y="2131252"/>
                        </a:cubicBezTo>
                        <a:cubicBezTo>
                          <a:pt x="1617190" y="2131252"/>
                          <a:pt x="2083617" y="1654157"/>
                          <a:pt x="2083617" y="1065631"/>
                        </a:cubicBezTo>
                      </a:path>
                    </a:pathLst>
                  </a:custGeom>
                  <a:solidFill>
                    <a:srgbClr val="D33833"/>
                  </a:solidFill>
                  <a:ln w="11906" cap="flat">
                    <a:noFill/>
                    <a:prstDash val="solid"/>
                    <a:miter/>
                  </a:ln>
                </p:spPr>
                <p:txBody>
                  <a:bodyPr rtlCol="0" anchor="ctr"/>
                  <a:lstStyle/>
                  <a:p>
                    <a:endParaRPr lang="en-IN" dirty="0"/>
                  </a:p>
                </p:txBody>
              </p:sp>
              <p:sp>
                <p:nvSpPr>
                  <p:cNvPr id="102" name="Freeform: Shape 101">
                    <a:extLst>
                      <a:ext uri="{FF2B5EF4-FFF2-40B4-BE49-F238E27FC236}">
                        <a16:creationId xmlns:a16="http://schemas.microsoft.com/office/drawing/2014/main" id="{24D7AA40-94B0-0085-8F96-CC84B65B6C03}"/>
                      </a:ext>
                    </a:extLst>
                  </p:cNvPr>
                  <p:cNvSpPr/>
                  <p:nvPr/>
                </p:nvSpPr>
                <p:spPr>
                  <a:xfrm flipV="1">
                    <a:off x="1295604" y="2376320"/>
                    <a:ext cx="1004092" cy="1262062"/>
                  </a:xfrm>
                  <a:custGeom>
                    <a:avLst/>
                    <a:gdLst>
                      <a:gd name="connsiteX0" fmla="*/ 55590 w 1004092"/>
                      <a:gd name="connsiteY0" fmla="*/ -38 h 1262062"/>
                      <a:gd name="connsiteX1" fmla="*/ 1004113 w 1004092"/>
                      <a:gd name="connsiteY1" fmla="*/ 1142962 h 1262062"/>
                      <a:gd name="connsiteX2" fmla="*/ 932680 w 1004092"/>
                      <a:gd name="connsiteY2" fmla="*/ 1262024 h 1262062"/>
                      <a:gd name="connsiteX3" fmla="*/ 377059 w 1004092"/>
                      <a:gd name="connsiteY3" fmla="*/ 1075489 h 1262062"/>
                      <a:gd name="connsiteX4" fmla="*/ 218305 w 1004092"/>
                      <a:gd name="connsiteY4" fmla="*/ 892931 h 1262062"/>
                      <a:gd name="connsiteX5" fmla="*/ 79402 w 1004092"/>
                      <a:gd name="connsiteY5" fmla="*/ 627016 h 1262062"/>
                      <a:gd name="connsiteX6" fmla="*/ 21 w 1004092"/>
                      <a:gd name="connsiteY6" fmla="*/ 317454 h 1262062"/>
                      <a:gd name="connsiteX7" fmla="*/ 23833 w 1004092"/>
                      <a:gd name="connsiteY7" fmla="*/ 111083 h 1262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4092" h="1262062">
                        <a:moveTo>
                          <a:pt x="55590" y="-38"/>
                        </a:moveTo>
                        <a:cubicBezTo>
                          <a:pt x="55590" y="-38"/>
                          <a:pt x="-19829" y="1111208"/>
                          <a:pt x="1004113" y="1142962"/>
                        </a:cubicBezTo>
                        <a:lnTo>
                          <a:pt x="932680" y="1262024"/>
                        </a:lnTo>
                        <a:lnTo>
                          <a:pt x="377059" y="1075489"/>
                        </a:lnTo>
                        <a:lnTo>
                          <a:pt x="218305" y="892931"/>
                        </a:lnTo>
                        <a:lnTo>
                          <a:pt x="79402" y="627016"/>
                        </a:lnTo>
                        <a:lnTo>
                          <a:pt x="21" y="317454"/>
                        </a:lnTo>
                        <a:lnTo>
                          <a:pt x="23833" y="111083"/>
                        </a:lnTo>
                      </a:path>
                    </a:pathLst>
                  </a:custGeom>
                  <a:solidFill>
                    <a:srgbClr val="EF3D3A"/>
                  </a:solidFill>
                  <a:ln w="11906" cap="flat">
                    <a:noFill/>
                    <a:prstDash val="solid"/>
                    <a:miter/>
                  </a:ln>
                </p:spPr>
                <p:txBody>
                  <a:bodyPr rtlCol="0" anchor="ctr"/>
                  <a:lstStyle/>
                  <a:p>
                    <a:endParaRPr lang="en-IN" dirty="0"/>
                  </a:p>
                </p:txBody>
              </p:sp>
              <p:sp>
                <p:nvSpPr>
                  <p:cNvPr id="103" name="Freeform: Shape 102">
                    <a:extLst>
                      <a:ext uri="{FF2B5EF4-FFF2-40B4-BE49-F238E27FC236}">
                        <a16:creationId xmlns:a16="http://schemas.microsoft.com/office/drawing/2014/main" id="{9AB6B830-3704-1476-314D-02542400F1EF}"/>
                      </a:ext>
                    </a:extLst>
                  </p:cNvPr>
                  <p:cNvSpPr/>
                  <p:nvPr/>
                </p:nvSpPr>
                <p:spPr>
                  <a:xfrm flipV="1">
                    <a:off x="1276350" y="2280475"/>
                    <a:ext cx="2148292" cy="2195916"/>
                  </a:xfrm>
                  <a:custGeom>
                    <a:avLst/>
                    <a:gdLst>
                      <a:gd name="connsiteX0" fmla="*/ 360653 w 2148292"/>
                      <a:gd name="connsiteY0" fmla="*/ 1828890 h 2195916"/>
                      <a:gd name="connsiteX1" fmla="*/ 64759 w 2148292"/>
                      <a:gd name="connsiteY1" fmla="*/ 1097977 h 2195916"/>
                      <a:gd name="connsiteX2" fmla="*/ 64759 w 2148292"/>
                      <a:gd name="connsiteY2" fmla="*/ 1097977 h 2195916"/>
                      <a:gd name="connsiteX3" fmla="*/ 360653 w 2148292"/>
                      <a:gd name="connsiteY3" fmla="*/ 367125 h 2195916"/>
                      <a:gd name="connsiteX4" fmla="*/ 360653 w 2148292"/>
                      <a:gd name="connsiteY4" fmla="*/ 367125 h 2195916"/>
                      <a:gd name="connsiteX5" fmla="*/ 1074176 w 2148292"/>
                      <a:gd name="connsiteY5" fmla="*/ 64753 h 2195916"/>
                      <a:gd name="connsiteX6" fmla="*/ 1074176 w 2148292"/>
                      <a:gd name="connsiteY6" fmla="*/ 64753 h 2195916"/>
                      <a:gd name="connsiteX7" fmla="*/ 1787708 w 2148292"/>
                      <a:gd name="connsiteY7" fmla="*/ 367125 h 2195916"/>
                      <a:gd name="connsiteX8" fmla="*/ 1787708 w 2148292"/>
                      <a:gd name="connsiteY8" fmla="*/ 367125 h 2195916"/>
                      <a:gd name="connsiteX9" fmla="*/ 2083614 w 2148292"/>
                      <a:gd name="connsiteY9" fmla="*/ 1097977 h 2195916"/>
                      <a:gd name="connsiteX10" fmla="*/ 2083614 w 2148292"/>
                      <a:gd name="connsiteY10" fmla="*/ 1097977 h 2195916"/>
                      <a:gd name="connsiteX11" fmla="*/ 1787708 w 2148292"/>
                      <a:gd name="connsiteY11" fmla="*/ 1828890 h 2195916"/>
                      <a:gd name="connsiteX12" fmla="*/ 1787708 w 2148292"/>
                      <a:gd name="connsiteY12" fmla="*/ 1828890 h 2195916"/>
                      <a:gd name="connsiteX13" fmla="*/ 1074176 w 2148292"/>
                      <a:gd name="connsiteY13" fmla="*/ 2131249 h 2195916"/>
                      <a:gd name="connsiteX14" fmla="*/ 1074176 w 2148292"/>
                      <a:gd name="connsiteY14" fmla="*/ 2131249 h 2195916"/>
                      <a:gd name="connsiteX15" fmla="*/ 360653 w 2148292"/>
                      <a:gd name="connsiteY15" fmla="*/ 1828890 h 2195916"/>
                      <a:gd name="connsiteX16" fmla="*/ 360653 w 2148292"/>
                      <a:gd name="connsiteY16" fmla="*/ 1828890 h 2195916"/>
                      <a:gd name="connsiteX17" fmla="*/ 314385 w 2148292"/>
                      <a:gd name="connsiteY17" fmla="*/ 321891 h 2195916"/>
                      <a:gd name="connsiteX18" fmla="*/ 33 w 2148292"/>
                      <a:gd name="connsiteY18" fmla="*/ 1097977 h 2195916"/>
                      <a:gd name="connsiteX19" fmla="*/ 33 w 2148292"/>
                      <a:gd name="connsiteY19" fmla="*/ 1097977 h 2195916"/>
                      <a:gd name="connsiteX20" fmla="*/ 314385 w 2148292"/>
                      <a:gd name="connsiteY20" fmla="*/ 1874098 h 2195916"/>
                      <a:gd name="connsiteX21" fmla="*/ 314385 w 2148292"/>
                      <a:gd name="connsiteY21" fmla="*/ 1874098 h 2195916"/>
                      <a:gd name="connsiteX22" fmla="*/ 1074176 w 2148292"/>
                      <a:gd name="connsiteY22" fmla="*/ 2195948 h 2195916"/>
                      <a:gd name="connsiteX23" fmla="*/ 1074176 w 2148292"/>
                      <a:gd name="connsiteY23" fmla="*/ 2195948 h 2195916"/>
                      <a:gd name="connsiteX24" fmla="*/ 1833964 w 2148292"/>
                      <a:gd name="connsiteY24" fmla="*/ 1874098 h 2195916"/>
                      <a:gd name="connsiteX25" fmla="*/ 1833964 w 2148292"/>
                      <a:gd name="connsiteY25" fmla="*/ 1874098 h 2195916"/>
                      <a:gd name="connsiteX26" fmla="*/ 2148325 w 2148292"/>
                      <a:gd name="connsiteY26" fmla="*/ 1097977 h 2195916"/>
                      <a:gd name="connsiteX27" fmla="*/ 2148325 w 2148292"/>
                      <a:gd name="connsiteY27" fmla="*/ 1097977 h 2195916"/>
                      <a:gd name="connsiteX28" fmla="*/ 1833964 w 2148292"/>
                      <a:gd name="connsiteY28" fmla="*/ 321891 h 2195916"/>
                      <a:gd name="connsiteX29" fmla="*/ 1833964 w 2148292"/>
                      <a:gd name="connsiteY29" fmla="*/ 321891 h 2195916"/>
                      <a:gd name="connsiteX30" fmla="*/ 1074176 w 2148292"/>
                      <a:gd name="connsiteY30" fmla="*/ 32 h 2195916"/>
                      <a:gd name="connsiteX31" fmla="*/ 1074176 w 2148292"/>
                      <a:gd name="connsiteY31" fmla="*/ 32 h 2195916"/>
                      <a:gd name="connsiteX32" fmla="*/ 314385 w 2148292"/>
                      <a:gd name="connsiteY32" fmla="*/ 321891 h 2195916"/>
                      <a:gd name="connsiteX33" fmla="*/ 314385 w 2148292"/>
                      <a:gd name="connsiteY33" fmla="*/ 321891 h 21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48292" h="2195916">
                        <a:moveTo>
                          <a:pt x="360653" y="1828890"/>
                        </a:moveTo>
                        <a:cubicBezTo>
                          <a:pt x="177868" y="1641867"/>
                          <a:pt x="64759" y="1383644"/>
                          <a:pt x="64759" y="1097977"/>
                        </a:cubicBezTo>
                        <a:lnTo>
                          <a:pt x="64759" y="1097977"/>
                        </a:lnTo>
                        <a:cubicBezTo>
                          <a:pt x="64759" y="812370"/>
                          <a:pt x="177868" y="554114"/>
                          <a:pt x="360653" y="367125"/>
                        </a:cubicBezTo>
                        <a:lnTo>
                          <a:pt x="360653" y="367125"/>
                        </a:lnTo>
                        <a:cubicBezTo>
                          <a:pt x="543526" y="180136"/>
                          <a:pt x="795551" y="64753"/>
                          <a:pt x="1074176" y="64753"/>
                        </a:cubicBezTo>
                        <a:lnTo>
                          <a:pt x="1074176" y="64753"/>
                        </a:lnTo>
                        <a:cubicBezTo>
                          <a:pt x="1352809" y="64753"/>
                          <a:pt x="1604852" y="180136"/>
                          <a:pt x="1787708" y="367125"/>
                        </a:cubicBezTo>
                        <a:lnTo>
                          <a:pt x="1787708" y="367125"/>
                        </a:lnTo>
                        <a:cubicBezTo>
                          <a:pt x="1970481" y="554114"/>
                          <a:pt x="2083614" y="812370"/>
                          <a:pt x="2083614" y="1097977"/>
                        </a:cubicBezTo>
                        <a:lnTo>
                          <a:pt x="2083614" y="1097977"/>
                        </a:lnTo>
                        <a:cubicBezTo>
                          <a:pt x="2083614" y="1383644"/>
                          <a:pt x="1970481" y="1641867"/>
                          <a:pt x="1787708" y="1828890"/>
                        </a:cubicBezTo>
                        <a:lnTo>
                          <a:pt x="1787708" y="1828890"/>
                        </a:lnTo>
                        <a:cubicBezTo>
                          <a:pt x="1604852" y="2015842"/>
                          <a:pt x="1352809" y="2131226"/>
                          <a:pt x="1074176" y="2131249"/>
                        </a:cubicBezTo>
                        <a:lnTo>
                          <a:pt x="1074176" y="2131249"/>
                        </a:lnTo>
                        <a:cubicBezTo>
                          <a:pt x="795551" y="2131226"/>
                          <a:pt x="543526" y="2015842"/>
                          <a:pt x="360653" y="1828890"/>
                        </a:cubicBezTo>
                        <a:lnTo>
                          <a:pt x="360653" y="1828890"/>
                        </a:lnTo>
                        <a:close/>
                        <a:moveTo>
                          <a:pt x="314385" y="321891"/>
                        </a:moveTo>
                        <a:cubicBezTo>
                          <a:pt x="120127" y="520558"/>
                          <a:pt x="33" y="795118"/>
                          <a:pt x="33" y="1097977"/>
                        </a:cubicBezTo>
                        <a:lnTo>
                          <a:pt x="33" y="1097977"/>
                        </a:lnTo>
                        <a:cubicBezTo>
                          <a:pt x="33" y="1400884"/>
                          <a:pt x="120127" y="1675419"/>
                          <a:pt x="314385" y="1874098"/>
                        </a:cubicBezTo>
                        <a:lnTo>
                          <a:pt x="314385" y="1874098"/>
                        </a:lnTo>
                        <a:cubicBezTo>
                          <a:pt x="508597" y="2072814"/>
                          <a:pt x="777437" y="2195984"/>
                          <a:pt x="1074176" y="2195948"/>
                        </a:cubicBezTo>
                        <a:lnTo>
                          <a:pt x="1074176" y="2195948"/>
                        </a:lnTo>
                        <a:cubicBezTo>
                          <a:pt x="1370918" y="2195984"/>
                          <a:pt x="1639785" y="2072814"/>
                          <a:pt x="1833964" y="1874098"/>
                        </a:cubicBezTo>
                        <a:lnTo>
                          <a:pt x="1833964" y="1874098"/>
                        </a:lnTo>
                        <a:cubicBezTo>
                          <a:pt x="2028239" y="1675419"/>
                          <a:pt x="2148349" y="1400861"/>
                          <a:pt x="2148325" y="1097977"/>
                        </a:cubicBezTo>
                        <a:lnTo>
                          <a:pt x="2148325" y="1097977"/>
                        </a:lnTo>
                        <a:cubicBezTo>
                          <a:pt x="2148349" y="795118"/>
                          <a:pt x="2028239" y="520558"/>
                          <a:pt x="1833964" y="321891"/>
                        </a:cubicBezTo>
                        <a:lnTo>
                          <a:pt x="1833964" y="321891"/>
                        </a:lnTo>
                        <a:cubicBezTo>
                          <a:pt x="1639785" y="123186"/>
                          <a:pt x="1370918" y="32"/>
                          <a:pt x="1074176" y="32"/>
                        </a:cubicBezTo>
                        <a:lnTo>
                          <a:pt x="1074176" y="32"/>
                        </a:lnTo>
                        <a:cubicBezTo>
                          <a:pt x="777437" y="32"/>
                          <a:pt x="508597" y="123186"/>
                          <a:pt x="314385" y="321891"/>
                        </a:cubicBezTo>
                        <a:lnTo>
                          <a:pt x="314385" y="321891"/>
                        </a:lnTo>
                      </a:path>
                    </a:pathLst>
                  </a:custGeom>
                  <a:solidFill>
                    <a:srgbClr val="231F20"/>
                  </a:solidFill>
                  <a:ln w="11906" cap="flat">
                    <a:noFill/>
                    <a:prstDash val="solid"/>
                    <a:miter/>
                  </a:ln>
                </p:spPr>
                <p:txBody>
                  <a:bodyPr rtlCol="0" anchor="ctr"/>
                  <a:lstStyle/>
                  <a:p>
                    <a:endParaRPr lang="en-IN" dirty="0"/>
                  </a:p>
                </p:txBody>
              </p:sp>
              <p:sp>
                <p:nvSpPr>
                  <p:cNvPr id="104" name="Freeform: Shape 103">
                    <a:extLst>
                      <a:ext uri="{FF2B5EF4-FFF2-40B4-BE49-F238E27FC236}">
                        <a16:creationId xmlns:a16="http://schemas.microsoft.com/office/drawing/2014/main" id="{F0CB7B08-A97A-45F6-16FF-C82A4596F718}"/>
                      </a:ext>
                    </a:extLst>
                  </p:cNvPr>
                  <p:cNvSpPr/>
                  <p:nvPr/>
                </p:nvSpPr>
                <p:spPr>
                  <a:xfrm flipV="1">
                    <a:off x="1669846" y="1987343"/>
                    <a:ext cx="1397000" cy="1444621"/>
                  </a:xfrm>
                  <a:custGeom>
                    <a:avLst/>
                    <a:gdLst>
                      <a:gd name="connsiteX0" fmla="*/ 1119237 w 1397000"/>
                      <a:gd name="connsiteY0" fmla="*/ 51495 h 1444621"/>
                      <a:gd name="connsiteX1" fmla="*/ 960479 w 1397000"/>
                      <a:gd name="connsiteY1" fmla="*/ 27683 h 1444621"/>
                      <a:gd name="connsiteX2" fmla="*/ 746164 w 1397000"/>
                      <a:gd name="connsiteY2" fmla="*/ 3870 h 1444621"/>
                      <a:gd name="connsiteX3" fmla="*/ 607252 w 1397000"/>
                      <a:gd name="connsiteY3" fmla="*/ -95 h 1444621"/>
                      <a:gd name="connsiteX4" fmla="*/ 472321 w 1397000"/>
                      <a:gd name="connsiteY4" fmla="*/ 3870 h 1444621"/>
                      <a:gd name="connsiteX5" fmla="*/ 369127 w 1397000"/>
                      <a:gd name="connsiteY5" fmla="*/ 35624 h 1444621"/>
                      <a:gd name="connsiteX6" fmla="*/ 277844 w 1397000"/>
                      <a:gd name="connsiteY6" fmla="*/ 134839 h 1444621"/>
                      <a:gd name="connsiteX7" fmla="*/ 206406 w 1397000"/>
                      <a:gd name="connsiteY7" fmla="*/ 337245 h 1444621"/>
                      <a:gd name="connsiteX8" fmla="*/ 190533 w 1397000"/>
                      <a:gd name="connsiteY8" fmla="*/ 380905 h 1444621"/>
                      <a:gd name="connsiteX9" fmla="*/ 95283 w 1397000"/>
                      <a:gd name="connsiteY9" fmla="*/ 412647 h 1444621"/>
                      <a:gd name="connsiteX10" fmla="*/ 39719 w 1397000"/>
                      <a:gd name="connsiteY10" fmla="*/ 503933 h 1444621"/>
                      <a:gd name="connsiteX11" fmla="*/ 33 w 1397000"/>
                      <a:gd name="connsiteY11" fmla="*/ 634902 h 1444621"/>
                      <a:gd name="connsiteX12" fmla="*/ 43696 w 1397000"/>
                      <a:gd name="connsiteY12" fmla="*/ 749999 h 1444621"/>
                      <a:gd name="connsiteX13" fmla="*/ 146875 w 1397000"/>
                      <a:gd name="connsiteY13" fmla="*/ 785718 h 1444621"/>
                      <a:gd name="connsiteX14" fmla="*/ 230219 w 1397000"/>
                      <a:gd name="connsiteY14" fmla="*/ 746022 h 1444621"/>
                      <a:gd name="connsiteX15" fmla="*/ 269914 w 1397000"/>
                      <a:gd name="connsiteY15" fmla="*/ 658714 h 1444621"/>
                      <a:gd name="connsiteX16" fmla="*/ 317539 w 1397000"/>
                      <a:gd name="connsiteY16" fmla="*/ 666655 h 1444621"/>
                      <a:gd name="connsiteX17" fmla="*/ 333408 w 1397000"/>
                      <a:gd name="connsiteY17" fmla="*/ 686491 h 1444621"/>
                      <a:gd name="connsiteX18" fmla="*/ 317539 w 1397000"/>
                      <a:gd name="connsiteY18" fmla="*/ 777777 h 1444621"/>
                      <a:gd name="connsiteX19" fmla="*/ 313563 w 1397000"/>
                      <a:gd name="connsiteY19" fmla="*/ 892874 h 1444621"/>
                      <a:gd name="connsiteX20" fmla="*/ 337375 w 1397000"/>
                      <a:gd name="connsiteY20" fmla="*/ 1051620 h 1444621"/>
                      <a:gd name="connsiteX21" fmla="*/ 336445 w 1397000"/>
                      <a:gd name="connsiteY21" fmla="*/ 1142298 h 1444621"/>
                      <a:gd name="connsiteX22" fmla="*/ 408813 w 1397000"/>
                      <a:gd name="connsiteY22" fmla="*/ 1257991 h 1444621"/>
                      <a:gd name="connsiteX23" fmla="*/ 535814 w 1397000"/>
                      <a:gd name="connsiteY23" fmla="*/ 1349277 h 1444621"/>
                      <a:gd name="connsiteX24" fmla="*/ 758071 w 1397000"/>
                      <a:gd name="connsiteY24" fmla="*/ 1444527 h 1444621"/>
                      <a:gd name="connsiteX25" fmla="*/ 1004128 w 1397000"/>
                      <a:gd name="connsiteY25" fmla="*/ 1408808 h 1444621"/>
                      <a:gd name="connsiteX26" fmla="*/ 1218440 w 1397000"/>
                      <a:gd name="connsiteY26" fmla="*/ 1254027 h 1444621"/>
                      <a:gd name="connsiteX27" fmla="*/ 1317667 w 1397000"/>
                      <a:gd name="connsiteY27" fmla="*/ 1095280 h 1444621"/>
                      <a:gd name="connsiteX28" fmla="*/ 1381163 w 1397000"/>
                      <a:gd name="connsiteY28" fmla="*/ 980183 h 1444621"/>
                      <a:gd name="connsiteX29" fmla="*/ 1397034 w 1397000"/>
                      <a:gd name="connsiteY29" fmla="*/ 694433 h 1444621"/>
                      <a:gd name="connsiteX30" fmla="*/ 1349409 w 1397000"/>
                      <a:gd name="connsiteY30" fmla="*/ 448366 h 1444621"/>
                      <a:gd name="connsiteX31" fmla="*/ 1262100 w 1397000"/>
                      <a:gd name="connsiteY31" fmla="*/ 230089 h 1444621"/>
                      <a:gd name="connsiteX32" fmla="*/ 1178757 w 1397000"/>
                      <a:gd name="connsiteY32" fmla="*/ 114991 h 144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397000" h="1444621">
                        <a:moveTo>
                          <a:pt x="1119237" y="51495"/>
                        </a:moveTo>
                        <a:lnTo>
                          <a:pt x="960479" y="27683"/>
                        </a:lnTo>
                        <a:lnTo>
                          <a:pt x="746164" y="3870"/>
                        </a:lnTo>
                        <a:lnTo>
                          <a:pt x="607252" y="-95"/>
                        </a:lnTo>
                        <a:lnTo>
                          <a:pt x="472321" y="3870"/>
                        </a:lnTo>
                        <a:lnTo>
                          <a:pt x="369127" y="35624"/>
                        </a:lnTo>
                        <a:lnTo>
                          <a:pt x="277844" y="134839"/>
                        </a:lnTo>
                        <a:lnTo>
                          <a:pt x="206406" y="337245"/>
                        </a:lnTo>
                        <a:lnTo>
                          <a:pt x="190533" y="380905"/>
                        </a:lnTo>
                        <a:lnTo>
                          <a:pt x="95283" y="412647"/>
                        </a:lnTo>
                        <a:lnTo>
                          <a:pt x="39719" y="503933"/>
                        </a:lnTo>
                        <a:lnTo>
                          <a:pt x="33" y="634902"/>
                        </a:lnTo>
                        <a:lnTo>
                          <a:pt x="43696" y="749999"/>
                        </a:lnTo>
                        <a:lnTo>
                          <a:pt x="146875" y="785718"/>
                        </a:lnTo>
                        <a:lnTo>
                          <a:pt x="230219" y="746022"/>
                        </a:lnTo>
                        <a:lnTo>
                          <a:pt x="269914" y="658714"/>
                        </a:lnTo>
                        <a:lnTo>
                          <a:pt x="317539" y="666655"/>
                        </a:lnTo>
                        <a:lnTo>
                          <a:pt x="333408" y="686491"/>
                        </a:lnTo>
                        <a:lnTo>
                          <a:pt x="317539" y="777777"/>
                        </a:lnTo>
                        <a:lnTo>
                          <a:pt x="313563" y="892874"/>
                        </a:lnTo>
                        <a:lnTo>
                          <a:pt x="337375" y="1051620"/>
                        </a:lnTo>
                        <a:lnTo>
                          <a:pt x="336445" y="1142298"/>
                        </a:lnTo>
                        <a:lnTo>
                          <a:pt x="408813" y="1257991"/>
                        </a:lnTo>
                        <a:lnTo>
                          <a:pt x="535814" y="1349277"/>
                        </a:lnTo>
                        <a:lnTo>
                          <a:pt x="758071" y="1444527"/>
                        </a:lnTo>
                        <a:lnTo>
                          <a:pt x="1004128" y="1408808"/>
                        </a:lnTo>
                        <a:lnTo>
                          <a:pt x="1218440" y="1254027"/>
                        </a:lnTo>
                        <a:lnTo>
                          <a:pt x="1317667" y="1095280"/>
                        </a:lnTo>
                        <a:lnTo>
                          <a:pt x="1381163" y="980183"/>
                        </a:lnTo>
                        <a:lnTo>
                          <a:pt x="1397034" y="694433"/>
                        </a:lnTo>
                        <a:lnTo>
                          <a:pt x="1349409" y="448366"/>
                        </a:lnTo>
                        <a:lnTo>
                          <a:pt x="1262100" y="230089"/>
                        </a:lnTo>
                        <a:lnTo>
                          <a:pt x="1178757" y="114991"/>
                        </a:lnTo>
                      </a:path>
                    </a:pathLst>
                  </a:custGeom>
                  <a:solidFill>
                    <a:srgbClr val="F0D6B7"/>
                  </a:solidFill>
                  <a:ln w="11906" cap="flat">
                    <a:noFill/>
                    <a:prstDash val="solid"/>
                    <a:miter/>
                  </a:ln>
                </p:spPr>
                <p:txBody>
                  <a:bodyPr rtlCol="0" anchor="ctr"/>
                  <a:lstStyle/>
                  <a:p>
                    <a:endParaRPr lang="en-IN" dirty="0"/>
                  </a:p>
                </p:txBody>
              </p:sp>
              <p:sp>
                <p:nvSpPr>
                  <p:cNvPr id="105" name="Freeform: Shape 104">
                    <a:extLst>
                      <a:ext uri="{FF2B5EF4-FFF2-40B4-BE49-F238E27FC236}">
                        <a16:creationId xmlns:a16="http://schemas.microsoft.com/office/drawing/2014/main" id="{5330B928-A292-917B-AA39-69D6D7B9C49B}"/>
                      </a:ext>
                    </a:extLst>
                  </p:cNvPr>
                  <p:cNvSpPr/>
                  <p:nvPr/>
                </p:nvSpPr>
                <p:spPr>
                  <a:xfrm flipV="1">
                    <a:off x="1534915" y="3324808"/>
                    <a:ext cx="1162838" cy="1222378"/>
                  </a:xfrm>
                  <a:custGeom>
                    <a:avLst/>
                    <a:gdLst>
                      <a:gd name="connsiteX0" fmla="*/ 1119218 w 1162838"/>
                      <a:gd name="connsiteY0" fmla="*/ 480364 h 1222378"/>
                      <a:gd name="connsiteX1" fmla="*/ 551678 w 1162838"/>
                      <a:gd name="connsiteY1" fmla="*/ 456551 h 1222378"/>
                      <a:gd name="connsiteX2" fmla="*/ 551678 w 1162838"/>
                      <a:gd name="connsiteY2" fmla="*/ 361301 h 1222378"/>
                      <a:gd name="connsiteX3" fmla="*/ 599303 w 1162838"/>
                      <a:gd name="connsiteY3" fmla="*/ 27926 h 1222378"/>
                      <a:gd name="connsiteX4" fmla="*/ 575490 w 1162838"/>
                      <a:gd name="connsiteY4" fmla="*/ 137 h 1222378"/>
                      <a:gd name="connsiteX5" fmla="*/ 178621 w 1162838"/>
                      <a:gd name="connsiteY5" fmla="*/ 135083 h 1222378"/>
                      <a:gd name="connsiteX6" fmla="*/ 150832 w 1162838"/>
                      <a:gd name="connsiteY6" fmla="*/ 182708 h 1222378"/>
                      <a:gd name="connsiteX7" fmla="*/ 111146 w 1162838"/>
                      <a:gd name="connsiteY7" fmla="*/ 631168 h 1222378"/>
                      <a:gd name="connsiteX8" fmla="*/ 19878 w 1162838"/>
                      <a:gd name="connsiteY8" fmla="*/ 901047 h 1222378"/>
                      <a:gd name="connsiteX9" fmla="*/ 28 w 1162838"/>
                      <a:gd name="connsiteY9" fmla="*/ 964543 h 1222378"/>
                      <a:gd name="connsiteX10" fmla="*/ 317520 w 1162838"/>
                      <a:gd name="connsiteY10" fmla="*/ 1182821 h 1222378"/>
                      <a:gd name="connsiteX11" fmla="*/ 416746 w 1162838"/>
                      <a:gd name="connsiteY11" fmla="*/ 1222516 h 1222378"/>
                      <a:gd name="connsiteX12" fmla="*/ 504053 w 1162838"/>
                      <a:gd name="connsiteY12" fmla="*/ 1115360 h 1222378"/>
                      <a:gd name="connsiteX13" fmla="*/ 579457 w 1162838"/>
                      <a:gd name="connsiteY13" fmla="*/ 1047887 h 1222378"/>
                      <a:gd name="connsiteX14" fmla="*/ 666778 w 1162838"/>
                      <a:gd name="connsiteY14" fmla="*/ 1020110 h 1222378"/>
                      <a:gd name="connsiteX15" fmla="*/ 706459 w 1162838"/>
                      <a:gd name="connsiteY15" fmla="*/ 1008204 h 1222378"/>
                      <a:gd name="connsiteX16" fmla="*/ 754084 w 1162838"/>
                      <a:gd name="connsiteY16" fmla="*/ 801833 h 1222378"/>
                      <a:gd name="connsiteX17" fmla="*/ 789803 w 1162838"/>
                      <a:gd name="connsiteY17" fmla="*/ 758175 h 1222378"/>
                      <a:gd name="connsiteX18" fmla="*/ 881090 w 1162838"/>
                      <a:gd name="connsiteY18" fmla="*/ 789926 h 1222378"/>
                      <a:gd name="connsiteX19" fmla="*/ 817582 w 1162838"/>
                      <a:gd name="connsiteY19" fmla="*/ 666887 h 1222378"/>
                      <a:gd name="connsiteX20" fmla="*/ 1162866 w 1162838"/>
                      <a:gd name="connsiteY20" fmla="*/ 504176 h 1222378"/>
                      <a:gd name="connsiteX21" fmla="*/ 1119218 w 1162838"/>
                      <a:gd name="connsiteY21" fmla="*/ 480364 h 122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62838" h="1222378">
                        <a:moveTo>
                          <a:pt x="1119218" y="480364"/>
                        </a:moveTo>
                        <a:lnTo>
                          <a:pt x="551678" y="456551"/>
                        </a:lnTo>
                        <a:lnTo>
                          <a:pt x="551678" y="361301"/>
                        </a:lnTo>
                        <a:lnTo>
                          <a:pt x="599303" y="27926"/>
                        </a:lnTo>
                        <a:lnTo>
                          <a:pt x="575490" y="137"/>
                        </a:lnTo>
                        <a:lnTo>
                          <a:pt x="178621" y="135083"/>
                        </a:lnTo>
                        <a:lnTo>
                          <a:pt x="150832" y="182708"/>
                        </a:lnTo>
                        <a:lnTo>
                          <a:pt x="111146" y="631168"/>
                        </a:lnTo>
                        <a:lnTo>
                          <a:pt x="19878" y="901047"/>
                        </a:lnTo>
                        <a:lnTo>
                          <a:pt x="28" y="964543"/>
                        </a:lnTo>
                        <a:lnTo>
                          <a:pt x="317520" y="1182821"/>
                        </a:lnTo>
                        <a:lnTo>
                          <a:pt x="416746" y="1222516"/>
                        </a:lnTo>
                        <a:lnTo>
                          <a:pt x="504053" y="1115360"/>
                        </a:lnTo>
                        <a:lnTo>
                          <a:pt x="579457" y="1047887"/>
                        </a:lnTo>
                        <a:lnTo>
                          <a:pt x="666778" y="1020110"/>
                        </a:lnTo>
                        <a:lnTo>
                          <a:pt x="706459" y="1008204"/>
                        </a:lnTo>
                        <a:lnTo>
                          <a:pt x="754084" y="801833"/>
                        </a:lnTo>
                        <a:lnTo>
                          <a:pt x="789803" y="758175"/>
                        </a:lnTo>
                        <a:lnTo>
                          <a:pt x="881090" y="789926"/>
                        </a:lnTo>
                        <a:lnTo>
                          <a:pt x="817582" y="666887"/>
                        </a:lnTo>
                        <a:lnTo>
                          <a:pt x="1162866" y="504176"/>
                        </a:lnTo>
                        <a:lnTo>
                          <a:pt x="1119218" y="480364"/>
                        </a:lnTo>
                      </a:path>
                    </a:pathLst>
                  </a:custGeom>
                  <a:solidFill>
                    <a:srgbClr val="335061"/>
                  </a:solidFill>
                  <a:ln w="11906" cap="flat">
                    <a:noFill/>
                    <a:prstDash val="solid"/>
                    <a:miter/>
                  </a:ln>
                </p:spPr>
                <p:txBody>
                  <a:bodyPr rtlCol="0" anchor="ctr"/>
                  <a:lstStyle/>
                  <a:p>
                    <a:endParaRPr lang="en-IN" dirty="0"/>
                  </a:p>
                </p:txBody>
              </p:sp>
              <p:sp>
                <p:nvSpPr>
                  <p:cNvPr id="106" name="Freeform: Shape 105">
                    <a:extLst>
                      <a:ext uri="{FF2B5EF4-FFF2-40B4-BE49-F238E27FC236}">
                        <a16:creationId xmlns:a16="http://schemas.microsoft.com/office/drawing/2014/main" id="{2CD6B740-2155-4ED7-220D-C0B922BA35AD}"/>
                      </a:ext>
                    </a:extLst>
                  </p:cNvPr>
                  <p:cNvSpPr/>
                  <p:nvPr/>
                </p:nvSpPr>
                <p:spPr>
                  <a:xfrm flipV="1">
                    <a:off x="1697626" y="2023062"/>
                    <a:ext cx="508001" cy="750093"/>
                  </a:xfrm>
                  <a:custGeom>
                    <a:avLst/>
                    <a:gdLst>
                      <a:gd name="connsiteX0" fmla="*/ 15907 w 508001"/>
                      <a:gd name="connsiteY0" fmla="*/ 91132 h 750093"/>
                      <a:gd name="connsiteX1" fmla="*/ 119087 w 508001"/>
                      <a:gd name="connsiteY1" fmla="*/ 126850 h 750093"/>
                      <a:gd name="connsiteX2" fmla="*/ 202430 w 508001"/>
                      <a:gd name="connsiteY2" fmla="*/ 87155 h 750093"/>
                      <a:gd name="connsiteX3" fmla="*/ 242126 w 508001"/>
                      <a:gd name="connsiteY3" fmla="*/ -153 h 750093"/>
                      <a:gd name="connsiteX4" fmla="*/ 289751 w 508001"/>
                      <a:gd name="connsiteY4" fmla="*/ 7788 h 750093"/>
                      <a:gd name="connsiteX5" fmla="*/ 301657 w 508001"/>
                      <a:gd name="connsiteY5" fmla="*/ 55413 h 750093"/>
                      <a:gd name="connsiteX6" fmla="*/ 277845 w 508001"/>
                      <a:gd name="connsiteY6" fmla="*/ 146686 h 750093"/>
                      <a:gd name="connsiteX7" fmla="*/ 301657 w 508001"/>
                      <a:gd name="connsiteY7" fmla="*/ 364975 h 750093"/>
                      <a:gd name="connsiteX8" fmla="*/ 281807 w 508001"/>
                      <a:gd name="connsiteY8" fmla="*/ 484038 h 750093"/>
                      <a:gd name="connsiteX9" fmla="*/ 353245 w 508001"/>
                      <a:gd name="connsiteY9" fmla="*/ 567382 h 750093"/>
                      <a:gd name="connsiteX10" fmla="*/ 508026 w 508001"/>
                      <a:gd name="connsiteY10" fmla="*/ 690409 h 750093"/>
                      <a:gd name="connsiteX11" fmla="*/ 464368 w 508001"/>
                      <a:gd name="connsiteY11" fmla="*/ 749940 h 750093"/>
                      <a:gd name="connsiteX12" fmla="*/ 246088 w 508001"/>
                      <a:gd name="connsiteY12" fmla="*/ 642784 h 750093"/>
                      <a:gd name="connsiteX13" fmla="*/ 154805 w 508001"/>
                      <a:gd name="connsiteY13" fmla="*/ 571347 h 750093"/>
                      <a:gd name="connsiteX14" fmla="*/ 103213 w 508001"/>
                      <a:gd name="connsiteY14" fmla="*/ 460225 h 750093"/>
                      <a:gd name="connsiteX15" fmla="*/ 23837 w 508001"/>
                      <a:gd name="connsiteY15" fmla="*/ 353069 h 750093"/>
                      <a:gd name="connsiteX16" fmla="*/ 24 w 508001"/>
                      <a:gd name="connsiteY16" fmla="*/ 226065 h 750093"/>
                      <a:gd name="connsiteX17" fmla="*/ 15907 w 508001"/>
                      <a:gd name="connsiteY17" fmla="*/ 91132 h 75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8001" h="750093">
                        <a:moveTo>
                          <a:pt x="15907" y="91132"/>
                        </a:moveTo>
                        <a:lnTo>
                          <a:pt x="119087" y="126850"/>
                        </a:lnTo>
                        <a:lnTo>
                          <a:pt x="202430" y="87155"/>
                        </a:lnTo>
                        <a:lnTo>
                          <a:pt x="242126" y="-153"/>
                        </a:lnTo>
                        <a:lnTo>
                          <a:pt x="289751" y="7788"/>
                        </a:lnTo>
                        <a:lnTo>
                          <a:pt x="301657" y="55413"/>
                        </a:lnTo>
                        <a:lnTo>
                          <a:pt x="277845" y="146686"/>
                        </a:lnTo>
                        <a:lnTo>
                          <a:pt x="301657" y="364975"/>
                        </a:lnTo>
                        <a:lnTo>
                          <a:pt x="281807" y="484038"/>
                        </a:lnTo>
                        <a:lnTo>
                          <a:pt x="353245" y="567382"/>
                        </a:lnTo>
                        <a:lnTo>
                          <a:pt x="508026" y="690409"/>
                        </a:lnTo>
                        <a:lnTo>
                          <a:pt x="464368" y="749940"/>
                        </a:lnTo>
                        <a:lnTo>
                          <a:pt x="246088" y="642784"/>
                        </a:lnTo>
                        <a:lnTo>
                          <a:pt x="154805" y="571347"/>
                        </a:lnTo>
                        <a:lnTo>
                          <a:pt x="103213" y="460225"/>
                        </a:lnTo>
                        <a:lnTo>
                          <a:pt x="23837" y="353069"/>
                        </a:lnTo>
                        <a:lnTo>
                          <a:pt x="24" y="226065"/>
                        </a:lnTo>
                        <a:lnTo>
                          <a:pt x="15907" y="91132"/>
                        </a:lnTo>
                      </a:path>
                    </a:pathLst>
                  </a:custGeom>
                  <a:solidFill>
                    <a:srgbClr val="6D6B6D"/>
                  </a:solidFill>
                  <a:ln w="11906" cap="flat">
                    <a:noFill/>
                    <a:prstDash val="solid"/>
                    <a:miter/>
                  </a:ln>
                </p:spPr>
                <p:txBody>
                  <a:bodyPr rtlCol="0" anchor="ctr"/>
                  <a:lstStyle/>
                  <a:p>
                    <a:endParaRPr lang="en-IN" dirty="0"/>
                  </a:p>
                </p:txBody>
              </p:sp>
              <p:sp>
                <p:nvSpPr>
                  <p:cNvPr id="107" name="Freeform: Shape 106">
                    <a:extLst>
                      <a:ext uri="{FF2B5EF4-FFF2-40B4-BE49-F238E27FC236}">
                        <a16:creationId xmlns:a16="http://schemas.microsoft.com/office/drawing/2014/main" id="{EB317C1F-53B4-C4FB-CF4C-82D4E4F0F78F}"/>
                      </a:ext>
                    </a:extLst>
                  </p:cNvPr>
                  <p:cNvSpPr/>
                  <p:nvPr/>
                </p:nvSpPr>
                <p:spPr>
                  <a:xfrm flipV="1">
                    <a:off x="1784946" y="2036404"/>
                    <a:ext cx="497940" cy="280349"/>
                  </a:xfrm>
                  <a:custGeom>
                    <a:avLst/>
                    <a:gdLst>
                      <a:gd name="connsiteX0" fmla="*/ 91299 w 497940"/>
                      <a:gd name="connsiteY0" fmla="*/ 7746 h 280349"/>
                      <a:gd name="connsiteX1" fmla="*/ 388955 w 497940"/>
                      <a:gd name="connsiteY1" fmla="*/ 226023 h 280349"/>
                      <a:gd name="connsiteX2" fmla="*/ 400862 w 497940"/>
                      <a:gd name="connsiteY2" fmla="*/ 277625 h 280349"/>
                      <a:gd name="connsiteX3" fmla="*/ 142901 w 497940"/>
                      <a:gd name="connsiteY3" fmla="*/ 178398 h 280349"/>
                      <a:gd name="connsiteX4" fmla="*/ 43674 w 497940"/>
                      <a:gd name="connsiteY4" fmla="*/ 79184 h 280349"/>
                      <a:gd name="connsiteX5" fmla="*/ 26 w 497940"/>
                      <a:gd name="connsiteY5" fmla="*/ -195 h 280349"/>
                      <a:gd name="connsiteX6" fmla="*/ 91299 w 497940"/>
                      <a:gd name="connsiteY6" fmla="*/ 7746 h 28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940" h="280349">
                        <a:moveTo>
                          <a:pt x="91299" y="7746"/>
                        </a:moveTo>
                        <a:cubicBezTo>
                          <a:pt x="91299" y="7746"/>
                          <a:pt x="150830" y="154586"/>
                          <a:pt x="388955" y="226023"/>
                        </a:cubicBezTo>
                        <a:cubicBezTo>
                          <a:pt x="627080" y="297461"/>
                          <a:pt x="400862" y="277625"/>
                          <a:pt x="400862" y="277625"/>
                        </a:cubicBezTo>
                        <a:lnTo>
                          <a:pt x="142901" y="178398"/>
                        </a:lnTo>
                        <a:lnTo>
                          <a:pt x="43674" y="79184"/>
                        </a:lnTo>
                        <a:lnTo>
                          <a:pt x="26" y="-195"/>
                        </a:lnTo>
                        <a:lnTo>
                          <a:pt x="91299" y="7746"/>
                        </a:lnTo>
                      </a:path>
                    </a:pathLst>
                  </a:custGeom>
                  <a:solidFill>
                    <a:srgbClr val="DCD9D8"/>
                  </a:solidFill>
                  <a:ln w="11906" cap="flat">
                    <a:noFill/>
                    <a:prstDash val="solid"/>
                    <a:miter/>
                  </a:ln>
                </p:spPr>
                <p:txBody>
                  <a:bodyPr rtlCol="0" anchor="ctr"/>
                  <a:lstStyle/>
                  <a:p>
                    <a:endParaRPr lang="en-IN" dirty="0"/>
                  </a:p>
                </p:txBody>
              </p:sp>
              <p:sp>
                <p:nvSpPr>
                  <p:cNvPr id="108" name="Freeform: Shape 107">
                    <a:extLst>
                      <a:ext uri="{FF2B5EF4-FFF2-40B4-BE49-F238E27FC236}">
                        <a16:creationId xmlns:a16="http://schemas.microsoft.com/office/drawing/2014/main" id="{F3CCBFBE-47C8-81B1-B57F-06BB915A27D5}"/>
                      </a:ext>
                    </a:extLst>
                  </p:cNvPr>
                  <p:cNvSpPr/>
                  <p:nvPr/>
                </p:nvSpPr>
                <p:spPr>
                  <a:xfrm flipV="1">
                    <a:off x="1697626" y="2288964"/>
                    <a:ext cx="293689" cy="392906"/>
                  </a:xfrm>
                  <a:custGeom>
                    <a:avLst/>
                    <a:gdLst>
                      <a:gd name="connsiteX0" fmla="*/ 59553 w 293689"/>
                      <a:gd name="connsiteY0" fmla="*/ 27640 h 392906"/>
                      <a:gd name="connsiteX1" fmla="*/ 293711 w 293689"/>
                      <a:gd name="connsiteY1" fmla="*/ 345144 h 392906"/>
                      <a:gd name="connsiteX2" fmla="*/ 281805 w 293689"/>
                      <a:gd name="connsiteY2" fmla="*/ 392769 h 392906"/>
                      <a:gd name="connsiteX3" fmla="*/ 63530 w 293689"/>
                      <a:gd name="connsiteY3" fmla="*/ 341168 h 392906"/>
                      <a:gd name="connsiteX4" fmla="*/ 22 w 293689"/>
                      <a:gd name="connsiteY4" fmla="*/ 134797 h 392906"/>
                      <a:gd name="connsiteX5" fmla="*/ 15905 w 293689"/>
                      <a:gd name="connsiteY5" fmla="*/ -137 h 392906"/>
                      <a:gd name="connsiteX6" fmla="*/ 59553 w 293689"/>
                      <a:gd name="connsiteY6" fmla="*/ 27640 h 39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689" h="392906">
                        <a:moveTo>
                          <a:pt x="59553" y="27640"/>
                        </a:moveTo>
                        <a:cubicBezTo>
                          <a:pt x="59553" y="27640"/>
                          <a:pt x="-23791" y="305461"/>
                          <a:pt x="293711" y="345144"/>
                        </a:cubicBezTo>
                        <a:lnTo>
                          <a:pt x="281805" y="392769"/>
                        </a:lnTo>
                        <a:lnTo>
                          <a:pt x="63530" y="341168"/>
                        </a:lnTo>
                        <a:lnTo>
                          <a:pt x="22" y="134797"/>
                        </a:lnTo>
                        <a:lnTo>
                          <a:pt x="15905" y="-137"/>
                        </a:lnTo>
                        <a:lnTo>
                          <a:pt x="59553" y="27640"/>
                        </a:lnTo>
                      </a:path>
                    </a:pathLst>
                  </a:custGeom>
                  <a:solidFill>
                    <a:srgbClr val="DCD9D8"/>
                  </a:solidFill>
                  <a:ln w="11906" cap="flat">
                    <a:noFill/>
                    <a:prstDash val="solid"/>
                    <a:miter/>
                  </a:ln>
                </p:spPr>
                <p:txBody>
                  <a:bodyPr rtlCol="0" anchor="ctr"/>
                  <a:lstStyle/>
                  <a:p>
                    <a:endParaRPr lang="en-IN" dirty="0"/>
                  </a:p>
                </p:txBody>
              </p:sp>
              <p:sp>
                <p:nvSpPr>
                  <p:cNvPr id="109" name="Freeform: Shape 108">
                    <a:extLst>
                      <a:ext uri="{FF2B5EF4-FFF2-40B4-BE49-F238E27FC236}">
                        <a16:creationId xmlns:a16="http://schemas.microsoft.com/office/drawing/2014/main" id="{16BB9233-8DAE-93F7-B317-64C96A66693C}"/>
                      </a:ext>
                    </a:extLst>
                  </p:cNvPr>
                  <p:cNvSpPr/>
                  <p:nvPr/>
                </p:nvSpPr>
                <p:spPr>
                  <a:xfrm flipV="1">
                    <a:off x="1884159" y="2972835"/>
                    <a:ext cx="267092" cy="446076"/>
                  </a:xfrm>
                  <a:custGeom>
                    <a:avLst/>
                    <a:gdLst>
                      <a:gd name="connsiteX0" fmla="*/ 26 w 267092"/>
                      <a:gd name="connsiteY0" fmla="*/ 395723 h 446076"/>
                      <a:gd name="connsiteX1" fmla="*/ 51990 w 267092"/>
                      <a:gd name="connsiteY1" fmla="*/ 446074 h 446076"/>
                      <a:gd name="connsiteX2" fmla="*/ 79407 w 267092"/>
                      <a:gd name="connsiteY2" fmla="*/ 415570 h 446076"/>
                      <a:gd name="connsiteX3" fmla="*/ 265930 w 267092"/>
                      <a:gd name="connsiteY3" fmla="*/ 2804 h 446076"/>
                      <a:gd name="connsiteX4" fmla="*/ 138938 w 267092"/>
                      <a:gd name="connsiteY4" fmla="*/ 22664 h 446076"/>
                      <a:gd name="connsiteX5" fmla="*/ 11932 w 267092"/>
                      <a:gd name="connsiteY5" fmla="*/ 221094 h 44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092" h="446076">
                        <a:moveTo>
                          <a:pt x="26" y="395723"/>
                        </a:moveTo>
                        <a:lnTo>
                          <a:pt x="51990" y="446074"/>
                        </a:lnTo>
                        <a:cubicBezTo>
                          <a:pt x="51990" y="446074"/>
                          <a:pt x="75445" y="443348"/>
                          <a:pt x="79407" y="415570"/>
                        </a:cubicBezTo>
                        <a:cubicBezTo>
                          <a:pt x="83369" y="387781"/>
                          <a:pt x="95276" y="137750"/>
                          <a:pt x="265930" y="2804"/>
                        </a:cubicBezTo>
                        <a:cubicBezTo>
                          <a:pt x="281497" y="-9507"/>
                          <a:pt x="138938" y="22664"/>
                          <a:pt x="138938" y="22664"/>
                        </a:cubicBezTo>
                        <a:lnTo>
                          <a:pt x="11932" y="221094"/>
                        </a:lnTo>
                      </a:path>
                    </a:pathLst>
                  </a:custGeom>
                  <a:solidFill>
                    <a:srgbClr val="F7E4CD"/>
                  </a:solidFill>
                  <a:ln w="11906" cap="flat">
                    <a:noFill/>
                    <a:prstDash val="solid"/>
                    <a:miter/>
                  </a:ln>
                </p:spPr>
                <p:txBody>
                  <a:bodyPr rtlCol="0" anchor="ctr"/>
                  <a:lstStyle/>
                  <a:p>
                    <a:endParaRPr lang="en-IN" dirty="0"/>
                  </a:p>
                </p:txBody>
              </p:sp>
              <p:sp>
                <p:nvSpPr>
                  <p:cNvPr id="110" name="Freeform: Shape 109">
                    <a:extLst>
                      <a:ext uri="{FF2B5EF4-FFF2-40B4-BE49-F238E27FC236}">
                        <a16:creationId xmlns:a16="http://schemas.microsoft.com/office/drawing/2014/main" id="{C66A5E2E-7353-89C4-61BD-33C83A08939E}"/>
                      </a:ext>
                    </a:extLst>
                  </p:cNvPr>
                  <p:cNvSpPr/>
                  <p:nvPr/>
                </p:nvSpPr>
                <p:spPr>
                  <a:xfrm flipV="1">
                    <a:off x="2614237" y="2836228"/>
                    <a:ext cx="74241" cy="111557"/>
                  </a:xfrm>
                  <a:custGeom>
                    <a:avLst/>
                    <a:gdLst>
                      <a:gd name="connsiteX0" fmla="*/ 236 w 74241"/>
                      <a:gd name="connsiteY0" fmla="*/ -60 h 111557"/>
                      <a:gd name="connsiteX1" fmla="*/ 41884 w 74241"/>
                      <a:gd name="connsiteY1" fmla="*/ 110989 h 111557"/>
                      <a:gd name="connsiteX2" fmla="*/ 74281 w 74241"/>
                      <a:gd name="connsiteY2" fmla="*/ 69341 h 111557"/>
                      <a:gd name="connsiteX3" fmla="*/ 236 w 74241"/>
                      <a:gd name="connsiteY3" fmla="*/ -60 h 111557"/>
                    </a:gdLst>
                    <a:ahLst/>
                    <a:cxnLst>
                      <a:cxn ang="0">
                        <a:pos x="connsiteX0" y="connsiteY0"/>
                      </a:cxn>
                      <a:cxn ang="0">
                        <a:pos x="connsiteX1" y="connsiteY1"/>
                      </a:cxn>
                      <a:cxn ang="0">
                        <a:pos x="connsiteX2" y="connsiteY2"/>
                      </a:cxn>
                      <a:cxn ang="0">
                        <a:pos x="connsiteX3" y="connsiteY3"/>
                      </a:cxn>
                    </a:cxnLst>
                    <a:rect l="l" t="t" r="r" b="b"/>
                    <a:pathLst>
                      <a:path w="74241" h="111557">
                        <a:moveTo>
                          <a:pt x="236" y="-60"/>
                        </a:moveTo>
                        <a:cubicBezTo>
                          <a:pt x="236" y="-60"/>
                          <a:pt x="9487" y="120241"/>
                          <a:pt x="41884" y="110989"/>
                        </a:cubicBezTo>
                        <a:cubicBezTo>
                          <a:pt x="74281" y="101738"/>
                          <a:pt x="74281" y="69341"/>
                          <a:pt x="74281" y="69341"/>
                        </a:cubicBezTo>
                        <a:cubicBezTo>
                          <a:pt x="74281" y="69341"/>
                          <a:pt x="-4396" y="18442"/>
                          <a:pt x="236" y="-60"/>
                        </a:cubicBezTo>
                      </a:path>
                    </a:pathLst>
                  </a:custGeom>
                  <a:solidFill>
                    <a:srgbClr val="F7E4CD"/>
                  </a:solidFill>
                  <a:ln w="11906" cap="flat">
                    <a:noFill/>
                    <a:prstDash val="solid"/>
                    <a:miter/>
                  </a:ln>
                </p:spPr>
                <p:txBody>
                  <a:bodyPr rtlCol="0" anchor="ctr"/>
                  <a:lstStyle/>
                  <a:p>
                    <a:endParaRPr lang="en-IN" dirty="0"/>
                  </a:p>
                </p:txBody>
              </p:sp>
              <p:sp>
                <p:nvSpPr>
                  <p:cNvPr id="111" name="Freeform: Shape 110">
                    <a:extLst>
                      <a:ext uri="{FF2B5EF4-FFF2-40B4-BE49-F238E27FC236}">
                        <a16:creationId xmlns:a16="http://schemas.microsoft.com/office/drawing/2014/main" id="{2B367690-B319-88F1-6A13-224C49662D40}"/>
                      </a:ext>
                    </a:extLst>
                  </p:cNvPr>
                  <p:cNvSpPr/>
                  <p:nvPr/>
                </p:nvSpPr>
                <p:spPr>
                  <a:xfrm flipV="1">
                    <a:off x="2872049" y="2507253"/>
                    <a:ext cx="83677" cy="100329"/>
                  </a:xfrm>
                  <a:custGeom>
                    <a:avLst/>
                    <a:gdLst>
                      <a:gd name="connsiteX0" fmla="*/ 71815 w 83677"/>
                      <a:gd name="connsiteY0" fmla="*/ 100206 h 100329"/>
                      <a:gd name="connsiteX1" fmla="*/ 378 w 83677"/>
                      <a:gd name="connsiteY1" fmla="*/ 28768 h 100329"/>
                      <a:gd name="connsiteX2" fmla="*/ 83722 w 83677"/>
                      <a:gd name="connsiteY2" fmla="*/ 20827 h 100329"/>
                    </a:gdLst>
                    <a:ahLst/>
                    <a:cxnLst>
                      <a:cxn ang="0">
                        <a:pos x="connsiteX0" y="connsiteY0"/>
                      </a:cxn>
                      <a:cxn ang="0">
                        <a:pos x="connsiteX1" y="connsiteY1"/>
                      </a:cxn>
                      <a:cxn ang="0">
                        <a:pos x="connsiteX2" y="connsiteY2"/>
                      </a:cxn>
                    </a:cxnLst>
                    <a:rect l="l" t="t" r="r" b="b"/>
                    <a:pathLst>
                      <a:path w="83677" h="100329">
                        <a:moveTo>
                          <a:pt x="71815" y="100206"/>
                        </a:moveTo>
                        <a:cubicBezTo>
                          <a:pt x="71815" y="100206"/>
                          <a:pt x="6402" y="86394"/>
                          <a:pt x="378" y="28768"/>
                        </a:cubicBezTo>
                        <a:cubicBezTo>
                          <a:pt x="-5647" y="-28870"/>
                          <a:pt x="71815" y="16862"/>
                          <a:pt x="83722" y="20827"/>
                        </a:cubicBezTo>
                      </a:path>
                    </a:pathLst>
                  </a:custGeom>
                  <a:solidFill>
                    <a:srgbClr val="F7E4CD"/>
                  </a:solidFill>
                  <a:ln w="11906" cap="flat">
                    <a:noFill/>
                    <a:prstDash val="solid"/>
                    <a:miter/>
                  </a:ln>
                </p:spPr>
                <p:txBody>
                  <a:bodyPr rtlCol="0" anchor="ctr"/>
                  <a:lstStyle/>
                  <a:p>
                    <a:endParaRPr lang="en-IN" dirty="0"/>
                  </a:p>
                </p:txBody>
              </p:sp>
              <p:sp>
                <p:nvSpPr>
                  <p:cNvPr id="112" name="Freeform: Shape 111">
                    <a:extLst>
                      <a:ext uri="{FF2B5EF4-FFF2-40B4-BE49-F238E27FC236}">
                        <a16:creationId xmlns:a16="http://schemas.microsoft.com/office/drawing/2014/main" id="{7D81B4F3-B001-1DFC-C525-CF29CC6EA717}"/>
                      </a:ext>
                    </a:extLst>
                  </p:cNvPr>
                  <p:cNvSpPr/>
                  <p:nvPr/>
                </p:nvSpPr>
                <p:spPr>
                  <a:xfrm flipV="1">
                    <a:off x="2376282" y="2511230"/>
                    <a:ext cx="127006" cy="111810"/>
                  </a:xfrm>
                  <a:custGeom>
                    <a:avLst/>
                    <a:gdLst>
                      <a:gd name="connsiteX0" fmla="*/ 87355 w 127006"/>
                      <a:gd name="connsiteY0" fmla="*/ 111689 h 111810"/>
                      <a:gd name="connsiteX1" fmla="*/ 34 w 127006"/>
                      <a:gd name="connsiteY1" fmla="*/ 44228 h 111810"/>
                      <a:gd name="connsiteX2" fmla="*/ 127041 w 127006"/>
                      <a:gd name="connsiteY2" fmla="*/ 16439 h 111810"/>
                    </a:gdLst>
                    <a:ahLst/>
                    <a:cxnLst>
                      <a:cxn ang="0">
                        <a:pos x="connsiteX0" y="connsiteY0"/>
                      </a:cxn>
                      <a:cxn ang="0">
                        <a:pos x="connsiteX1" y="connsiteY1"/>
                      </a:cxn>
                      <a:cxn ang="0">
                        <a:pos x="connsiteX2" y="connsiteY2"/>
                      </a:cxn>
                    </a:cxnLst>
                    <a:rect l="l" t="t" r="r" b="b"/>
                    <a:pathLst>
                      <a:path w="127006" h="111810">
                        <a:moveTo>
                          <a:pt x="87355" y="111689"/>
                        </a:moveTo>
                        <a:cubicBezTo>
                          <a:pt x="87355" y="111689"/>
                          <a:pt x="34" y="99783"/>
                          <a:pt x="34" y="44228"/>
                        </a:cubicBezTo>
                        <a:cubicBezTo>
                          <a:pt x="34" y="-11338"/>
                          <a:pt x="99264" y="-7373"/>
                          <a:pt x="127041" y="16439"/>
                        </a:cubicBezTo>
                      </a:path>
                    </a:pathLst>
                  </a:custGeom>
                  <a:solidFill>
                    <a:srgbClr val="F7E4CD"/>
                  </a:solidFill>
                  <a:ln w="11906" cap="flat">
                    <a:noFill/>
                    <a:prstDash val="solid"/>
                    <a:miter/>
                  </a:ln>
                </p:spPr>
                <p:txBody>
                  <a:bodyPr rtlCol="0" anchor="ctr"/>
                  <a:lstStyle/>
                  <a:p>
                    <a:endParaRPr lang="en-IN" dirty="0"/>
                  </a:p>
                </p:txBody>
              </p:sp>
              <p:sp>
                <p:nvSpPr>
                  <p:cNvPr id="113" name="Freeform: Shape 112">
                    <a:extLst>
                      <a:ext uri="{FF2B5EF4-FFF2-40B4-BE49-F238E27FC236}">
                        <a16:creationId xmlns:a16="http://schemas.microsoft.com/office/drawing/2014/main" id="{42889679-FDF0-D16F-63A4-EF9F8A0DD951}"/>
                      </a:ext>
                    </a:extLst>
                  </p:cNvPr>
                  <p:cNvSpPr/>
                  <p:nvPr/>
                </p:nvSpPr>
                <p:spPr>
                  <a:xfrm flipV="1">
                    <a:off x="1665884" y="2654093"/>
                    <a:ext cx="257960" cy="353222"/>
                  </a:xfrm>
                  <a:custGeom>
                    <a:avLst/>
                    <a:gdLst>
                      <a:gd name="connsiteX0" fmla="*/ 257982 w 257960"/>
                      <a:gd name="connsiteY0" fmla="*/ 238053 h 353222"/>
                      <a:gd name="connsiteX1" fmla="*/ 91294 w 257960"/>
                      <a:gd name="connsiteY1" fmla="*/ 242018 h 353222"/>
                      <a:gd name="connsiteX2" fmla="*/ 115107 w 257960"/>
                      <a:gd name="connsiteY2" fmla="*/ -72 h 353222"/>
                      <a:gd name="connsiteX3" fmla="*/ 63515 w 257960"/>
                      <a:gd name="connsiteY3" fmla="*/ 15799 h 353222"/>
                      <a:gd name="connsiteX4" fmla="*/ 15890 w 257960"/>
                      <a:gd name="connsiteY4" fmla="*/ 138827 h 353222"/>
                      <a:gd name="connsiteX5" fmla="*/ 21 w 257960"/>
                      <a:gd name="connsiteY5" fmla="*/ 257889 h 353222"/>
                      <a:gd name="connsiteX6" fmla="*/ 91294 w 257960"/>
                      <a:gd name="connsiteY6" fmla="*/ 353151 h 353222"/>
                      <a:gd name="connsiteX7" fmla="*/ 194483 w 257960"/>
                      <a:gd name="connsiteY7" fmla="*/ 345210 h 353222"/>
                      <a:gd name="connsiteX8" fmla="*/ 254015 w 257960"/>
                      <a:gd name="connsiteY8" fmla="*/ 297585 h 353222"/>
                      <a:gd name="connsiteX9" fmla="*/ 257982 w 257960"/>
                      <a:gd name="connsiteY9" fmla="*/ 238053 h 35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960" h="353222">
                        <a:moveTo>
                          <a:pt x="257982" y="238053"/>
                        </a:moveTo>
                        <a:cubicBezTo>
                          <a:pt x="257982" y="238053"/>
                          <a:pt x="107163" y="329339"/>
                          <a:pt x="91294" y="242018"/>
                        </a:cubicBezTo>
                        <a:cubicBezTo>
                          <a:pt x="75421" y="154710"/>
                          <a:pt x="39693" y="91202"/>
                          <a:pt x="115107" y="-72"/>
                        </a:cubicBezTo>
                        <a:lnTo>
                          <a:pt x="63515" y="15799"/>
                        </a:lnTo>
                        <a:lnTo>
                          <a:pt x="15890" y="138827"/>
                        </a:lnTo>
                        <a:lnTo>
                          <a:pt x="21" y="257889"/>
                        </a:lnTo>
                        <a:lnTo>
                          <a:pt x="91294" y="353151"/>
                        </a:lnTo>
                        <a:lnTo>
                          <a:pt x="194483" y="345210"/>
                        </a:lnTo>
                        <a:lnTo>
                          <a:pt x="254015" y="297585"/>
                        </a:lnTo>
                        <a:lnTo>
                          <a:pt x="257982" y="238053"/>
                        </a:lnTo>
                      </a:path>
                    </a:pathLst>
                  </a:custGeom>
                  <a:solidFill>
                    <a:srgbClr val="F7E4CD"/>
                  </a:solidFill>
                  <a:ln w="11906" cap="flat">
                    <a:noFill/>
                    <a:prstDash val="solid"/>
                    <a:miter/>
                  </a:ln>
                </p:spPr>
                <p:txBody>
                  <a:bodyPr rtlCol="0" anchor="ctr"/>
                  <a:lstStyle/>
                  <a:p>
                    <a:endParaRPr lang="en-IN" dirty="0"/>
                  </a:p>
                </p:txBody>
              </p:sp>
              <p:sp>
                <p:nvSpPr>
                  <p:cNvPr id="114" name="Freeform: Shape 113">
                    <a:extLst>
                      <a:ext uri="{FF2B5EF4-FFF2-40B4-BE49-F238E27FC236}">
                        <a16:creationId xmlns:a16="http://schemas.microsoft.com/office/drawing/2014/main" id="{87201B1E-8063-4EAF-79E3-7C77D413EECF}"/>
                      </a:ext>
                    </a:extLst>
                  </p:cNvPr>
                  <p:cNvSpPr/>
                  <p:nvPr/>
                </p:nvSpPr>
                <p:spPr>
                  <a:xfrm flipV="1">
                    <a:off x="1991249" y="1954078"/>
                    <a:ext cx="897004" cy="565082"/>
                  </a:xfrm>
                  <a:custGeom>
                    <a:avLst/>
                    <a:gdLst>
                      <a:gd name="connsiteX0" fmla="*/ 4068 w 897004"/>
                      <a:gd name="connsiteY0" fmla="*/ -184 h 565082"/>
                      <a:gd name="connsiteX1" fmla="*/ 412857 w 897004"/>
                      <a:gd name="connsiteY1" fmla="*/ 416535 h 565082"/>
                      <a:gd name="connsiteX2" fmla="*/ 897039 w 897004"/>
                      <a:gd name="connsiteY2" fmla="*/ 341133 h 565082"/>
                      <a:gd name="connsiteX3" fmla="*/ 408880 w 897004"/>
                      <a:gd name="connsiteY3" fmla="*/ 547504 h 565082"/>
                      <a:gd name="connsiteX4" fmla="*/ 101 w 897004"/>
                      <a:gd name="connsiteY4" fmla="*/ 182386 h 565082"/>
                      <a:gd name="connsiteX5" fmla="*/ 4068 w 897004"/>
                      <a:gd name="connsiteY5" fmla="*/ -184 h 56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004" h="565082">
                        <a:moveTo>
                          <a:pt x="4068" y="-184"/>
                        </a:moveTo>
                        <a:cubicBezTo>
                          <a:pt x="4068" y="-184"/>
                          <a:pt x="71538" y="349062"/>
                          <a:pt x="412857" y="416535"/>
                        </a:cubicBezTo>
                        <a:cubicBezTo>
                          <a:pt x="693859" y="472078"/>
                          <a:pt x="841472" y="404628"/>
                          <a:pt x="897039" y="341133"/>
                        </a:cubicBezTo>
                        <a:cubicBezTo>
                          <a:pt x="897039" y="341133"/>
                          <a:pt x="647008" y="638777"/>
                          <a:pt x="408880" y="547504"/>
                        </a:cubicBezTo>
                        <a:cubicBezTo>
                          <a:pt x="170755" y="456218"/>
                          <a:pt x="-3862" y="289531"/>
                          <a:pt x="101" y="182386"/>
                        </a:cubicBezTo>
                        <a:cubicBezTo>
                          <a:pt x="6859" y="-113"/>
                          <a:pt x="4068" y="-184"/>
                          <a:pt x="4068" y="-184"/>
                        </a:cubicBezTo>
                      </a:path>
                    </a:pathLst>
                  </a:custGeom>
                  <a:solidFill>
                    <a:srgbClr val="F7E4CD"/>
                  </a:solidFill>
                  <a:ln w="11906" cap="flat">
                    <a:noFill/>
                    <a:prstDash val="solid"/>
                    <a:miter/>
                  </a:ln>
                </p:spPr>
                <p:txBody>
                  <a:bodyPr rtlCol="0" anchor="ctr"/>
                  <a:lstStyle/>
                  <a:p>
                    <a:endParaRPr lang="en-IN" dirty="0"/>
                  </a:p>
                </p:txBody>
              </p:sp>
              <p:sp>
                <p:nvSpPr>
                  <p:cNvPr id="115" name="Freeform: Shape 114">
                    <a:extLst>
                      <a:ext uri="{FF2B5EF4-FFF2-40B4-BE49-F238E27FC236}">
                        <a16:creationId xmlns:a16="http://schemas.microsoft.com/office/drawing/2014/main" id="{0DA1380B-0737-8AE1-6F49-169CD86B89A1}"/>
                      </a:ext>
                    </a:extLst>
                  </p:cNvPr>
                  <p:cNvSpPr/>
                  <p:nvPr/>
                </p:nvSpPr>
                <p:spPr>
                  <a:xfrm flipV="1">
                    <a:off x="2796980" y="2217506"/>
                    <a:ext cx="154781" cy="130988"/>
                  </a:xfrm>
                  <a:custGeom>
                    <a:avLst/>
                    <a:gdLst>
                      <a:gd name="connsiteX0" fmla="*/ 119106 w 154781"/>
                      <a:gd name="connsiteY0" fmla="*/ 130794 h 130988"/>
                      <a:gd name="connsiteX1" fmla="*/ 44 w 154781"/>
                      <a:gd name="connsiteY1" fmla="*/ 31567 h 130988"/>
                      <a:gd name="connsiteX2" fmla="*/ 7973 w 154781"/>
                      <a:gd name="connsiteY2" fmla="*/ -175 h 130988"/>
                      <a:gd name="connsiteX3" fmla="*/ 154825 w 154781"/>
                      <a:gd name="connsiteY3" fmla="*/ 47450 h 130988"/>
                    </a:gdLst>
                    <a:ahLst/>
                    <a:cxnLst>
                      <a:cxn ang="0">
                        <a:pos x="connsiteX0" y="connsiteY0"/>
                      </a:cxn>
                      <a:cxn ang="0">
                        <a:pos x="connsiteX1" y="connsiteY1"/>
                      </a:cxn>
                      <a:cxn ang="0">
                        <a:pos x="connsiteX2" y="connsiteY2"/>
                      </a:cxn>
                      <a:cxn ang="0">
                        <a:pos x="connsiteX3" y="connsiteY3"/>
                      </a:cxn>
                    </a:cxnLst>
                    <a:rect l="l" t="t" r="r" b="b"/>
                    <a:pathLst>
                      <a:path w="154781" h="130988">
                        <a:moveTo>
                          <a:pt x="119106" y="130794"/>
                        </a:moveTo>
                        <a:cubicBezTo>
                          <a:pt x="119106" y="130794"/>
                          <a:pt x="4020" y="134758"/>
                          <a:pt x="44" y="31567"/>
                        </a:cubicBezTo>
                        <a:cubicBezTo>
                          <a:pt x="44" y="31567"/>
                          <a:pt x="32" y="15696"/>
                          <a:pt x="7973" y="-175"/>
                        </a:cubicBezTo>
                        <a:cubicBezTo>
                          <a:pt x="7973" y="-175"/>
                          <a:pt x="99270" y="103016"/>
                          <a:pt x="154825" y="47450"/>
                        </a:cubicBezTo>
                      </a:path>
                    </a:pathLst>
                  </a:custGeom>
                  <a:solidFill>
                    <a:srgbClr val="F7E4CD"/>
                  </a:solidFill>
                  <a:ln w="11906" cap="flat">
                    <a:noFill/>
                    <a:prstDash val="solid"/>
                    <a:miter/>
                  </a:ln>
                </p:spPr>
                <p:txBody>
                  <a:bodyPr rtlCol="0" anchor="ctr"/>
                  <a:lstStyle/>
                  <a:p>
                    <a:endParaRPr lang="en-IN" dirty="0"/>
                  </a:p>
                </p:txBody>
              </p:sp>
              <p:sp>
                <p:nvSpPr>
                  <p:cNvPr id="116" name="Freeform: Shape 115">
                    <a:extLst>
                      <a:ext uri="{FF2B5EF4-FFF2-40B4-BE49-F238E27FC236}">
                        <a16:creationId xmlns:a16="http://schemas.microsoft.com/office/drawing/2014/main" id="{9B1A2412-449C-8891-E86F-2E4B6F3CD6E4}"/>
                      </a:ext>
                    </a:extLst>
                  </p:cNvPr>
                  <p:cNvSpPr/>
                  <p:nvPr/>
                </p:nvSpPr>
                <p:spPr>
                  <a:xfrm flipV="1">
                    <a:off x="2183713" y="2264168"/>
                    <a:ext cx="228358" cy="220877"/>
                  </a:xfrm>
                  <a:custGeom>
                    <a:avLst/>
                    <a:gdLst>
                      <a:gd name="connsiteX0" fmla="*/ 228390 w 228358"/>
                      <a:gd name="connsiteY0" fmla="*/ 125641 h 220877"/>
                      <a:gd name="connsiteX1" fmla="*/ 73538 w 228358"/>
                      <a:gd name="connsiteY1" fmla="*/ 191947 h 220877"/>
                      <a:gd name="connsiteX2" fmla="*/ 10040 w 228358"/>
                      <a:gd name="connsiteY2" fmla="*/ 33201 h 220877"/>
                      <a:gd name="connsiteX3" fmla="*/ 33681 w 228358"/>
                      <a:gd name="connsiteY3" fmla="*/ 7293 h 220877"/>
                      <a:gd name="connsiteX4" fmla="*/ 85444 w 228358"/>
                      <a:gd name="connsiteY4" fmla="*/ 120510 h 220877"/>
                      <a:gd name="connsiteX5" fmla="*/ 228390 w 228358"/>
                      <a:gd name="connsiteY5" fmla="*/ 125641 h 22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358" h="220877">
                        <a:moveTo>
                          <a:pt x="228390" y="125641"/>
                        </a:moveTo>
                        <a:cubicBezTo>
                          <a:pt x="228390" y="125641"/>
                          <a:pt x="208576" y="284030"/>
                          <a:pt x="73538" y="191947"/>
                        </a:cubicBezTo>
                        <a:cubicBezTo>
                          <a:pt x="-13773" y="132416"/>
                          <a:pt x="-5829" y="49072"/>
                          <a:pt x="10040" y="33201"/>
                        </a:cubicBezTo>
                        <a:cubicBezTo>
                          <a:pt x="25913" y="17318"/>
                          <a:pt x="21597" y="-14650"/>
                          <a:pt x="33681" y="7293"/>
                        </a:cubicBezTo>
                        <a:cubicBezTo>
                          <a:pt x="45758" y="29236"/>
                          <a:pt x="41782" y="100674"/>
                          <a:pt x="85444" y="120510"/>
                        </a:cubicBezTo>
                        <a:cubicBezTo>
                          <a:pt x="129102" y="140357"/>
                          <a:pt x="200669" y="162527"/>
                          <a:pt x="228390" y="125641"/>
                        </a:cubicBezTo>
                      </a:path>
                    </a:pathLst>
                  </a:custGeom>
                  <a:solidFill>
                    <a:srgbClr val="F7E4CD"/>
                  </a:solidFill>
                  <a:ln w="11906" cap="flat">
                    <a:noFill/>
                    <a:prstDash val="solid"/>
                    <a:miter/>
                  </a:ln>
                </p:spPr>
                <p:txBody>
                  <a:bodyPr rtlCol="0" anchor="ctr"/>
                  <a:lstStyle/>
                  <a:p>
                    <a:endParaRPr lang="en-IN" dirty="0"/>
                  </a:p>
                </p:txBody>
              </p:sp>
              <p:sp>
                <p:nvSpPr>
                  <p:cNvPr id="117" name="Freeform: Shape 116">
                    <a:extLst>
                      <a:ext uri="{FF2B5EF4-FFF2-40B4-BE49-F238E27FC236}">
                        <a16:creationId xmlns:a16="http://schemas.microsoft.com/office/drawing/2014/main" id="{32551333-1293-6128-936D-9666C7BC2051}"/>
                      </a:ext>
                    </a:extLst>
                  </p:cNvPr>
                  <p:cNvSpPr/>
                  <p:nvPr/>
                </p:nvSpPr>
                <p:spPr>
                  <a:xfrm flipV="1">
                    <a:off x="1534915" y="3320855"/>
                    <a:ext cx="504024" cy="1083456"/>
                  </a:xfrm>
                  <a:custGeom>
                    <a:avLst/>
                    <a:gdLst>
                      <a:gd name="connsiteX0" fmla="*/ 504046 w 504024"/>
                      <a:gd name="connsiteY0" fmla="*/ 972471 h 1083456"/>
                      <a:gd name="connsiteX1" fmla="*/ 130989 w 504024"/>
                      <a:gd name="connsiteY1" fmla="*/ 805783 h 1083456"/>
                      <a:gd name="connsiteX2" fmla="*/ 206389 w 504024"/>
                      <a:gd name="connsiteY2" fmla="*/ 123 h 1083456"/>
                      <a:gd name="connsiteX3" fmla="*/ 150825 w 504024"/>
                      <a:gd name="connsiteY3" fmla="*/ 19959 h 1083456"/>
                      <a:gd name="connsiteX4" fmla="*/ 146858 w 504024"/>
                      <a:gd name="connsiteY4" fmla="*/ 254122 h 1083456"/>
                      <a:gd name="connsiteX5" fmla="*/ 43683 w 504024"/>
                      <a:gd name="connsiteY5" fmla="*/ 698615 h 1083456"/>
                      <a:gd name="connsiteX6" fmla="*/ 21 w 504024"/>
                      <a:gd name="connsiteY6" fmla="*/ 821654 h 1083456"/>
                      <a:gd name="connsiteX7" fmla="*/ 388950 w 504024"/>
                      <a:gd name="connsiteY7" fmla="*/ 1083580 h 1083456"/>
                      <a:gd name="connsiteX8" fmla="*/ 504046 w 504024"/>
                      <a:gd name="connsiteY8" fmla="*/ 972471 h 1083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024" h="1083456">
                        <a:moveTo>
                          <a:pt x="504046" y="972471"/>
                        </a:moveTo>
                        <a:lnTo>
                          <a:pt x="130989" y="805783"/>
                        </a:lnTo>
                        <a:cubicBezTo>
                          <a:pt x="130989" y="805783"/>
                          <a:pt x="285771" y="190623"/>
                          <a:pt x="206389" y="123"/>
                        </a:cubicBezTo>
                        <a:lnTo>
                          <a:pt x="150825" y="19959"/>
                        </a:lnTo>
                        <a:lnTo>
                          <a:pt x="146858" y="254122"/>
                        </a:lnTo>
                        <a:lnTo>
                          <a:pt x="43683" y="698615"/>
                        </a:lnTo>
                        <a:lnTo>
                          <a:pt x="21" y="821654"/>
                        </a:lnTo>
                        <a:lnTo>
                          <a:pt x="388950" y="1083580"/>
                        </a:lnTo>
                        <a:lnTo>
                          <a:pt x="504046" y="972471"/>
                        </a:lnTo>
                      </a:path>
                    </a:pathLst>
                  </a:custGeom>
                  <a:solidFill>
                    <a:srgbClr val="49728B"/>
                  </a:solidFill>
                  <a:ln w="11906" cap="flat">
                    <a:noFill/>
                    <a:prstDash val="solid"/>
                    <a:miter/>
                  </a:ln>
                </p:spPr>
                <p:txBody>
                  <a:bodyPr rtlCol="0" anchor="ctr"/>
                  <a:lstStyle/>
                  <a:p>
                    <a:endParaRPr lang="en-IN" dirty="0"/>
                  </a:p>
                </p:txBody>
              </p:sp>
              <p:sp>
                <p:nvSpPr>
                  <p:cNvPr id="118" name="Freeform: Shape 117">
                    <a:extLst>
                      <a:ext uri="{FF2B5EF4-FFF2-40B4-BE49-F238E27FC236}">
                        <a16:creationId xmlns:a16="http://schemas.microsoft.com/office/drawing/2014/main" id="{09E00DF7-F889-76EF-7A59-962D31E1AA23}"/>
                      </a:ext>
                    </a:extLst>
                  </p:cNvPr>
                  <p:cNvSpPr/>
                  <p:nvPr/>
                </p:nvSpPr>
                <p:spPr>
                  <a:xfrm flipV="1">
                    <a:off x="2058790" y="3772211"/>
                    <a:ext cx="71437" cy="302702"/>
                  </a:xfrm>
                  <a:custGeom>
                    <a:avLst/>
                    <a:gdLst>
                      <a:gd name="connsiteX0" fmla="*/ 18538 w 71437"/>
                      <a:gd name="connsiteY0" fmla="*/ 302837 h 302702"/>
                      <a:gd name="connsiteX1" fmla="*/ 71465 w 71437"/>
                      <a:gd name="connsiteY1" fmla="*/ 238260 h 302702"/>
                      <a:gd name="connsiteX2" fmla="*/ 71465 w 71437"/>
                      <a:gd name="connsiteY2" fmla="*/ 135 h 302702"/>
                      <a:gd name="connsiteX3" fmla="*/ 7957 w 71437"/>
                      <a:gd name="connsiteY3" fmla="*/ 135 h 302702"/>
                      <a:gd name="connsiteX4" fmla="*/ 27 w 71437"/>
                      <a:gd name="connsiteY4" fmla="*/ 186672 h 302702"/>
                      <a:gd name="connsiteX5" fmla="*/ 7957 w 71437"/>
                      <a:gd name="connsiteY5" fmla="*/ 277955 h 30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437" h="302702">
                        <a:moveTo>
                          <a:pt x="18538" y="302837"/>
                        </a:moveTo>
                        <a:lnTo>
                          <a:pt x="71465" y="238260"/>
                        </a:lnTo>
                        <a:lnTo>
                          <a:pt x="71465" y="135"/>
                        </a:lnTo>
                        <a:lnTo>
                          <a:pt x="7957" y="135"/>
                        </a:lnTo>
                        <a:cubicBezTo>
                          <a:pt x="7957" y="135"/>
                          <a:pt x="27" y="166822"/>
                          <a:pt x="27" y="186672"/>
                        </a:cubicBezTo>
                        <a:cubicBezTo>
                          <a:pt x="27" y="206518"/>
                          <a:pt x="7957" y="277955"/>
                          <a:pt x="7957" y="277955"/>
                        </a:cubicBezTo>
                      </a:path>
                    </a:pathLst>
                  </a:custGeom>
                  <a:solidFill>
                    <a:srgbClr val="49728B"/>
                  </a:solidFill>
                  <a:ln w="11906" cap="flat">
                    <a:noFill/>
                    <a:prstDash val="solid"/>
                    <a:miter/>
                  </a:ln>
                </p:spPr>
                <p:txBody>
                  <a:bodyPr rtlCol="0" anchor="ctr"/>
                  <a:lstStyle/>
                  <a:p>
                    <a:endParaRPr lang="en-IN" dirty="0"/>
                  </a:p>
                </p:txBody>
              </p:sp>
              <p:sp>
                <p:nvSpPr>
                  <p:cNvPr id="119" name="Freeform: Shape 118">
                    <a:extLst>
                      <a:ext uri="{FF2B5EF4-FFF2-40B4-BE49-F238E27FC236}">
                        <a16:creationId xmlns:a16="http://schemas.microsoft.com/office/drawing/2014/main" id="{7E0DC19E-D164-020D-F18B-232EA2837F3A}"/>
                      </a:ext>
                    </a:extLst>
                  </p:cNvPr>
                  <p:cNvSpPr/>
                  <p:nvPr/>
                </p:nvSpPr>
                <p:spPr>
                  <a:xfrm flipV="1">
                    <a:off x="1900032" y="4110632"/>
                    <a:ext cx="178593" cy="63493"/>
                  </a:xfrm>
                  <a:custGeom>
                    <a:avLst/>
                    <a:gdLst>
                      <a:gd name="connsiteX0" fmla="*/ 178619 w 178593"/>
                      <a:gd name="connsiteY0" fmla="*/ 63670 h 63493"/>
                      <a:gd name="connsiteX1" fmla="*/ 25 w 178593"/>
                      <a:gd name="connsiteY1" fmla="*/ 55740 h 63493"/>
                      <a:gd name="connsiteX2" fmla="*/ 51627 w 178593"/>
                      <a:gd name="connsiteY2" fmla="*/ 20021 h 63493"/>
                      <a:gd name="connsiteX3" fmla="*/ 178619 w 178593"/>
                      <a:gd name="connsiteY3" fmla="*/ 176 h 63493"/>
                    </a:gdLst>
                    <a:ahLst/>
                    <a:cxnLst>
                      <a:cxn ang="0">
                        <a:pos x="connsiteX0" y="connsiteY0"/>
                      </a:cxn>
                      <a:cxn ang="0">
                        <a:pos x="connsiteX1" y="connsiteY1"/>
                      </a:cxn>
                      <a:cxn ang="0">
                        <a:pos x="connsiteX2" y="connsiteY2"/>
                      </a:cxn>
                      <a:cxn ang="0">
                        <a:pos x="connsiteX3" y="connsiteY3"/>
                      </a:cxn>
                    </a:cxnLst>
                    <a:rect l="l" t="t" r="r" b="b"/>
                    <a:pathLst>
                      <a:path w="178593" h="63493">
                        <a:moveTo>
                          <a:pt x="178619" y="63670"/>
                        </a:moveTo>
                        <a:lnTo>
                          <a:pt x="25" y="55740"/>
                        </a:lnTo>
                        <a:lnTo>
                          <a:pt x="51627" y="20021"/>
                        </a:lnTo>
                        <a:lnTo>
                          <a:pt x="178619" y="176"/>
                        </a:lnTo>
                      </a:path>
                    </a:pathLst>
                  </a:custGeom>
                  <a:solidFill>
                    <a:srgbClr val="49728B"/>
                  </a:solidFill>
                  <a:ln w="11906" cap="flat">
                    <a:noFill/>
                    <a:prstDash val="solid"/>
                    <a:miter/>
                  </a:ln>
                </p:spPr>
                <p:txBody>
                  <a:bodyPr rtlCol="0" anchor="ctr"/>
                  <a:lstStyle/>
                  <a:p>
                    <a:endParaRPr lang="en-IN" dirty="0"/>
                  </a:p>
                </p:txBody>
              </p:sp>
              <p:sp>
                <p:nvSpPr>
                  <p:cNvPr id="120" name="Freeform: Shape 119">
                    <a:extLst>
                      <a:ext uri="{FF2B5EF4-FFF2-40B4-BE49-F238E27FC236}">
                        <a16:creationId xmlns:a16="http://schemas.microsoft.com/office/drawing/2014/main" id="{B8C9F18A-9675-C82F-58A1-FB623E57F9E8}"/>
                      </a:ext>
                    </a:extLst>
                  </p:cNvPr>
                  <p:cNvSpPr/>
                  <p:nvPr/>
                </p:nvSpPr>
                <p:spPr>
                  <a:xfrm flipV="1">
                    <a:off x="2689824" y="4066970"/>
                    <a:ext cx="182558" cy="384967"/>
                  </a:xfrm>
                  <a:custGeom>
                    <a:avLst/>
                    <a:gdLst>
                      <a:gd name="connsiteX0" fmla="*/ 42 w 182558"/>
                      <a:gd name="connsiteY0" fmla="*/ 381198 h 384967"/>
                      <a:gd name="connsiteX1" fmla="*/ 146881 w 182558"/>
                      <a:gd name="connsiteY1" fmla="*/ 385165 h 384967"/>
                      <a:gd name="connsiteX2" fmla="*/ 182600 w 182558"/>
                      <a:gd name="connsiteY2" fmla="*/ 20034 h 384967"/>
                      <a:gd name="connsiteX3" fmla="*/ 31784 w 182558"/>
                      <a:gd name="connsiteY3" fmla="*/ 198 h 384967"/>
                      <a:gd name="connsiteX4" fmla="*/ 42 w 182558"/>
                      <a:gd name="connsiteY4" fmla="*/ 381198 h 384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558" h="384967">
                        <a:moveTo>
                          <a:pt x="42" y="381198"/>
                        </a:moveTo>
                        <a:lnTo>
                          <a:pt x="146881" y="385165"/>
                        </a:lnTo>
                        <a:lnTo>
                          <a:pt x="182600" y="20034"/>
                        </a:lnTo>
                        <a:lnTo>
                          <a:pt x="31784" y="198"/>
                        </a:lnTo>
                        <a:lnTo>
                          <a:pt x="42" y="381198"/>
                        </a:lnTo>
                      </a:path>
                    </a:pathLst>
                  </a:custGeom>
                  <a:solidFill>
                    <a:srgbClr val="335061"/>
                  </a:solidFill>
                  <a:ln w="11906" cap="flat">
                    <a:noFill/>
                    <a:prstDash val="solid"/>
                    <a:miter/>
                  </a:ln>
                </p:spPr>
                <p:txBody>
                  <a:bodyPr rtlCol="0" anchor="ctr"/>
                  <a:lstStyle/>
                  <a:p>
                    <a:endParaRPr lang="en-IN" dirty="0"/>
                  </a:p>
                </p:txBody>
              </p:sp>
              <p:sp>
                <p:nvSpPr>
                  <p:cNvPr id="121" name="Freeform: Shape 120">
                    <a:extLst>
                      <a:ext uri="{FF2B5EF4-FFF2-40B4-BE49-F238E27FC236}">
                        <a16:creationId xmlns:a16="http://schemas.microsoft.com/office/drawing/2014/main" id="{85930D6B-722E-33E8-59E9-0FE438155C10}"/>
                      </a:ext>
                    </a:extLst>
                  </p:cNvPr>
                  <p:cNvSpPr/>
                  <p:nvPr/>
                </p:nvSpPr>
                <p:spPr>
                  <a:xfrm flipV="1">
                    <a:off x="2729507" y="3265288"/>
                    <a:ext cx="392906" cy="805648"/>
                  </a:xfrm>
                  <a:custGeom>
                    <a:avLst/>
                    <a:gdLst>
                      <a:gd name="connsiteX0" fmla="*/ 45 w 392906"/>
                      <a:gd name="connsiteY0" fmla="*/ 87 h 805648"/>
                      <a:gd name="connsiteX1" fmla="*/ 222299 w 392906"/>
                      <a:gd name="connsiteY1" fmla="*/ 11993 h 805648"/>
                      <a:gd name="connsiteX2" fmla="*/ 313572 w 392906"/>
                      <a:gd name="connsiteY2" fmla="*/ 254085 h 805648"/>
                      <a:gd name="connsiteX3" fmla="*/ 392951 w 392906"/>
                      <a:gd name="connsiteY3" fmla="*/ 587458 h 805648"/>
                      <a:gd name="connsiteX4" fmla="*/ 214357 w 392906"/>
                      <a:gd name="connsiteY4" fmla="*/ 773981 h 805648"/>
                      <a:gd name="connsiteX5" fmla="*/ 178638 w 392906"/>
                      <a:gd name="connsiteY5" fmla="*/ 805735 h 805648"/>
                      <a:gd name="connsiteX6" fmla="*/ 83388 w 392906"/>
                      <a:gd name="connsiteY6" fmla="*/ 710485 h 805648"/>
                      <a:gd name="connsiteX7" fmla="*/ 83388 w 392906"/>
                      <a:gd name="connsiteY7" fmla="*/ 341391 h 805648"/>
                      <a:gd name="connsiteX8" fmla="*/ 45 w 392906"/>
                      <a:gd name="connsiteY8" fmla="*/ 87 h 80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2906" h="805648">
                        <a:moveTo>
                          <a:pt x="45" y="87"/>
                        </a:moveTo>
                        <a:lnTo>
                          <a:pt x="222299" y="11993"/>
                        </a:lnTo>
                        <a:cubicBezTo>
                          <a:pt x="222299" y="11993"/>
                          <a:pt x="313572" y="242179"/>
                          <a:pt x="313572" y="254085"/>
                        </a:cubicBezTo>
                        <a:cubicBezTo>
                          <a:pt x="313572" y="265991"/>
                          <a:pt x="392951" y="587458"/>
                          <a:pt x="392951" y="587458"/>
                        </a:cubicBezTo>
                        <a:lnTo>
                          <a:pt x="214357" y="773981"/>
                        </a:lnTo>
                        <a:lnTo>
                          <a:pt x="178638" y="805735"/>
                        </a:lnTo>
                        <a:lnTo>
                          <a:pt x="83388" y="710485"/>
                        </a:lnTo>
                        <a:lnTo>
                          <a:pt x="83388" y="341391"/>
                        </a:lnTo>
                        <a:lnTo>
                          <a:pt x="45" y="87"/>
                        </a:lnTo>
                      </a:path>
                    </a:pathLst>
                  </a:custGeom>
                  <a:solidFill>
                    <a:srgbClr val="335061"/>
                  </a:solidFill>
                  <a:ln w="11906" cap="flat">
                    <a:noFill/>
                    <a:prstDash val="solid"/>
                    <a:miter/>
                  </a:ln>
                </p:spPr>
                <p:txBody>
                  <a:bodyPr rtlCol="0" anchor="ctr"/>
                  <a:lstStyle/>
                  <a:p>
                    <a:endParaRPr lang="en-IN" dirty="0"/>
                  </a:p>
                </p:txBody>
              </p:sp>
              <p:sp>
                <p:nvSpPr>
                  <p:cNvPr id="122" name="Freeform: Shape 121">
                    <a:extLst>
                      <a:ext uri="{FF2B5EF4-FFF2-40B4-BE49-F238E27FC236}">
                        <a16:creationId xmlns:a16="http://schemas.microsoft.com/office/drawing/2014/main" id="{AE0076F2-AF06-30CD-021F-C9FC732A85EB}"/>
                      </a:ext>
                    </a:extLst>
                  </p:cNvPr>
                  <p:cNvSpPr/>
                  <p:nvPr/>
                </p:nvSpPr>
                <p:spPr>
                  <a:xfrm flipV="1">
                    <a:off x="2689824" y="4043157"/>
                    <a:ext cx="158746" cy="144255"/>
                  </a:xfrm>
                  <a:custGeom>
                    <a:avLst/>
                    <a:gdLst>
                      <a:gd name="connsiteX0" fmla="*/ 138940 w 158746"/>
                      <a:gd name="connsiteY0" fmla="*/ 144426 h 144255"/>
                      <a:gd name="connsiteX1" fmla="*/ 41 w 158746"/>
                      <a:gd name="connsiteY1" fmla="*/ 116646 h 144255"/>
                      <a:gd name="connsiteX2" fmla="*/ 19877 w 158746"/>
                      <a:gd name="connsiteY2" fmla="*/ 5513 h 144255"/>
                      <a:gd name="connsiteX3" fmla="*/ 158787 w 158746"/>
                      <a:gd name="connsiteY3" fmla="*/ 45209 h 144255"/>
                    </a:gdLst>
                    <a:ahLst/>
                    <a:cxnLst>
                      <a:cxn ang="0">
                        <a:pos x="connsiteX0" y="connsiteY0"/>
                      </a:cxn>
                      <a:cxn ang="0">
                        <a:pos x="connsiteX1" y="connsiteY1"/>
                      </a:cxn>
                      <a:cxn ang="0">
                        <a:pos x="connsiteX2" y="connsiteY2"/>
                      </a:cxn>
                      <a:cxn ang="0">
                        <a:pos x="connsiteX3" y="connsiteY3"/>
                      </a:cxn>
                    </a:cxnLst>
                    <a:rect l="l" t="t" r="r" b="b"/>
                    <a:pathLst>
                      <a:path w="158746" h="144255">
                        <a:moveTo>
                          <a:pt x="138940" y="144426"/>
                        </a:moveTo>
                        <a:lnTo>
                          <a:pt x="41" y="116646"/>
                        </a:lnTo>
                        <a:lnTo>
                          <a:pt x="19877" y="5513"/>
                        </a:lnTo>
                        <a:cubicBezTo>
                          <a:pt x="71467" y="-18299"/>
                          <a:pt x="158787" y="45209"/>
                          <a:pt x="158787" y="45209"/>
                        </a:cubicBezTo>
                      </a:path>
                    </a:pathLst>
                  </a:custGeom>
                  <a:solidFill>
                    <a:srgbClr val="49728B"/>
                  </a:solidFill>
                  <a:ln w="11906" cap="flat">
                    <a:noFill/>
                    <a:prstDash val="solid"/>
                    <a:miter/>
                  </a:ln>
                </p:spPr>
                <p:txBody>
                  <a:bodyPr rtlCol="0" anchor="ctr"/>
                  <a:lstStyle/>
                  <a:p>
                    <a:endParaRPr lang="en-IN" dirty="0"/>
                  </a:p>
                </p:txBody>
              </p:sp>
              <p:sp>
                <p:nvSpPr>
                  <p:cNvPr id="123" name="Freeform: Shape 122">
                    <a:extLst>
                      <a:ext uri="{FF2B5EF4-FFF2-40B4-BE49-F238E27FC236}">
                        <a16:creationId xmlns:a16="http://schemas.microsoft.com/office/drawing/2014/main" id="{C1C8D192-CB85-F448-323A-C75B41202DEA}"/>
                      </a:ext>
                    </a:extLst>
                  </p:cNvPr>
                  <p:cNvSpPr/>
                  <p:nvPr/>
                </p:nvSpPr>
                <p:spPr>
                  <a:xfrm flipV="1">
                    <a:off x="2832699" y="3265288"/>
                    <a:ext cx="285750" cy="289714"/>
                  </a:xfrm>
                  <a:custGeom>
                    <a:avLst/>
                    <a:gdLst>
                      <a:gd name="connsiteX0" fmla="*/ 46 w 285750"/>
                      <a:gd name="connsiteY0" fmla="*/ 206409 h 289714"/>
                      <a:gd name="connsiteX1" fmla="*/ 277854 w 285750"/>
                      <a:gd name="connsiteY1" fmla="*/ 38 h 289714"/>
                      <a:gd name="connsiteX2" fmla="*/ 285796 w 285750"/>
                      <a:gd name="connsiteY2" fmla="*/ 95288 h 289714"/>
                      <a:gd name="connsiteX3" fmla="*/ 75448 w 285750"/>
                      <a:gd name="connsiteY3" fmla="*/ 289753 h 289714"/>
                      <a:gd name="connsiteX4" fmla="*/ 46 w 285750"/>
                      <a:gd name="connsiteY4" fmla="*/ 206409 h 289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0" h="289714">
                        <a:moveTo>
                          <a:pt x="46" y="206409"/>
                        </a:moveTo>
                        <a:lnTo>
                          <a:pt x="277854" y="38"/>
                        </a:lnTo>
                        <a:lnTo>
                          <a:pt x="285796" y="95288"/>
                        </a:lnTo>
                        <a:lnTo>
                          <a:pt x="75448" y="289753"/>
                        </a:lnTo>
                        <a:lnTo>
                          <a:pt x="46" y="206409"/>
                        </a:lnTo>
                      </a:path>
                    </a:pathLst>
                  </a:custGeom>
                  <a:solidFill>
                    <a:srgbClr val="49728B"/>
                  </a:solidFill>
                  <a:ln w="11906" cap="flat">
                    <a:noFill/>
                    <a:prstDash val="solid"/>
                    <a:miter/>
                  </a:ln>
                </p:spPr>
                <p:txBody>
                  <a:bodyPr rtlCol="0" anchor="ctr"/>
                  <a:lstStyle/>
                  <a:p>
                    <a:endParaRPr lang="en-IN" dirty="0"/>
                  </a:p>
                </p:txBody>
              </p:sp>
              <p:sp>
                <p:nvSpPr>
                  <p:cNvPr id="124" name="Freeform: Shape 123">
                    <a:extLst>
                      <a:ext uri="{FF2B5EF4-FFF2-40B4-BE49-F238E27FC236}">
                        <a16:creationId xmlns:a16="http://schemas.microsoft.com/office/drawing/2014/main" id="{B424E8AD-6483-7A2B-148E-E28F9256D2E9}"/>
                      </a:ext>
                    </a:extLst>
                  </p:cNvPr>
                  <p:cNvSpPr/>
                  <p:nvPr/>
                </p:nvSpPr>
                <p:spPr>
                  <a:xfrm flipV="1">
                    <a:off x="2086565" y="4070937"/>
                    <a:ext cx="617939" cy="821568"/>
                  </a:xfrm>
                  <a:custGeom>
                    <a:avLst/>
                    <a:gdLst>
                      <a:gd name="connsiteX0" fmla="*/ 129826 w 617939"/>
                      <a:gd name="connsiteY0" fmla="*/ 39926 h 821568"/>
                      <a:gd name="connsiteX1" fmla="*/ 47659 w 617939"/>
                      <a:gd name="connsiteY1" fmla="*/ 373348 h 821568"/>
                      <a:gd name="connsiteX2" fmla="*/ 6792 w 617939"/>
                      <a:gd name="connsiteY2" fmla="*/ 619365 h 821568"/>
                      <a:gd name="connsiteX3" fmla="*/ 33 w 617939"/>
                      <a:gd name="connsiteY3" fmla="*/ 801973 h 821568"/>
                      <a:gd name="connsiteX4" fmla="*/ 371923 w 617939"/>
                      <a:gd name="connsiteY4" fmla="*/ 821771 h 821568"/>
                      <a:gd name="connsiteX5" fmla="*/ 603292 w 617939"/>
                      <a:gd name="connsiteY5" fmla="*/ 821809 h 821568"/>
                      <a:gd name="connsiteX6" fmla="*/ 582254 w 617939"/>
                      <a:gd name="connsiteY6" fmla="*/ 405052 h 821568"/>
                      <a:gd name="connsiteX7" fmla="*/ 617973 w 617939"/>
                      <a:gd name="connsiteY7" fmla="*/ 83584 h 821568"/>
                      <a:gd name="connsiteX8" fmla="*/ 614008 w 617939"/>
                      <a:gd name="connsiteY8" fmla="*/ 24053 h 821568"/>
                      <a:gd name="connsiteX9" fmla="*/ 312392 w 617939"/>
                      <a:gd name="connsiteY9" fmla="*/ 240 h 821568"/>
                      <a:gd name="connsiteX10" fmla="*/ 129826 w 617939"/>
                      <a:gd name="connsiteY10" fmla="*/ 39926 h 821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939" h="821568">
                        <a:moveTo>
                          <a:pt x="129826" y="39926"/>
                        </a:moveTo>
                        <a:lnTo>
                          <a:pt x="47659" y="373348"/>
                        </a:lnTo>
                        <a:lnTo>
                          <a:pt x="6792" y="619365"/>
                        </a:lnTo>
                        <a:lnTo>
                          <a:pt x="33" y="801973"/>
                        </a:lnTo>
                        <a:lnTo>
                          <a:pt x="371923" y="821771"/>
                        </a:lnTo>
                        <a:lnTo>
                          <a:pt x="603292" y="821809"/>
                        </a:lnTo>
                        <a:lnTo>
                          <a:pt x="582254" y="405052"/>
                        </a:lnTo>
                        <a:lnTo>
                          <a:pt x="617973" y="83584"/>
                        </a:lnTo>
                        <a:lnTo>
                          <a:pt x="614008" y="24053"/>
                        </a:lnTo>
                        <a:lnTo>
                          <a:pt x="312392" y="240"/>
                        </a:lnTo>
                        <a:lnTo>
                          <a:pt x="129826" y="39926"/>
                        </a:lnTo>
                      </a:path>
                    </a:pathLst>
                  </a:custGeom>
                  <a:solidFill>
                    <a:srgbClr val="FFFFFF"/>
                  </a:solidFill>
                  <a:ln w="11906" cap="flat">
                    <a:noFill/>
                    <a:prstDash val="solid"/>
                    <a:miter/>
                  </a:ln>
                </p:spPr>
                <p:txBody>
                  <a:bodyPr rtlCol="0" anchor="ctr"/>
                  <a:lstStyle/>
                  <a:p>
                    <a:endParaRPr lang="en-IN" dirty="0"/>
                  </a:p>
                </p:txBody>
              </p:sp>
              <p:sp>
                <p:nvSpPr>
                  <p:cNvPr id="125" name="Freeform: Shape 124">
                    <a:extLst>
                      <a:ext uri="{FF2B5EF4-FFF2-40B4-BE49-F238E27FC236}">
                        <a16:creationId xmlns:a16="http://schemas.microsoft.com/office/drawing/2014/main" id="{B4F65651-0FFD-A524-3EC4-105B68BC975E}"/>
                      </a:ext>
                    </a:extLst>
                  </p:cNvPr>
                  <p:cNvSpPr/>
                  <p:nvPr/>
                </p:nvSpPr>
                <p:spPr>
                  <a:xfrm flipV="1">
                    <a:off x="2384221" y="4043148"/>
                    <a:ext cx="373063" cy="825508"/>
                  </a:xfrm>
                  <a:custGeom>
                    <a:avLst/>
                    <a:gdLst>
                      <a:gd name="connsiteX0" fmla="*/ 254038 w 373063"/>
                      <a:gd name="connsiteY0" fmla="*/ 801922 h 825508"/>
                      <a:gd name="connsiteX1" fmla="*/ 293733 w 373063"/>
                      <a:gd name="connsiteY1" fmla="*/ 95486 h 825508"/>
                      <a:gd name="connsiteX2" fmla="*/ 37 w 373063"/>
                      <a:gd name="connsiteY2" fmla="*/ 235 h 825508"/>
                      <a:gd name="connsiteX3" fmla="*/ 333417 w 373063"/>
                      <a:gd name="connsiteY3" fmla="*/ 12142 h 825508"/>
                      <a:gd name="connsiteX4" fmla="*/ 373101 w 373063"/>
                      <a:gd name="connsiteY4" fmla="*/ 35954 h 825508"/>
                      <a:gd name="connsiteX5" fmla="*/ 325476 w 373063"/>
                      <a:gd name="connsiteY5" fmla="*/ 686822 h 825508"/>
                      <a:gd name="connsiteX6" fmla="*/ 313569 w 373063"/>
                      <a:gd name="connsiteY6" fmla="*/ 825744 h 82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063" h="825508">
                        <a:moveTo>
                          <a:pt x="254038" y="801922"/>
                        </a:moveTo>
                        <a:cubicBezTo>
                          <a:pt x="254038" y="801922"/>
                          <a:pt x="234202" y="389165"/>
                          <a:pt x="293733" y="95486"/>
                        </a:cubicBezTo>
                        <a:cubicBezTo>
                          <a:pt x="293733" y="95486"/>
                          <a:pt x="174671" y="20071"/>
                          <a:pt x="37" y="235"/>
                        </a:cubicBezTo>
                        <a:lnTo>
                          <a:pt x="333417" y="12142"/>
                        </a:lnTo>
                        <a:lnTo>
                          <a:pt x="373101" y="35954"/>
                        </a:lnTo>
                        <a:lnTo>
                          <a:pt x="325476" y="686822"/>
                        </a:lnTo>
                        <a:lnTo>
                          <a:pt x="313569" y="825744"/>
                        </a:lnTo>
                      </a:path>
                    </a:pathLst>
                  </a:custGeom>
                  <a:solidFill>
                    <a:srgbClr val="DCD9D8"/>
                  </a:solidFill>
                  <a:ln w="11906" cap="flat">
                    <a:noFill/>
                    <a:prstDash val="solid"/>
                    <a:miter/>
                  </a:ln>
                </p:spPr>
                <p:txBody>
                  <a:bodyPr rtlCol="0" anchor="ctr"/>
                  <a:lstStyle/>
                  <a:p>
                    <a:endParaRPr lang="en-IN" dirty="0"/>
                  </a:p>
                </p:txBody>
              </p:sp>
              <p:sp>
                <p:nvSpPr>
                  <p:cNvPr id="126" name="Freeform: Shape 125">
                    <a:extLst>
                      <a:ext uri="{FF2B5EF4-FFF2-40B4-BE49-F238E27FC236}">
                        <a16:creationId xmlns:a16="http://schemas.microsoft.com/office/drawing/2014/main" id="{490360B6-CE10-FEAD-461B-37569664BBED}"/>
                      </a:ext>
                    </a:extLst>
                  </p:cNvPr>
                  <p:cNvSpPr/>
                  <p:nvPr/>
                </p:nvSpPr>
                <p:spPr>
                  <a:xfrm flipV="1">
                    <a:off x="2836664" y="3959852"/>
                    <a:ext cx="534602" cy="440531"/>
                  </a:xfrm>
                  <a:custGeom>
                    <a:avLst/>
                    <a:gdLst>
                      <a:gd name="connsiteX0" fmla="*/ 42530 w 534602"/>
                      <a:gd name="connsiteY0" fmla="*/ 183 h 440531"/>
                      <a:gd name="connsiteX1" fmla="*/ 197311 w 534602"/>
                      <a:gd name="connsiteY1" fmla="*/ 43841 h 440531"/>
                      <a:gd name="connsiteX2" fmla="*/ 490991 w 534602"/>
                      <a:gd name="connsiteY2" fmla="*/ 59715 h 440531"/>
                      <a:gd name="connsiteX3" fmla="*/ 534651 w 534602"/>
                      <a:gd name="connsiteY3" fmla="*/ 194647 h 440531"/>
                      <a:gd name="connsiteX4" fmla="*/ 455272 w 534602"/>
                      <a:gd name="connsiteY4" fmla="*/ 428808 h 440531"/>
                      <a:gd name="connsiteX5" fmla="*/ 363999 w 534602"/>
                      <a:gd name="connsiteY5" fmla="*/ 440715 h 440531"/>
                      <a:gd name="connsiteX6" fmla="*/ 236995 w 534602"/>
                      <a:gd name="connsiteY6" fmla="*/ 401029 h 440531"/>
                      <a:gd name="connsiteX7" fmla="*/ 115146 w 534602"/>
                      <a:gd name="connsiteY7" fmla="*/ 341535 h 440531"/>
                      <a:gd name="connsiteX8" fmla="*/ 50459 w 534602"/>
                      <a:gd name="connsiteY8" fmla="*/ 353404 h 440531"/>
                      <a:gd name="connsiteX9" fmla="*/ 48 w 534602"/>
                      <a:gd name="connsiteY9" fmla="*/ 333596 h 440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4602" h="440531">
                        <a:moveTo>
                          <a:pt x="42530" y="183"/>
                        </a:moveTo>
                        <a:lnTo>
                          <a:pt x="197311" y="43841"/>
                        </a:lnTo>
                        <a:lnTo>
                          <a:pt x="490991" y="59715"/>
                        </a:lnTo>
                        <a:lnTo>
                          <a:pt x="534651" y="194647"/>
                        </a:lnTo>
                        <a:lnTo>
                          <a:pt x="455272" y="428808"/>
                        </a:lnTo>
                        <a:lnTo>
                          <a:pt x="363999" y="440715"/>
                        </a:lnTo>
                        <a:lnTo>
                          <a:pt x="236995" y="401029"/>
                        </a:lnTo>
                        <a:lnTo>
                          <a:pt x="115146" y="341535"/>
                        </a:lnTo>
                        <a:lnTo>
                          <a:pt x="50459" y="353404"/>
                        </a:lnTo>
                        <a:lnTo>
                          <a:pt x="48" y="333596"/>
                        </a:lnTo>
                      </a:path>
                    </a:pathLst>
                  </a:custGeom>
                  <a:solidFill>
                    <a:srgbClr val="FFFFFF"/>
                  </a:solidFill>
                  <a:ln w="11906" cap="flat">
                    <a:noFill/>
                    <a:prstDash val="solid"/>
                    <a:miter/>
                  </a:ln>
                </p:spPr>
                <p:txBody>
                  <a:bodyPr rtlCol="0" anchor="ctr"/>
                  <a:lstStyle/>
                  <a:p>
                    <a:endParaRPr lang="en-IN" dirty="0"/>
                  </a:p>
                </p:txBody>
              </p:sp>
              <p:sp>
                <p:nvSpPr>
                  <p:cNvPr id="127" name="Freeform: Shape 126">
                    <a:extLst>
                      <a:ext uri="{FF2B5EF4-FFF2-40B4-BE49-F238E27FC236}">
                        <a16:creationId xmlns:a16="http://schemas.microsoft.com/office/drawing/2014/main" id="{199B6B8D-A8B4-DB07-1015-5D42D32CE2FF}"/>
                      </a:ext>
                    </a:extLst>
                  </p:cNvPr>
                  <p:cNvSpPr/>
                  <p:nvPr/>
                </p:nvSpPr>
                <p:spPr>
                  <a:xfrm flipV="1">
                    <a:off x="2876347" y="4039195"/>
                    <a:ext cx="488156" cy="365117"/>
                  </a:xfrm>
                  <a:custGeom>
                    <a:avLst/>
                    <a:gdLst>
                      <a:gd name="connsiteX0" fmla="*/ 49 w 488156"/>
                      <a:gd name="connsiteY0" fmla="*/ 83535 h 365117"/>
                      <a:gd name="connsiteX1" fmla="*/ 119111 w 488156"/>
                      <a:gd name="connsiteY1" fmla="*/ 127183 h 365117"/>
                      <a:gd name="connsiteX2" fmla="*/ 75463 w 488156"/>
                      <a:gd name="connsiteY2" fmla="*/ 345472 h 365117"/>
                      <a:gd name="connsiteX3" fmla="*/ 127053 w 488156"/>
                      <a:gd name="connsiteY3" fmla="*/ 365308 h 365117"/>
                      <a:gd name="connsiteX4" fmla="*/ 162772 w 488156"/>
                      <a:gd name="connsiteY4" fmla="*/ 135127 h 365117"/>
                      <a:gd name="connsiteX5" fmla="*/ 404861 w 488156"/>
                      <a:gd name="connsiteY5" fmla="*/ 123221 h 365117"/>
                      <a:gd name="connsiteX6" fmla="*/ 440580 w 488156"/>
                      <a:gd name="connsiteY6" fmla="*/ 309754 h 365117"/>
                      <a:gd name="connsiteX7" fmla="*/ 484240 w 488156"/>
                      <a:gd name="connsiteY7" fmla="*/ 182752 h 365117"/>
                      <a:gd name="connsiteX8" fmla="*/ 488205 w 488156"/>
                      <a:gd name="connsiteY8" fmla="*/ 111315 h 365117"/>
                      <a:gd name="connsiteX9" fmla="*/ 424709 w 488156"/>
                      <a:gd name="connsiteY9" fmla="*/ 16065 h 365117"/>
                      <a:gd name="connsiteX10" fmla="*/ 353272 w 488156"/>
                      <a:gd name="connsiteY10" fmla="*/ 191 h 365117"/>
                      <a:gd name="connsiteX11" fmla="*/ 234209 w 488156"/>
                      <a:gd name="connsiteY11" fmla="*/ 4158 h 365117"/>
                      <a:gd name="connsiteX12" fmla="*/ 194525 w 488156"/>
                      <a:gd name="connsiteY12" fmla="*/ 55746 h 365117"/>
                      <a:gd name="connsiteX13" fmla="*/ 55615 w 488156"/>
                      <a:gd name="connsiteY13" fmla="*/ 35910 h 365117"/>
                      <a:gd name="connsiteX14" fmla="*/ 11955 w 488156"/>
                      <a:gd name="connsiteY14" fmla="*/ 20027 h 36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8156" h="365117">
                        <a:moveTo>
                          <a:pt x="49" y="83535"/>
                        </a:moveTo>
                        <a:cubicBezTo>
                          <a:pt x="49" y="83535"/>
                          <a:pt x="103228" y="131150"/>
                          <a:pt x="119111" y="127183"/>
                        </a:cubicBezTo>
                        <a:lnTo>
                          <a:pt x="75463" y="345472"/>
                        </a:lnTo>
                        <a:lnTo>
                          <a:pt x="127053" y="365308"/>
                        </a:lnTo>
                        <a:cubicBezTo>
                          <a:pt x="127053" y="365308"/>
                          <a:pt x="162772" y="158940"/>
                          <a:pt x="162772" y="135127"/>
                        </a:cubicBezTo>
                        <a:cubicBezTo>
                          <a:pt x="162772" y="135127"/>
                          <a:pt x="385014" y="123221"/>
                          <a:pt x="404861" y="123221"/>
                        </a:cubicBezTo>
                        <a:cubicBezTo>
                          <a:pt x="404861" y="123221"/>
                          <a:pt x="452486" y="214504"/>
                          <a:pt x="440580" y="309754"/>
                        </a:cubicBezTo>
                        <a:lnTo>
                          <a:pt x="484240" y="182752"/>
                        </a:lnTo>
                        <a:lnTo>
                          <a:pt x="488205" y="111315"/>
                        </a:lnTo>
                        <a:lnTo>
                          <a:pt x="424709" y="16065"/>
                        </a:lnTo>
                        <a:lnTo>
                          <a:pt x="353272" y="191"/>
                        </a:lnTo>
                        <a:lnTo>
                          <a:pt x="234209" y="4158"/>
                        </a:lnTo>
                        <a:lnTo>
                          <a:pt x="194525" y="55746"/>
                        </a:lnTo>
                        <a:lnTo>
                          <a:pt x="55615" y="35910"/>
                        </a:lnTo>
                        <a:lnTo>
                          <a:pt x="11955" y="20027"/>
                        </a:lnTo>
                      </a:path>
                    </a:pathLst>
                  </a:custGeom>
                  <a:solidFill>
                    <a:srgbClr val="DCD9D8"/>
                  </a:solidFill>
                  <a:ln w="11906" cap="flat">
                    <a:noFill/>
                    <a:prstDash val="solid"/>
                    <a:miter/>
                  </a:ln>
                </p:spPr>
                <p:txBody>
                  <a:bodyPr rtlCol="0" anchor="ctr"/>
                  <a:lstStyle/>
                  <a:p>
                    <a:endParaRPr lang="en-IN" dirty="0"/>
                  </a:p>
                </p:txBody>
              </p:sp>
              <p:sp>
                <p:nvSpPr>
                  <p:cNvPr id="128" name="Freeform: Shape 127">
                    <a:extLst>
                      <a:ext uri="{FF2B5EF4-FFF2-40B4-BE49-F238E27FC236}">
                        <a16:creationId xmlns:a16="http://schemas.microsoft.com/office/drawing/2014/main" id="{26B8B1E1-C3BF-AA14-1C3B-019ED955062C}"/>
                      </a:ext>
                    </a:extLst>
                  </p:cNvPr>
                  <p:cNvSpPr/>
                  <p:nvPr/>
                </p:nvSpPr>
                <p:spPr>
                  <a:xfrm flipV="1">
                    <a:off x="2541793" y="3630441"/>
                    <a:ext cx="226218" cy="408790"/>
                  </a:xfrm>
                  <a:custGeom>
                    <a:avLst/>
                    <a:gdLst>
                      <a:gd name="connsiteX0" fmla="*/ 178633 w 226218"/>
                      <a:gd name="connsiteY0" fmla="*/ 118 h 408790"/>
                      <a:gd name="connsiteX1" fmla="*/ 91324 w 226218"/>
                      <a:gd name="connsiteY1" fmla="*/ 222373 h 408790"/>
                      <a:gd name="connsiteX2" fmla="*/ 39 w 226218"/>
                      <a:gd name="connsiteY2" fmla="*/ 353342 h 408790"/>
                      <a:gd name="connsiteX3" fmla="*/ 47664 w 226218"/>
                      <a:gd name="connsiteY3" fmla="*/ 408908 h 408790"/>
                      <a:gd name="connsiteX4" fmla="*/ 138949 w 226218"/>
                      <a:gd name="connsiteY4" fmla="*/ 408908 h 408790"/>
                      <a:gd name="connsiteX5" fmla="*/ 226258 w 226218"/>
                      <a:gd name="connsiteY5" fmla="*/ 377154 h 408790"/>
                      <a:gd name="connsiteX6" fmla="*/ 218328 w 226218"/>
                      <a:gd name="connsiteY6" fmla="*/ 230312 h 408790"/>
                      <a:gd name="connsiteX7" fmla="*/ 178633 w 226218"/>
                      <a:gd name="connsiteY7" fmla="*/ 118 h 408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218" h="408790">
                        <a:moveTo>
                          <a:pt x="178633" y="118"/>
                        </a:moveTo>
                        <a:lnTo>
                          <a:pt x="91324" y="222373"/>
                        </a:lnTo>
                        <a:lnTo>
                          <a:pt x="39" y="353342"/>
                        </a:lnTo>
                        <a:cubicBezTo>
                          <a:pt x="39" y="353342"/>
                          <a:pt x="19875" y="408908"/>
                          <a:pt x="47664" y="408908"/>
                        </a:cubicBezTo>
                        <a:cubicBezTo>
                          <a:pt x="75453" y="408908"/>
                          <a:pt x="138949" y="408908"/>
                          <a:pt x="138949" y="408908"/>
                        </a:cubicBezTo>
                        <a:lnTo>
                          <a:pt x="226258" y="377154"/>
                        </a:lnTo>
                        <a:lnTo>
                          <a:pt x="218328" y="230312"/>
                        </a:lnTo>
                        <a:lnTo>
                          <a:pt x="178633" y="118"/>
                        </a:lnTo>
                      </a:path>
                    </a:pathLst>
                  </a:custGeom>
                  <a:solidFill>
                    <a:srgbClr val="FFFFFF"/>
                  </a:solidFill>
                  <a:ln w="11906" cap="flat">
                    <a:noFill/>
                    <a:prstDash val="solid"/>
                    <a:miter/>
                  </a:ln>
                </p:spPr>
                <p:txBody>
                  <a:bodyPr rtlCol="0" anchor="ctr"/>
                  <a:lstStyle/>
                  <a:p>
                    <a:endParaRPr lang="en-IN" dirty="0"/>
                  </a:p>
                </p:txBody>
              </p:sp>
              <p:sp>
                <p:nvSpPr>
                  <p:cNvPr id="129" name="Freeform: Shape 128">
                    <a:extLst>
                      <a:ext uri="{FF2B5EF4-FFF2-40B4-BE49-F238E27FC236}">
                        <a16:creationId xmlns:a16="http://schemas.microsoft.com/office/drawing/2014/main" id="{CE1E4AFD-E87B-9656-EF8B-C8B24F31ADF4}"/>
                      </a:ext>
                    </a:extLst>
                  </p:cNvPr>
                  <p:cNvSpPr/>
                  <p:nvPr/>
                </p:nvSpPr>
                <p:spPr>
                  <a:xfrm flipV="1">
                    <a:off x="2535043" y="3622464"/>
                    <a:ext cx="226218" cy="381011"/>
                  </a:xfrm>
                  <a:custGeom>
                    <a:avLst/>
                    <a:gdLst>
                      <a:gd name="connsiteX0" fmla="*/ 202445 w 226218"/>
                      <a:gd name="connsiteY0" fmla="*/ 39809 h 381011"/>
                      <a:gd name="connsiteX1" fmla="*/ 91312 w 226218"/>
                      <a:gd name="connsiteY1" fmla="*/ 285864 h 381011"/>
                      <a:gd name="connsiteX2" fmla="*/ 138937 w 226218"/>
                      <a:gd name="connsiteY2" fmla="*/ 321583 h 381011"/>
                      <a:gd name="connsiteX3" fmla="*/ 226258 w 226218"/>
                      <a:gd name="connsiteY3" fmla="*/ 277934 h 381011"/>
                      <a:gd name="connsiteX4" fmla="*/ 226258 w 226218"/>
                      <a:gd name="connsiteY4" fmla="*/ 353337 h 381011"/>
                      <a:gd name="connsiteX5" fmla="*/ 91312 w 226218"/>
                      <a:gd name="connsiteY5" fmla="*/ 381126 h 381011"/>
                      <a:gd name="connsiteX6" fmla="*/ 39 w 226218"/>
                      <a:gd name="connsiteY6" fmla="*/ 369220 h 381011"/>
                      <a:gd name="connsiteX7" fmla="*/ 154820 w 226218"/>
                      <a:gd name="connsiteY7" fmla="*/ 4091 h 381011"/>
                      <a:gd name="connsiteX8" fmla="*/ 186562 w 226218"/>
                      <a:gd name="connsiteY8" fmla="*/ 114 h 38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6218" h="381011">
                        <a:moveTo>
                          <a:pt x="202445" y="39809"/>
                        </a:moveTo>
                        <a:cubicBezTo>
                          <a:pt x="202445" y="39809"/>
                          <a:pt x="91312" y="254112"/>
                          <a:pt x="91312" y="285864"/>
                        </a:cubicBezTo>
                        <a:cubicBezTo>
                          <a:pt x="91312" y="285864"/>
                          <a:pt x="111148" y="333489"/>
                          <a:pt x="138937" y="321583"/>
                        </a:cubicBezTo>
                        <a:cubicBezTo>
                          <a:pt x="166726" y="309676"/>
                          <a:pt x="226258" y="277934"/>
                          <a:pt x="226258" y="277934"/>
                        </a:cubicBezTo>
                        <a:lnTo>
                          <a:pt x="226258" y="353337"/>
                        </a:lnTo>
                        <a:lnTo>
                          <a:pt x="91312" y="381126"/>
                        </a:lnTo>
                        <a:lnTo>
                          <a:pt x="39" y="369220"/>
                        </a:lnTo>
                        <a:lnTo>
                          <a:pt x="154820" y="4091"/>
                        </a:lnTo>
                        <a:lnTo>
                          <a:pt x="186562" y="114"/>
                        </a:lnTo>
                      </a:path>
                    </a:pathLst>
                  </a:custGeom>
                  <a:solidFill>
                    <a:srgbClr val="DCD9D8"/>
                  </a:solidFill>
                  <a:ln w="11906" cap="flat">
                    <a:noFill/>
                    <a:prstDash val="solid"/>
                    <a:miter/>
                  </a:ln>
                </p:spPr>
                <p:txBody>
                  <a:bodyPr rtlCol="0" anchor="ctr"/>
                  <a:lstStyle/>
                  <a:p>
                    <a:endParaRPr lang="en-IN" dirty="0"/>
                  </a:p>
                </p:txBody>
              </p:sp>
              <p:sp>
                <p:nvSpPr>
                  <p:cNvPr id="130" name="Freeform: Shape 129">
                    <a:extLst>
                      <a:ext uri="{FF2B5EF4-FFF2-40B4-BE49-F238E27FC236}">
                        <a16:creationId xmlns:a16="http://schemas.microsoft.com/office/drawing/2014/main" id="{F53B5A7F-A3DD-F336-B421-E8E385434BB8}"/>
                      </a:ext>
                    </a:extLst>
                  </p:cNvPr>
                  <p:cNvSpPr/>
                  <p:nvPr/>
                </p:nvSpPr>
                <p:spPr>
                  <a:xfrm flipV="1">
                    <a:off x="2038940" y="3396245"/>
                    <a:ext cx="213140" cy="162758"/>
                  </a:xfrm>
                  <a:custGeom>
                    <a:avLst/>
                    <a:gdLst>
                      <a:gd name="connsiteX0" fmla="*/ 213169 w 213140"/>
                      <a:gd name="connsiteY0" fmla="*/ 119101 h 162758"/>
                      <a:gd name="connsiteX1" fmla="*/ 103222 w 213140"/>
                      <a:gd name="connsiteY1" fmla="*/ 131055 h 162758"/>
                      <a:gd name="connsiteX2" fmla="*/ 28 w 213140"/>
                      <a:gd name="connsiteY2" fmla="*/ 162809 h 162758"/>
                      <a:gd name="connsiteX3" fmla="*/ 28 w 213140"/>
                      <a:gd name="connsiteY3" fmla="*/ 127090 h 162758"/>
                      <a:gd name="connsiteX4" fmla="*/ 50449 w 213140"/>
                      <a:gd name="connsiteY4" fmla="*/ 71488 h 162758"/>
                      <a:gd name="connsiteX5" fmla="*/ 209197 w 213140"/>
                      <a:gd name="connsiteY5" fmla="*/ 51 h 16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140" h="162758">
                        <a:moveTo>
                          <a:pt x="213169" y="119101"/>
                        </a:moveTo>
                        <a:lnTo>
                          <a:pt x="103222" y="131055"/>
                        </a:lnTo>
                        <a:lnTo>
                          <a:pt x="28" y="162809"/>
                        </a:lnTo>
                        <a:lnTo>
                          <a:pt x="28" y="127090"/>
                        </a:lnTo>
                        <a:lnTo>
                          <a:pt x="50449" y="71488"/>
                        </a:lnTo>
                        <a:lnTo>
                          <a:pt x="209197" y="51"/>
                        </a:lnTo>
                      </a:path>
                    </a:pathLst>
                  </a:custGeom>
                  <a:solidFill>
                    <a:srgbClr val="FFFFFF"/>
                  </a:solidFill>
                  <a:ln w="11906" cap="flat">
                    <a:noFill/>
                    <a:prstDash val="solid"/>
                    <a:miter/>
                  </a:ln>
                </p:spPr>
                <p:txBody>
                  <a:bodyPr rtlCol="0" anchor="ctr"/>
                  <a:lstStyle/>
                  <a:p>
                    <a:endParaRPr lang="en-IN" dirty="0"/>
                  </a:p>
                </p:txBody>
              </p:sp>
              <p:sp>
                <p:nvSpPr>
                  <p:cNvPr id="131" name="Freeform: Shape 130">
                    <a:extLst>
                      <a:ext uri="{FF2B5EF4-FFF2-40B4-BE49-F238E27FC236}">
                        <a16:creationId xmlns:a16="http://schemas.microsoft.com/office/drawing/2014/main" id="{48C8C536-BD5B-783D-7E89-5EE276C55696}"/>
                      </a:ext>
                    </a:extLst>
                  </p:cNvPr>
                  <p:cNvSpPr/>
                  <p:nvPr/>
                </p:nvSpPr>
                <p:spPr>
                  <a:xfrm flipV="1">
                    <a:off x="2062767" y="3451848"/>
                    <a:ext cx="178579" cy="87272"/>
                  </a:xfrm>
                  <a:custGeom>
                    <a:avLst/>
                    <a:gdLst>
                      <a:gd name="connsiteX0" fmla="*/ 11935 w 178579"/>
                      <a:gd name="connsiteY0" fmla="*/ 87327 h 87272"/>
                      <a:gd name="connsiteX1" fmla="*/ 174660 w 178579"/>
                      <a:gd name="connsiteY1" fmla="*/ 47631 h 87272"/>
                      <a:gd name="connsiteX2" fmla="*/ 178608 w 178579"/>
                      <a:gd name="connsiteY2" fmla="*/ 54 h 87272"/>
                      <a:gd name="connsiteX3" fmla="*/ 67504 w 178579"/>
                      <a:gd name="connsiteY3" fmla="*/ 23819 h 87272"/>
                      <a:gd name="connsiteX4" fmla="*/ 28 w 178579"/>
                      <a:gd name="connsiteY4" fmla="*/ 71444 h 87272"/>
                      <a:gd name="connsiteX5" fmla="*/ 11935 w 178579"/>
                      <a:gd name="connsiteY5" fmla="*/ 87327 h 8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579" h="87272">
                        <a:moveTo>
                          <a:pt x="11935" y="87327"/>
                        </a:moveTo>
                        <a:cubicBezTo>
                          <a:pt x="11935" y="87327"/>
                          <a:pt x="134974" y="35725"/>
                          <a:pt x="174660" y="47631"/>
                        </a:cubicBezTo>
                        <a:lnTo>
                          <a:pt x="178608" y="54"/>
                        </a:lnTo>
                        <a:lnTo>
                          <a:pt x="67504" y="23819"/>
                        </a:lnTo>
                        <a:lnTo>
                          <a:pt x="28" y="71444"/>
                        </a:lnTo>
                        <a:lnTo>
                          <a:pt x="11935" y="87327"/>
                        </a:lnTo>
                      </a:path>
                    </a:pathLst>
                  </a:custGeom>
                  <a:solidFill>
                    <a:srgbClr val="DCD9D8"/>
                  </a:solidFill>
                  <a:ln w="11906" cap="flat">
                    <a:noFill/>
                    <a:prstDash val="solid"/>
                    <a:miter/>
                  </a:ln>
                </p:spPr>
                <p:txBody>
                  <a:bodyPr rtlCol="0" anchor="ctr"/>
                  <a:lstStyle/>
                  <a:p>
                    <a:endParaRPr lang="en-IN" dirty="0"/>
                  </a:p>
                </p:txBody>
              </p:sp>
              <p:sp>
                <p:nvSpPr>
                  <p:cNvPr id="132" name="Freeform: Shape 131">
                    <a:extLst>
                      <a:ext uri="{FF2B5EF4-FFF2-40B4-BE49-F238E27FC236}">
                        <a16:creationId xmlns:a16="http://schemas.microsoft.com/office/drawing/2014/main" id="{9FEC0EF7-8693-A4EB-6CDC-7BE61C3083A4}"/>
                      </a:ext>
                    </a:extLst>
                  </p:cNvPr>
                  <p:cNvSpPr/>
                  <p:nvPr/>
                </p:nvSpPr>
                <p:spPr>
                  <a:xfrm flipV="1">
                    <a:off x="2681216" y="3424023"/>
                    <a:ext cx="213808" cy="219931"/>
                  </a:xfrm>
                  <a:custGeom>
                    <a:avLst/>
                    <a:gdLst>
                      <a:gd name="connsiteX0" fmla="*/ 197543 w 213808"/>
                      <a:gd name="connsiteY0" fmla="*/ 61 h 219931"/>
                      <a:gd name="connsiteX1" fmla="*/ 16091 w 213808"/>
                      <a:gd name="connsiteY1" fmla="*/ 25064 h 219931"/>
                      <a:gd name="connsiteX2" fmla="*/ 18377 w 213808"/>
                      <a:gd name="connsiteY2" fmla="*/ 84060 h 219931"/>
                      <a:gd name="connsiteX3" fmla="*/ 80552 w 213808"/>
                      <a:gd name="connsiteY3" fmla="*/ 97097 h 219931"/>
                      <a:gd name="connsiteX4" fmla="*/ 11484 w 213808"/>
                      <a:gd name="connsiteY4" fmla="*/ 104896 h 219931"/>
                      <a:gd name="connsiteX5" fmla="*/ 42 w 213808"/>
                      <a:gd name="connsiteY5" fmla="*/ 141305 h 219931"/>
                      <a:gd name="connsiteX6" fmla="*/ 177564 w 213808"/>
                      <a:gd name="connsiteY6" fmla="*/ 214076 h 219931"/>
                      <a:gd name="connsiteX7" fmla="*/ 213557 w 213808"/>
                      <a:gd name="connsiteY7" fmla="*/ 81667 h 219931"/>
                      <a:gd name="connsiteX8" fmla="*/ 197543 w 213808"/>
                      <a:gd name="connsiteY8" fmla="*/ 61 h 21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808" h="219931">
                        <a:moveTo>
                          <a:pt x="197543" y="61"/>
                        </a:moveTo>
                        <a:cubicBezTo>
                          <a:pt x="130201" y="2038"/>
                          <a:pt x="69360" y="10039"/>
                          <a:pt x="16091" y="25064"/>
                        </a:cubicBezTo>
                        <a:cubicBezTo>
                          <a:pt x="19711" y="46900"/>
                          <a:pt x="12936" y="68332"/>
                          <a:pt x="18377" y="84060"/>
                        </a:cubicBezTo>
                        <a:cubicBezTo>
                          <a:pt x="33224" y="94752"/>
                          <a:pt x="58109" y="94585"/>
                          <a:pt x="80552" y="97097"/>
                        </a:cubicBezTo>
                        <a:cubicBezTo>
                          <a:pt x="61145" y="106634"/>
                          <a:pt x="33879" y="110408"/>
                          <a:pt x="11484" y="104896"/>
                        </a:cubicBezTo>
                        <a:cubicBezTo>
                          <a:pt x="10960" y="120052"/>
                          <a:pt x="4161" y="129446"/>
                          <a:pt x="42" y="141305"/>
                        </a:cubicBezTo>
                        <a:cubicBezTo>
                          <a:pt x="37904" y="154819"/>
                          <a:pt x="127284" y="243413"/>
                          <a:pt x="177564" y="214076"/>
                        </a:cubicBezTo>
                        <a:cubicBezTo>
                          <a:pt x="201519" y="200122"/>
                          <a:pt x="211699" y="120421"/>
                          <a:pt x="213557" y="81667"/>
                        </a:cubicBezTo>
                        <a:cubicBezTo>
                          <a:pt x="215104" y="49520"/>
                          <a:pt x="210640" y="17087"/>
                          <a:pt x="197543" y="61"/>
                        </a:cubicBezTo>
                      </a:path>
                    </a:pathLst>
                  </a:custGeom>
                  <a:solidFill>
                    <a:srgbClr val="D33833"/>
                  </a:solidFill>
                  <a:ln w="11906" cap="flat">
                    <a:noFill/>
                    <a:prstDash val="solid"/>
                    <a:miter/>
                  </a:ln>
                </p:spPr>
                <p:txBody>
                  <a:bodyPr rtlCol="0" anchor="ctr"/>
                  <a:lstStyle/>
                  <a:p>
                    <a:endParaRPr lang="en-IN" dirty="0"/>
                  </a:p>
                </p:txBody>
              </p:sp>
              <p:sp>
                <p:nvSpPr>
                  <p:cNvPr id="133" name="Freeform: Shape 132">
                    <a:extLst>
                      <a:ext uri="{FF2B5EF4-FFF2-40B4-BE49-F238E27FC236}">
                        <a16:creationId xmlns:a16="http://schemas.microsoft.com/office/drawing/2014/main" id="{E2C47742-0CCE-AD47-5568-30FE6EC1DC5B}"/>
                      </a:ext>
                    </a:extLst>
                  </p:cNvPr>
                  <p:cNvSpPr/>
                  <p:nvPr/>
                </p:nvSpPr>
                <p:spPr>
                  <a:xfrm flipV="1">
                    <a:off x="2681216" y="3424023"/>
                    <a:ext cx="213808" cy="219931"/>
                  </a:xfrm>
                  <a:custGeom>
                    <a:avLst/>
                    <a:gdLst>
                      <a:gd name="connsiteX0" fmla="*/ 197543 w 213808"/>
                      <a:gd name="connsiteY0" fmla="*/ 61 h 219931"/>
                      <a:gd name="connsiteX1" fmla="*/ 16091 w 213808"/>
                      <a:gd name="connsiteY1" fmla="*/ 25064 h 219931"/>
                      <a:gd name="connsiteX2" fmla="*/ 18377 w 213808"/>
                      <a:gd name="connsiteY2" fmla="*/ 84060 h 219931"/>
                      <a:gd name="connsiteX3" fmla="*/ 80552 w 213808"/>
                      <a:gd name="connsiteY3" fmla="*/ 97097 h 219931"/>
                      <a:gd name="connsiteX4" fmla="*/ 11484 w 213808"/>
                      <a:gd name="connsiteY4" fmla="*/ 104896 h 219931"/>
                      <a:gd name="connsiteX5" fmla="*/ 42 w 213808"/>
                      <a:gd name="connsiteY5" fmla="*/ 141305 h 219931"/>
                      <a:gd name="connsiteX6" fmla="*/ 177564 w 213808"/>
                      <a:gd name="connsiteY6" fmla="*/ 214076 h 219931"/>
                      <a:gd name="connsiteX7" fmla="*/ 213557 w 213808"/>
                      <a:gd name="connsiteY7" fmla="*/ 81667 h 219931"/>
                      <a:gd name="connsiteX8" fmla="*/ 197543 w 213808"/>
                      <a:gd name="connsiteY8" fmla="*/ 61 h 21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808" h="219931">
                        <a:moveTo>
                          <a:pt x="197543" y="61"/>
                        </a:moveTo>
                        <a:cubicBezTo>
                          <a:pt x="130201" y="2038"/>
                          <a:pt x="69360" y="10039"/>
                          <a:pt x="16091" y="25064"/>
                        </a:cubicBezTo>
                        <a:cubicBezTo>
                          <a:pt x="19711" y="46900"/>
                          <a:pt x="12936" y="68332"/>
                          <a:pt x="18377" y="84060"/>
                        </a:cubicBezTo>
                        <a:cubicBezTo>
                          <a:pt x="33224" y="94752"/>
                          <a:pt x="58109" y="94585"/>
                          <a:pt x="80552" y="97097"/>
                        </a:cubicBezTo>
                        <a:cubicBezTo>
                          <a:pt x="61145" y="106634"/>
                          <a:pt x="33879" y="110408"/>
                          <a:pt x="11484" y="104896"/>
                        </a:cubicBezTo>
                        <a:cubicBezTo>
                          <a:pt x="10960" y="120052"/>
                          <a:pt x="4161" y="129446"/>
                          <a:pt x="42" y="141305"/>
                        </a:cubicBezTo>
                        <a:cubicBezTo>
                          <a:pt x="37904" y="154819"/>
                          <a:pt x="127284" y="243413"/>
                          <a:pt x="177564" y="214076"/>
                        </a:cubicBezTo>
                        <a:cubicBezTo>
                          <a:pt x="201519" y="200122"/>
                          <a:pt x="211699" y="120421"/>
                          <a:pt x="213557" y="81667"/>
                        </a:cubicBezTo>
                        <a:cubicBezTo>
                          <a:pt x="215104" y="49520"/>
                          <a:pt x="210640" y="17087"/>
                          <a:pt x="197543" y="61"/>
                        </a:cubicBezTo>
                        <a:close/>
                      </a:path>
                    </a:pathLst>
                  </a:custGeom>
                  <a:noFill/>
                  <a:ln w="23813" cap="flat">
                    <a:solidFill>
                      <a:srgbClr val="D33833"/>
                    </a:solidFill>
                    <a:prstDash val="solid"/>
                    <a:miter/>
                  </a:ln>
                </p:spPr>
                <p:txBody>
                  <a:bodyPr rtlCol="0" anchor="ctr"/>
                  <a:lstStyle/>
                  <a:p>
                    <a:endParaRPr lang="en-IN" dirty="0"/>
                  </a:p>
                </p:txBody>
              </p:sp>
              <p:sp>
                <p:nvSpPr>
                  <p:cNvPr id="134" name="Freeform: Shape 133">
                    <a:extLst>
                      <a:ext uri="{FF2B5EF4-FFF2-40B4-BE49-F238E27FC236}">
                        <a16:creationId xmlns:a16="http://schemas.microsoft.com/office/drawing/2014/main" id="{ABC07DCE-DBD4-939C-2DDB-3E39545F9C0E}"/>
                      </a:ext>
                    </a:extLst>
                  </p:cNvPr>
                  <p:cNvSpPr/>
                  <p:nvPr/>
                </p:nvSpPr>
                <p:spPr>
                  <a:xfrm flipV="1">
                    <a:off x="2262470" y="3441458"/>
                    <a:ext cx="299540" cy="320289"/>
                  </a:xfrm>
                  <a:custGeom>
                    <a:avLst/>
                    <a:gdLst>
                      <a:gd name="connsiteX0" fmla="*/ 294252 w 299540"/>
                      <a:gd name="connsiteY0" fmla="*/ 227952 h 320289"/>
                      <a:gd name="connsiteX1" fmla="*/ 293657 w 299540"/>
                      <a:gd name="connsiteY1" fmla="*/ 212581 h 320289"/>
                      <a:gd name="connsiteX2" fmla="*/ 215611 w 299540"/>
                      <a:gd name="connsiteY2" fmla="*/ 187327 h 320289"/>
                      <a:gd name="connsiteX3" fmla="*/ 299574 w 299540"/>
                      <a:gd name="connsiteY3" fmla="*/ 166099 h 320289"/>
                      <a:gd name="connsiteX4" fmla="*/ 298074 w 299540"/>
                      <a:gd name="connsiteY4" fmla="*/ 127606 h 320289"/>
                      <a:gd name="connsiteX5" fmla="*/ 178949 w 299540"/>
                      <a:gd name="connsiteY5" fmla="*/ 37188 h 320289"/>
                      <a:gd name="connsiteX6" fmla="*/ 59370 w 299540"/>
                      <a:gd name="connsiteY6" fmla="*/ 698 h 320289"/>
                      <a:gd name="connsiteX7" fmla="*/ 40130 w 299540"/>
                      <a:gd name="connsiteY7" fmla="*/ 34831 h 320289"/>
                      <a:gd name="connsiteX8" fmla="*/ 1597 w 299540"/>
                      <a:gd name="connsiteY8" fmla="*/ 167373 h 320289"/>
                      <a:gd name="connsiteX9" fmla="*/ 58859 w 299540"/>
                      <a:gd name="connsiteY9" fmla="*/ 319296 h 320289"/>
                      <a:gd name="connsiteX10" fmla="*/ 215933 w 299540"/>
                      <a:gd name="connsiteY10" fmla="*/ 261837 h 320289"/>
                      <a:gd name="connsiteX11" fmla="*/ 294252 w 299540"/>
                      <a:gd name="connsiteY11" fmla="*/ 227952 h 32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9540" h="320289">
                        <a:moveTo>
                          <a:pt x="294252" y="227952"/>
                        </a:moveTo>
                        <a:cubicBezTo>
                          <a:pt x="294073" y="222856"/>
                          <a:pt x="293859" y="217724"/>
                          <a:pt x="293657" y="212581"/>
                        </a:cubicBezTo>
                        <a:cubicBezTo>
                          <a:pt x="272630" y="198769"/>
                          <a:pt x="238685" y="198936"/>
                          <a:pt x="215611" y="187327"/>
                        </a:cubicBezTo>
                        <a:cubicBezTo>
                          <a:pt x="249627" y="185839"/>
                          <a:pt x="276404" y="177648"/>
                          <a:pt x="299574" y="166099"/>
                        </a:cubicBezTo>
                        <a:cubicBezTo>
                          <a:pt x="299062" y="153264"/>
                          <a:pt x="298574" y="140441"/>
                          <a:pt x="298074" y="127606"/>
                        </a:cubicBezTo>
                        <a:cubicBezTo>
                          <a:pt x="259533" y="101222"/>
                          <a:pt x="224327" y="61931"/>
                          <a:pt x="178949" y="37188"/>
                        </a:cubicBezTo>
                        <a:cubicBezTo>
                          <a:pt x="157494" y="25487"/>
                          <a:pt x="82197" y="-4623"/>
                          <a:pt x="59370" y="698"/>
                        </a:cubicBezTo>
                        <a:cubicBezTo>
                          <a:pt x="46455" y="3697"/>
                          <a:pt x="45292" y="19724"/>
                          <a:pt x="40130" y="34831"/>
                        </a:cubicBezTo>
                        <a:cubicBezTo>
                          <a:pt x="29131" y="67182"/>
                          <a:pt x="3806" y="118676"/>
                          <a:pt x="1597" y="167373"/>
                        </a:cubicBezTo>
                        <a:cubicBezTo>
                          <a:pt x="-1216" y="228880"/>
                          <a:pt x="-7425" y="331965"/>
                          <a:pt x="58859" y="319296"/>
                        </a:cubicBezTo>
                        <a:cubicBezTo>
                          <a:pt x="112335" y="309093"/>
                          <a:pt x="174531" y="284459"/>
                          <a:pt x="215933" y="261837"/>
                        </a:cubicBezTo>
                        <a:cubicBezTo>
                          <a:pt x="241233" y="248002"/>
                          <a:pt x="255866" y="230904"/>
                          <a:pt x="294252" y="227952"/>
                        </a:cubicBezTo>
                      </a:path>
                    </a:pathLst>
                  </a:custGeom>
                  <a:solidFill>
                    <a:srgbClr val="D33833"/>
                  </a:solidFill>
                  <a:ln w="11906" cap="flat">
                    <a:noFill/>
                    <a:prstDash val="solid"/>
                    <a:miter/>
                  </a:ln>
                </p:spPr>
                <p:txBody>
                  <a:bodyPr rtlCol="0" anchor="ctr"/>
                  <a:lstStyle/>
                  <a:p>
                    <a:endParaRPr lang="en-IN" dirty="0"/>
                  </a:p>
                </p:txBody>
              </p:sp>
              <p:sp>
                <p:nvSpPr>
                  <p:cNvPr id="135" name="Freeform: Shape 134">
                    <a:extLst>
                      <a:ext uri="{FF2B5EF4-FFF2-40B4-BE49-F238E27FC236}">
                        <a16:creationId xmlns:a16="http://schemas.microsoft.com/office/drawing/2014/main" id="{04AE96D5-1177-B1EB-CFE0-60CB83404B5B}"/>
                      </a:ext>
                    </a:extLst>
                  </p:cNvPr>
                  <p:cNvSpPr/>
                  <p:nvPr/>
                </p:nvSpPr>
                <p:spPr>
                  <a:xfrm flipV="1">
                    <a:off x="2262470" y="3441458"/>
                    <a:ext cx="299540" cy="320289"/>
                  </a:xfrm>
                  <a:custGeom>
                    <a:avLst/>
                    <a:gdLst>
                      <a:gd name="connsiteX0" fmla="*/ 294252 w 299540"/>
                      <a:gd name="connsiteY0" fmla="*/ 227952 h 320289"/>
                      <a:gd name="connsiteX1" fmla="*/ 293657 w 299540"/>
                      <a:gd name="connsiteY1" fmla="*/ 212581 h 320289"/>
                      <a:gd name="connsiteX2" fmla="*/ 215611 w 299540"/>
                      <a:gd name="connsiteY2" fmla="*/ 187327 h 320289"/>
                      <a:gd name="connsiteX3" fmla="*/ 299574 w 299540"/>
                      <a:gd name="connsiteY3" fmla="*/ 166099 h 320289"/>
                      <a:gd name="connsiteX4" fmla="*/ 298074 w 299540"/>
                      <a:gd name="connsiteY4" fmla="*/ 127606 h 320289"/>
                      <a:gd name="connsiteX5" fmla="*/ 178949 w 299540"/>
                      <a:gd name="connsiteY5" fmla="*/ 37188 h 320289"/>
                      <a:gd name="connsiteX6" fmla="*/ 59370 w 299540"/>
                      <a:gd name="connsiteY6" fmla="*/ 698 h 320289"/>
                      <a:gd name="connsiteX7" fmla="*/ 40130 w 299540"/>
                      <a:gd name="connsiteY7" fmla="*/ 34831 h 320289"/>
                      <a:gd name="connsiteX8" fmla="*/ 1597 w 299540"/>
                      <a:gd name="connsiteY8" fmla="*/ 167373 h 320289"/>
                      <a:gd name="connsiteX9" fmla="*/ 58859 w 299540"/>
                      <a:gd name="connsiteY9" fmla="*/ 319296 h 320289"/>
                      <a:gd name="connsiteX10" fmla="*/ 215933 w 299540"/>
                      <a:gd name="connsiteY10" fmla="*/ 261837 h 320289"/>
                      <a:gd name="connsiteX11" fmla="*/ 294252 w 299540"/>
                      <a:gd name="connsiteY11" fmla="*/ 227952 h 32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9540" h="320289">
                        <a:moveTo>
                          <a:pt x="294252" y="227952"/>
                        </a:moveTo>
                        <a:cubicBezTo>
                          <a:pt x="294073" y="222856"/>
                          <a:pt x="293859" y="217724"/>
                          <a:pt x="293657" y="212581"/>
                        </a:cubicBezTo>
                        <a:cubicBezTo>
                          <a:pt x="272630" y="198769"/>
                          <a:pt x="238685" y="198936"/>
                          <a:pt x="215611" y="187327"/>
                        </a:cubicBezTo>
                        <a:cubicBezTo>
                          <a:pt x="249627" y="185839"/>
                          <a:pt x="276404" y="177648"/>
                          <a:pt x="299574" y="166099"/>
                        </a:cubicBezTo>
                        <a:cubicBezTo>
                          <a:pt x="299062" y="153264"/>
                          <a:pt x="298574" y="140441"/>
                          <a:pt x="298074" y="127606"/>
                        </a:cubicBezTo>
                        <a:cubicBezTo>
                          <a:pt x="259533" y="101222"/>
                          <a:pt x="224327" y="61931"/>
                          <a:pt x="178949" y="37188"/>
                        </a:cubicBezTo>
                        <a:cubicBezTo>
                          <a:pt x="157494" y="25487"/>
                          <a:pt x="82197" y="-4623"/>
                          <a:pt x="59370" y="698"/>
                        </a:cubicBezTo>
                        <a:cubicBezTo>
                          <a:pt x="46455" y="3697"/>
                          <a:pt x="45292" y="19724"/>
                          <a:pt x="40130" y="34831"/>
                        </a:cubicBezTo>
                        <a:cubicBezTo>
                          <a:pt x="29131" y="67182"/>
                          <a:pt x="3806" y="118676"/>
                          <a:pt x="1597" y="167373"/>
                        </a:cubicBezTo>
                        <a:cubicBezTo>
                          <a:pt x="-1216" y="228880"/>
                          <a:pt x="-7425" y="331965"/>
                          <a:pt x="58859" y="319296"/>
                        </a:cubicBezTo>
                        <a:cubicBezTo>
                          <a:pt x="112335" y="309093"/>
                          <a:pt x="174531" y="284459"/>
                          <a:pt x="215933" y="261837"/>
                        </a:cubicBezTo>
                        <a:cubicBezTo>
                          <a:pt x="241233" y="248002"/>
                          <a:pt x="255866" y="230904"/>
                          <a:pt x="294252" y="227952"/>
                        </a:cubicBezTo>
                        <a:close/>
                      </a:path>
                    </a:pathLst>
                  </a:custGeom>
                  <a:noFill/>
                  <a:ln w="23813" cap="flat">
                    <a:solidFill>
                      <a:srgbClr val="D33833"/>
                    </a:solidFill>
                    <a:prstDash val="solid"/>
                    <a:miter/>
                  </a:ln>
                </p:spPr>
                <p:txBody>
                  <a:bodyPr rtlCol="0" anchor="ctr"/>
                  <a:lstStyle/>
                  <a:p>
                    <a:endParaRPr lang="en-IN" dirty="0"/>
                  </a:p>
                </p:txBody>
              </p:sp>
              <p:sp>
                <p:nvSpPr>
                  <p:cNvPr id="136" name="Freeform: Shape 135">
                    <a:extLst>
                      <a:ext uri="{FF2B5EF4-FFF2-40B4-BE49-F238E27FC236}">
                        <a16:creationId xmlns:a16="http://schemas.microsoft.com/office/drawing/2014/main" id="{6D0B14C1-F7E9-7F47-7D53-B0A8AEF0674B}"/>
                      </a:ext>
                    </a:extLst>
                  </p:cNvPr>
                  <p:cNvSpPr/>
                  <p:nvPr/>
                </p:nvSpPr>
                <p:spPr>
                  <a:xfrm flipV="1">
                    <a:off x="2584335" y="3521682"/>
                    <a:ext cx="75508" cy="89332"/>
                  </a:xfrm>
                  <a:custGeom>
                    <a:avLst/>
                    <a:gdLst>
                      <a:gd name="connsiteX0" fmla="*/ 10670 w 75508"/>
                      <a:gd name="connsiteY0" fmla="*/ 3821 h 89332"/>
                      <a:gd name="connsiteX1" fmla="*/ 621 w 75508"/>
                      <a:gd name="connsiteY1" fmla="*/ 76116 h 89332"/>
                      <a:gd name="connsiteX2" fmla="*/ 10670 w 75508"/>
                      <a:gd name="connsiteY2" fmla="*/ 3821 h 89332"/>
                    </a:gdLst>
                    <a:ahLst/>
                    <a:cxnLst>
                      <a:cxn ang="0">
                        <a:pos x="connsiteX0" y="connsiteY0"/>
                      </a:cxn>
                      <a:cxn ang="0">
                        <a:pos x="connsiteX1" y="connsiteY1"/>
                      </a:cxn>
                      <a:cxn ang="0">
                        <a:pos x="connsiteX2" y="connsiteY2"/>
                      </a:cxn>
                    </a:cxnLst>
                    <a:rect l="l" t="t" r="r" b="b"/>
                    <a:pathLst>
                      <a:path w="75508" h="89332">
                        <a:moveTo>
                          <a:pt x="10670" y="3821"/>
                        </a:moveTo>
                        <a:cubicBezTo>
                          <a:pt x="4788" y="37326"/>
                          <a:pt x="-2010" y="46886"/>
                          <a:pt x="621" y="76116"/>
                        </a:cubicBezTo>
                        <a:cubicBezTo>
                          <a:pt x="89977" y="135695"/>
                          <a:pt x="106753" y="-26218"/>
                          <a:pt x="10670" y="3821"/>
                        </a:cubicBezTo>
                      </a:path>
                    </a:pathLst>
                  </a:custGeom>
                  <a:solidFill>
                    <a:srgbClr val="D33833"/>
                  </a:solidFill>
                  <a:ln w="11906" cap="flat">
                    <a:noFill/>
                    <a:prstDash val="solid"/>
                    <a:miter/>
                  </a:ln>
                </p:spPr>
                <p:txBody>
                  <a:bodyPr rtlCol="0" anchor="ctr"/>
                  <a:lstStyle/>
                  <a:p>
                    <a:endParaRPr lang="en-IN" dirty="0"/>
                  </a:p>
                </p:txBody>
              </p:sp>
              <p:sp>
                <p:nvSpPr>
                  <p:cNvPr id="137" name="Freeform: Shape 136">
                    <a:extLst>
                      <a:ext uri="{FF2B5EF4-FFF2-40B4-BE49-F238E27FC236}">
                        <a16:creationId xmlns:a16="http://schemas.microsoft.com/office/drawing/2014/main" id="{5DC0EE1C-58B7-6EE8-7D78-8B6DCED427AB}"/>
                      </a:ext>
                    </a:extLst>
                  </p:cNvPr>
                  <p:cNvSpPr/>
                  <p:nvPr/>
                </p:nvSpPr>
                <p:spPr>
                  <a:xfrm flipV="1">
                    <a:off x="2584335" y="3521682"/>
                    <a:ext cx="75508" cy="89332"/>
                  </a:xfrm>
                  <a:custGeom>
                    <a:avLst/>
                    <a:gdLst>
                      <a:gd name="connsiteX0" fmla="*/ 10670 w 75508"/>
                      <a:gd name="connsiteY0" fmla="*/ 3821 h 89332"/>
                      <a:gd name="connsiteX1" fmla="*/ 621 w 75508"/>
                      <a:gd name="connsiteY1" fmla="*/ 76116 h 89332"/>
                      <a:gd name="connsiteX2" fmla="*/ 10670 w 75508"/>
                      <a:gd name="connsiteY2" fmla="*/ 3821 h 89332"/>
                    </a:gdLst>
                    <a:ahLst/>
                    <a:cxnLst>
                      <a:cxn ang="0">
                        <a:pos x="connsiteX0" y="connsiteY0"/>
                      </a:cxn>
                      <a:cxn ang="0">
                        <a:pos x="connsiteX1" y="connsiteY1"/>
                      </a:cxn>
                      <a:cxn ang="0">
                        <a:pos x="connsiteX2" y="connsiteY2"/>
                      </a:cxn>
                    </a:cxnLst>
                    <a:rect l="l" t="t" r="r" b="b"/>
                    <a:pathLst>
                      <a:path w="75508" h="89332">
                        <a:moveTo>
                          <a:pt x="10670" y="3821"/>
                        </a:moveTo>
                        <a:cubicBezTo>
                          <a:pt x="4788" y="37326"/>
                          <a:pt x="-2010" y="46886"/>
                          <a:pt x="621" y="76116"/>
                        </a:cubicBezTo>
                        <a:cubicBezTo>
                          <a:pt x="89977" y="135695"/>
                          <a:pt x="106753" y="-26218"/>
                          <a:pt x="10670" y="3821"/>
                        </a:cubicBezTo>
                        <a:close/>
                      </a:path>
                    </a:pathLst>
                  </a:custGeom>
                  <a:noFill/>
                  <a:ln w="23813" cap="flat">
                    <a:solidFill>
                      <a:srgbClr val="D33833"/>
                    </a:solidFill>
                    <a:prstDash val="solid"/>
                    <a:miter/>
                  </a:ln>
                </p:spPr>
                <p:txBody>
                  <a:bodyPr rtlCol="0" anchor="ctr"/>
                  <a:lstStyle/>
                  <a:p>
                    <a:endParaRPr lang="en-IN" dirty="0"/>
                  </a:p>
                </p:txBody>
              </p:sp>
              <p:sp>
                <p:nvSpPr>
                  <p:cNvPr id="138" name="Freeform: Shape 137">
                    <a:extLst>
                      <a:ext uri="{FF2B5EF4-FFF2-40B4-BE49-F238E27FC236}">
                        <a16:creationId xmlns:a16="http://schemas.microsoft.com/office/drawing/2014/main" id="{679F10BC-EF26-F1C7-C834-D523B3BDCCDA}"/>
                      </a:ext>
                    </a:extLst>
                  </p:cNvPr>
                  <p:cNvSpPr/>
                  <p:nvPr/>
                </p:nvSpPr>
                <p:spPr>
                  <a:xfrm flipV="1">
                    <a:off x="2668785" y="3396293"/>
                    <a:ext cx="230195" cy="238125"/>
                  </a:xfrm>
                  <a:custGeom>
                    <a:avLst/>
                    <a:gdLst>
                      <a:gd name="connsiteX0" fmla="*/ 55608 w 230195"/>
                      <a:gd name="connsiteY0" fmla="*/ 58 h 238125"/>
                      <a:gd name="connsiteX1" fmla="*/ 47667 w 230195"/>
                      <a:gd name="connsiteY1" fmla="*/ 51659 h 238125"/>
                      <a:gd name="connsiteX2" fmla="*/ 99268 w 230195"/>
                      <a:gd name="connsiteY2" fmla="*/ 71495 h 238125"/>
                      <a:gd name="connsiteX3" fmla="*/ 103233 w 230195"/>
                      <a:gd name="connsiteY3" fmla="*/ 127062 h 238125"/>
                      <a:gd name="connsiteX4" fmla="*/ 146893 w 230195"/>
                      <a:gd name="connsiteY4" fmla="*/ 158816 h 238125"/>
                      <a:gd name="connsiteX5" fmla="*/ 230237 w 230195"/>
                      <a:gd name="connsiteY5" fmla="*/ 150874 h 238125"/>
                      <a:gd name="connsiteX6" fmla="*/ 206425 w 230195"/>
                      <a:gd name="connsiteY6" fmla="*/ 222312 h 238125"/>
                      <a:gd name="connsiteX7" fmla="*/ 158800 w 230195"/>
                      <a:gd name="connsiteY7" fmla="*/ 238183 h 238125"/>
                      <a:gd name="connsiteX8" fmla="*/ 7983 w 230195"/>
                      <a:gd name="connsiteY8" fmla="*/ 150874 h 238125"/>
                      <a:gd name="connsiteX9" fmla="*/ 42 w 230195"/>
                      <a:gd name="connsiteY9" fmla="*/ 107214 h 238125"/>
                      <a:gd name="connsiteX10" fmla="*/ 42 w 230195"/>
                      <a:gd name="connsiteY10" fmla="*/ 1990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195" h="238125">
                        <a:moveTo>
                          <a:pt x="55608" y="58"/>
                        </a:moveTo>
                        <a:cubicBezTo>
                          <a:pt x="55608" y="58"/>
                          <a:pt x="27819" y="39753"/>
                          <a:pt x="47667" y="51659"/>
                        </a:cubicBezTo>
                        <a:cubicBezTo>
                          <a:pt x="67514" y="63566"/>
                          <a:pt x="87362" y="51647"/>
                          <a:pt x="99268" y="71495"/>
                        </a:cubicBezTo>
                        <a:cubicBezTo>
                          <a:pt x="111175" y="91343"/>
                          <a:pt x="99268" y="103249"/>
                          <a:pt x="103233" y="127062"/>
                        </a:cubicBezTo>
                        <a:cubicBezTo>
                          <a:pt x="107198" y="150874"/>
                          <a:pt x="127058" y="154851"/>
                          <a:pt x="146893" y="158816"/>
                        </a:cubicBezTo>
                        <a:cubicBezTo>
                          <a:pt x="166729" y="162780"/>
                          <a:pt x="222308" y="170722"/>
                          <a:pt x="230237" y="150874"/>
                        </a:cubicBezTo>
                        <a:lnTo>
                          <a:pt x="206425" y="222312"/>
                        </a:lnTo>
                        <a:lnTo>
                          <a:pt x="158800" y="238183"/>
                        </a:lnTo>
                        <a:lnTo>
                          <a:pt x="7983" y="150874"/>
                        </a:lnTo>
                        <a:lnTo>
                          <a:pt x="42" y="107214"/>
                        </a:lnTo>
                        <a:lnTo>
                          <a:pt x="42" y="19905"/>
                        </a:lnTo>
                      </a:path>
                    </a:pathLst>
                  </a:custGeom>
                  <a:solidFill>
                    <a:srgbClr val="EF3D3A"/>
                  </a:solidFill>
                  <a:ln w="11906" cap="flat">
                    <a:noFill/>
                    <a:prstDash val="solid"/>
                    <a:miter/>
                  </a:ln>
                </p:spPr>
                <p:txBody>
                  <a:bodyPr rtlCol="0" anchor="ctr"/>
                  <a:lstStyle/>
                  <a:p>
                    <a:endParaRPr lang="en-IN" dirty="0"/>
                  </a:p>
                </p:txBody>
              </p:sp>
              <p:sp>
                <p:nvSpPr>
                  <p:cNvPr id="139" name="Freeform: Shape 138">
                    <a:extLst>
                      <a:ext uri="{FF2B5EF4-FFF2-40B4-BE49-F238E27FC236}">
                        <a16:creationId xmlns:a16="http://schemas.microsoft.com/office/drawing/2014/main" id="{3969CEA8-456B-4350-12A9-BC050914E693}"/>
                      </a:ext>
                    </a:extLst>
                  </p:cNvPr>
                  <p:cNvSpPr/>
                  <p:nvPr/>
                </p:nvSpPr>
                <p:spPr>
                  <a:xfrm flipV="1">
                    <a:off x="2232540" y="3420170"/>
                    <a:ext cx="391665" cy="345218"/>
                  </a:xfrm>
                  <a:custGeom>
                    <a:avLst/>
                    <a:gdLst>
                      <a:gd name="connsiteX0" fmla="*/ 75129 w 391665"/>
                      <a:gd name="connsiteY0" fmla="*/ 72 h 345218"/>
                      <a:gd name="connsiteX1" fmla="*/ 59703 w 391665"/>
                      <a:gd name="connsiteY1" fmla="*/ 185740 h 345218"/>
                      <a:gd name="connsiteX2" fmla="*/ 161984 w 391665"/>
                      <a:gd name="connsiteY2" fmla="*/ 262011 h 345218"/>
                      <a:gd name="connsiteX3" fmla="*/ 241814 w 391665"/>
                      <a:gd name="connsiteY3" fmla="*/ 238198 h 345218"/>
                      <a:gd name="connsiteX4" fmla="*/ 266746 w 391665"/>
                      <a:gd name="connsiteY4" fmla="*/ 170476 h 345218"/>
                      <a:gd name="connsiteX5" fmla="*/ 388654 w 391665"/>
                      <a:gd name="connsiteY5" fmla="*/ 250105 h 345218"/>
                      <a:gd name="connsiteX6" fmla="*/ 310252 w 391665"/>
                      <a:gd name="connsiteY6" fmla="*/ 263571 h 345218"/>
                      <a:gd name="connsiteX7" fmla="*/ 217236 w 391665"/>
                      <a:gd name="connsiteY7" fmla="*/ 311791 h 345218"/>
                      <a:gd name="connsiteX8" fmla="*/ 44559 w 391665"/>
                      <a:gd name="connsiteY8" fmla="*/ 333496 h 345218"/>
                      <a:gd name="connsiteX9" fmla="*/ 89300 w 391665"/>
                      <a:gd name="connsiteY9" fmla="*/ 4337 h 345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665" h="345218">
                        <a:moveTo>
                          <a:pt x="75129" y="72"/>
                        </a:moveTo>
                        <a:cubicBezTo>
                          <a:pt x="70362" y="62010"/>
                          <a:pt x="65316" y="123863"/>
                          <a:pt x="59703" y="185740"/>
                        </a:cubicBezTo>
                        <a:cubicBezTo>
                          <a:pt x="51303" y="278132"/>
                          <a:pt x="81896" y="262011"/>
                          <a:pt x="161984" y="262011"/>
                        </a:cubicBezTo>
                        <a:cubicBezTo>
                          <a:pt x="174217" y="262011"/>
                          <a:pt x="237302" y="247426"/>
                          <a:pt x="241814" y="238198"/>
                        </a:cubicBezTo>
                        <a:cubicBezTo>
                          <a:pt x="263460" y="193991"/>
                          <a:pt x="205620" y="203813"/>
                          <a:pt x="266746" y="170476"/>
                        </a:cubicBezTo>
                        <a:cubicBezTo>
                          <a:pt x="318348" y="142341"/>
                          <a:pt x="409502" y="187561"/>
                          <a:pt x="388654" y="250105"/>
                        </a:cubicBezTo>
                        <a:cubicBezTo>
                          <a:pt x="376986" y="264011"/>
                          <a:pt x="327861" y="254439"/>
                          <a:pt x="310252" y="263571"/>
                        </a:cubicBezTo>
                        <a:cubicBezTo>
                          <a:pt x="279248" y="279644"/>
                          <a:pt x="248244" y="295718"/>
                          <a:pt x="217236" y="311791"/>
                        </a:cubicBezTo>
                        <a:cubicBezTo>
                          <a:pt x="177789" y="332258"/>
                          <a:pt x="86617" y="362095"/>
                          <a:pt x="44559" y="333496"/>
                        </a:cubicBezTo>
                        <a:cubicBezTo>
                          <a:pt x="-62007" y="261023"/>
                          <a:pt x="51285" y="79941"/>
                          <a:pt x="89300" y="4337"/>
                        </a:cubicBezTo>
                      </a:path>
                    </a:pathLst>
                  </a:custGeom>
                  <a:solidFill>
                    <a:srgbClr val="EF3D3A"/>
                  </a:solidFill>
                  <a:ln w="11906" cap="flat">
                    <a:noFill/>
                    <a:prstDash val="solid"/>
                    <a:miter/>
                  </a:ln>
                </p:spPr>
                <p:txBody>
                  <a:bodyPr rtlCol="0" anchor="ctr"/>
                  <a:lstStyle/>
                  <a:p>
                    <a:endParaRPr lang="en-IN" dirty="0"/>
                  </a:p>
                </p:txBody>
              </p:sp>
              <p:sp>
                <p:nvSpPr>
                  <p:cNvPr id="140" name="Freeform: Shape 139">
                    <a:extLst>
                      <a:ext uri="{FF2B5EF4-FFF2-40B4-BE49-F238E27FC236}">
                        <a16:creationId xmlns:a16="http://schemas.microsoft.com/office/drawing/2014/main" id="{ABBC6811-0A90-1A01-40C2-B6FAA3DA0776}"/>
                      </a:ext>
                    </a:extLst>
                  </p:cNvPr>
                  <p:cNvSpPr/>
                  <p:nvPr/>
                </p:nvSpPr>
                <p:spPr>
                  <a:xfrm flipV="1">
                    <a:off x="2198489" y="2294999"/>
                    <a:ext cx="219636" cy="182595"/>
                  </a:xfrm>
                  <a:custGeom>
                    <a:avLst/>
                    <a:gdLst>
                      <a:gd name="connsiteX0" fmla="*/ 213614 w 219636"/>
                      <a:gd name="connsiteY0" fmla="*/ 118192 h 182595"/>
                      <a:gd name="connsiteX1" fmla="*/ 18905 w 219636"/>
                      <a:gd name="connsiteY1" fmla="*/ -156 h 182595"/>
                      <a:gd name="connsiteX2" fmla="*/ 8673 w 219636"/>
                      <a:gd name="connsiteY2" fmla="*/ 67043 h 182595"/>
                      <a:gd name="connsiteX3" fmla="*/ 169817 w 219636"/>
                      <a:gd name="connsiteY3" fmla="*/ 181558 h 182595"/>
                      <a:gd name="connsiteX4" fmla="*/ 213614 w 219636"/>
                      <a:gd name="connsiteY4" fmla="*/ 118192 h 182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636" h="182595">
                        <a:moveTo>
                          <a:pt x="213614" y="118192"/>
                        </a:moveTo>
                        <a:cubicBezTo>
                          <a:pt x="105443" y="143386"/>
                          <a:pt x="51694" y="72925"/>
                          <a:pt x="18905" y="-156"/>
                        </a:cubicBezTo>
                        <a:cubicBezTo>
                          <a:pt x="-10372" y="6940"/>
                          <a:pt x="1278" y="46755"/>
                          <a:pt x="8673" y="67043"/>
                        </a:cubicBezTo>
                        <a:cubicBezTo>
                          <a:pt x="28035" y="120288"/>
                          <a:pt x="106062" y="191166"/>
                          <a:pt x="169817" y="181558"/>
                        </a:cubicBezTo>
                        <a:cubicBezTo>
                          <a:pt x="197252" y="177426"/>
                          <a:pt x="234380" y="152340"/>
                          <a:pt x="213614" y="118192"/>
                        </a:cubicBezTo>
                      </a:path>
                    </a:pathLst>
                  </a:custGeom>
                  <a:solidFill>
                    <a:srgbClr val="231F20"/>
                  </a:solidFill>
                  <a:ln w="11906" cap="flat">
                    <a:noFill/>
                    <a:prstDash val="solid"/>
                    <a:miter/>
                  </a:ln>
                </p:spPr>
                <p:txBody>
                  <a:bodyPr rtlCol="0" anchor="ctr"/>
                  <a:lstStyle/>
                  <a:p>
                    <a:endParaRPr lang="en-IN" dirty="0"/>
                  </a:p>
                </p:txBody>
              </p:sp>
              <p:sp>
                <p:nvSpPr>
                  <p:cNvPr id="141" name="Freeform: Shape 140">
                    <a:extLst>
                      <a:ext uri="{FF2B5EF4-FFF2-40B4-BE49-F238E27FC236}">
                        <a16:creationId xmlns:a16="http://schemas.microsoft.com/office/drawing/2014/main" id="{99C9118C-8048-77ED-24B5-D5B153EFA2EB}"/>
                      </a:ext>
                    </a:extLst>
                  </p:cNvPr>
                  <p:cNvSpPr/>
                  <p:nvPr/>
                </p:nvSpPr>
                <p:spPr>
                  <a:xfrm flipV="1">
                    <a:off x="2866334" y="2482429"/>
                    <a:ext cx="154352" cy="203648"/>
                  </a:xfrm>
                  <a:custGeom>
                    <a:avLst/>
                    <a:gdLst>
                      <a:gd name="connsiteX0" fmla="*/ 72828 w 154352"/>
                      <a:gd name="connsiteY0" fmla="*/ 203531 h 203648"/>
                      <a:gd name="connsiteX1" fmla="*/ 77960 w 154352"/>
                      <a:gd name="connsiteY1" fmla="*/ 203328 h 203648"/>
                      <a:gd name="connsiteX2" fmla="*/ 154398 w 154352"/>
                      <a:gd name="connsiteY2" fmla="*/ 53928 h 203648"/>
                      <a:gd name="connsiteX3" fmla="*/ 69 w 154352"/>
                      <a:gd name="connsiteY3" fmla="*/ 49630 h 203648"/>
                      <a:gd name="connsiteX4" fmla="*/ 106142 w 154352"/>
                      <a:gd name="connsiteY4" fmla="*/ 68645 h 203648"/>
                      <a:gd name="connsiteX5" fmla="*/ 72828 w 154352"/>
                      <a:gd name="connsiteY5" fmla="*/ 203531 h 20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352" h="203648">
                        <a:moveTo>
                          <a:pt x="72828" y="203531"/>
                        </a:moveTo>
                        <a:cubicBezTo>
                          <a:pt x="74531" y="203459"/>
                          <a:pt x="76257" y="203400"/>
                          <a:pt x="77960" y="203328"/>
                        </a:cubicBezTo>
                        <a:cubicBezTo>
                          <a:pt x="102403" y="152548"/>
                          <a:pt x="123561" y="98755"/>
                          <a:pt x="154398" y="53928"/>
                        </a:cubicBezTo>
                        <a:cubicBezTo>
                          <a:pt x="133740" y="5815"/>
                          <a:pt x="-2027" y="-36761"/>
                          <a:pt x="69" y="49630"/>
                        </a:cubicBezTo>
                        <a:cubicBezTo>
                          <a:pt x="29430" y="62465"/>
                          <a:pt x="80115" y="52250"/>
                          <a:pt x="106142" y="68645"/>
                        </a:cubicBezTo>
                        <a:cubicBezTo>
                          <a:pt x="91092" y="109947"/>
                          <a:pt x="69375" y="145107"/>
                          <a:pt x="72828" y="203531"/>
                        </a:cubicBezTo>
                      </a:path>
                    </a:pathLst>
                  </a:custGeom>
                  <a:solidFill>
                    <a:srgbClr val="231F20"/>
                  </a:solidFill>
                  <a:ln w="11906" cap="flat">
                    <a:noFill/>
                    <a:prstDash val="solid"/>
                    <a:miter/>
                  </a:ln>
                </p:spPr>
                <p:txBody>
                  <a:bodyPr rtlCol="0" anchor="ctr"/>
                  <a:lstStyle/>
                  <a:p>
                    <a:endParaRPr lang="en-IN" dirty="0"/>
                  </a:p>
                </p:txBody>
              </p:sp>
              <p:sp>
                <p:nvSpPr>
                  <p:cNvPr id="142" name="Freeform: Shape 141">
                    <a:extLst>
                      <a:ext uri="{FF2B5EF4-FFF2-40B4-BE49-F238E27FC236}">
                        <a16:creationId xmlns:a16="http://schemas.microsoft.com/office/drawing/2014/main" id="{842B2A18-EBC0-A716-F9AF-D746936D6186}"/>
                      </a:ext>
                    </a:extLst>
                  </p:cNvPr>
                  <p:cNvSpPr/>
                  <p:nvPr/>
                </p:nvSpPr>
                <p:spPr>
                  <a:xfrm flipV="1">
                    <a:off x="2379442" y="2483750"/>
                    <a:ext cx="185000" cy="232363"/>
                  </a:xfrm>
                  <a:custGeom>
                    <a:avLst/>
                    <a:gdLst>
                      <a:gd name="connsiteX0" fmla="*/ 88044 w 185000"/>
                      <a:gd name="connsiteY0" fmla="*/ 232248 h 232363"/>
                      <a:gd name="connsiteX1" fmla="*/ 151754 w 185000"/>
                      <a:gd name="connsiteY1" fmla="*/ 112924 h 232363"/>
                      <a:gd name="connsiteX2" fmla="*/ 181163 w 185000"/>
                      <a:gd name="connsiteY2" fmla="*/ 40593 h 232363"/>
                      <a:gd name="connsiteX3" fmla="*/ 139264 w 185000"/>
                      <a:gd name="connsiteY3" fmla="*/ 5791 h 232363"/>
                      <a:gd name="connsiteX4" fmla="*/ 8293 w 185000"/>
                      <a:gd name="connsiteY4" fmla="*/ 66906 h 232363"/>
                      <a:gd name="connsiteX5" fmla="*/ 140074 w 185000"/>
                      <a:gd name="connsiteY5" fmla="*/ 70168 h 232363"/>
                      <a:gd name="connsiteX6" fmla="*/ 88044 w 185000"/>
                      <a:gd name="connsiteY6" fmla="*/ 232248 h 232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00" h="232363">
                        <a:moveTo>
                          <a:pt x="88044" y="232248"/>
                        </a:moveTo>
                        <a:cubicBezTo>
                          <a:pt x="111237" y="189731"/>
                          <a:pt x="118786" y="145059"/>
                          <a:pt x="151754" y="112924"/>
                        </a:cubicBezTo>
                        <a:cubicBezTo>
                          <a:pt x="166601" y="98457"/>
                          <a:pt x="195474" y="80824"/>
                          <a:pt x="181163" y="40593"/>
                        </a:cubicBezTo>
                        <a:cubicBezTo>
                          <a:pt x="177817" y="31104"/>
                          <a:pt x="153373" y="9947"/>
                          <a:pt x="139264" y="5791"/>
                        </a:cubicBezTo>
                        <a:cubicBezTo>
                          <a:pt x="87722" y="-9425"/>
                          <a:pt x="-32379" y="2648"/>
                          <a:pt x="8293" y="66906"/>
                        </a:cubicBezTo>
                        <a:cubicBezTo>
                          <a:pt x="50919" y="64918"/>
                          <a:pt x="108213" y="39224"/>
                          <a:pt x="140074" y="70168"/>
                        </a:cubicBezTo>
                        <a:cubicBezTo>
                          <a:pt x="115607" y="109280"/>
                          <a:pt x="71987" y="186659"/>
                          <a:pt x="88044" y="232248"/>
                        </a:cubicBezTo>
                      </a:path>
                    </a:pathLst>
                  </a:custGeom>
                  <a:solidFill>
                    <a:srgbClr val="231F20"/>
                  </a:solidFill>
                  <a:ln w="11906" cap="flat">
                    <a:noFill/>
                    <a:prstDash val="solid"/>
                    <a:miter/>
                  </a:ln>
                </p:spPr>
                <p:txBody>
                  <a:bodyPr rtlCol="0" anchor="ctr"/>
                  <a:lstStyle/>
                  <a:p>
                    <a:endParaRPr lang="en-IN" dirty="0"/>
                  </a:p>
                </p:txBody>
              </p:sp>
              <p:sp>
                <p:nvSpPr>
                  <p:cNvPr id="143" name="Freeform: Shape 142">
                    <a:extLst>
                      <a:ext uri="{FF2B5EF4-FFF2-40B4-BE49-F238E27FC236}">
                        <a16:creationId xmlns:a16="http://schemas.microsoft.com/office/drawing/2014/main" id="{79F42AB0-2490-521D-AFB7-217B43321E7F}"/>
                      </a:ext>
                    </a:extLst>
                  </p:cNvPr>
                  <p:cNvSpPr/>
                  <p:nvPr/>
                </p:nvSpPr>
                <p:spPr>
                  <a:xfrm flipV="1">
                    <a:off x="2602028" y="2525682"/>
                    <a:ext cx="335162" cy="483520"/>
                  </a:xfrm>
                  <a:custGeom>
                    <a:avLst/>
                    <a:gdLst>
                      <a:gd name="connsiteX0" fmla="*/ 317782 w 335162"/>
                      <a:gd name="connsiteY0" fmla="*/ 93244 h 483520"/>
                      <a:gd name="connsiteX1" fmla="*/ 26484 w 335162"/>
                      <a:gd name="connsiteY1" fmla="*/ 1756 h 483520"/>
                      <a:gd name="connsiteX2" fmla="*/ 15352 w 335162"/>
                      <a:gd name="connsiteY2" fmla="*/ 112663 h 483520"/>
                      <a:gd name="connsiteX3" fmla="*/ 58750 w 335162"/>
                      <a:gd name="connsiteY3" fmla="*/ 39058 h 483520"/>
                      <a:gd name="connsiteX4" fmla="*/ 266776 w 335162"/>
                      <a:gd name="connsiteY4" fmla="*/ 102935 h 483520"/>
                      <a:gd name="connsiteX5" fmla="*/ 235010 w 335162"/>
                      <a:gd name="connsiteY5" fmla="*/ 212068 h 483520"/>
                      <a:gd name="connsiteX6" fmla="*/ 98934 w 335162"/>
                      <a:gd name="connsiteY6" fmla="*/ 479399 h 483520"/>
                      <a:gd name="connsiteX7" fmla="*/ 128437 w 335162"/>
                      <a:gd name="connsiteY7" fmla="*/ 444847 h 483520"/>
                      <a:gd name="connsiteX8" fmla="*/ 294351 w 335162"/>
                      <a:gd name="connsiteY8" fmla="*/ 217473 h 483520"/>
                      <a:gd name="connsiteX9" fmla="*/ 333904 w 335162"/>
                      <a:gd name="connsiteY9" fmla="*/ 177409 h 483520"/>
                      <a:gd name="connsiteX10" fmla="*/ 317782 w 335162"/>
                      <a:gd name="connsiteY10" fmla="*/ 93244 h 4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5162" h="483520">
                        <a:moveTo>
                          <a:pt x="317782" y="93244"/>
                        </a:moveTo>
                        <a:cubicBezTo>
                          <a:pt x="240177" y="43392"/>
                          <a:pt x="153643" y="-10817"/>
                          <a:pt x="26484" y="1756"/>
                        </a:cubicBezTo>
                        <a:cubicBezTo>
                          <a:pt x="-686" y="25378"/>
                          <a:pt x="-11044" y="77944"/>
                          <a:pt x="15352" y="112663"/>
                        </a:cubicBezTo>
                        <a:cubicBezTo>
                          <a:pt x="29092" y="89041"/>
                          <a:pt x="20460" y="45595"/>
                          <a:pt x="58750" y="39058"/>
                        </a:cubicBezTo>
                        <a:cubicBezTo>
                          <a:pt x="130902" y="26711"/>
                          <a:pt x="214877" y="83195"/>
                          <a:pt x="266776" y="102935"/>
                        </a:cubicBezTo>
                        <a:cubicBezTo>
                          <a:pt x="298959" y="157192"/>
                          <a:pt x="264002" y="177147"/>
                          <a:pt x="235010" y="212068"/>
                        </a:cubicBezTo>
                        <a:cubicBezTo>
                          <a:pt x="175658" y="283613"/>
                          <a:pt x="96040" y="372290"/>
                          <a:pt x="98934" y="479399"/>
                        </a:cubicBezTo>
                        <a:cubicBezTo>
                          <a:pt x="122925" y="496794"/>
                          <a:pt x="124996" y="452848"/>
                          <a:pt x="128437" y="444847"/>
                        </a:cubicBezTo>
                        <a:cubicBezTo>
                          <a:pt x="159429" y="372314"/>
                          <a:pt x="237427" y="279553"/>
                          <a:pt x="294351" y="217473"/>
                        </a:cubicBezTo>
                        <a:cubicBezTo>
                          <a:pt x="308329" y="202186"/>
                          <a:pt x="331344" y="187517"/>
                          <a:pt x="333904" y="177409"/>
                        </a:cubicBezTo>
                        <a:cubicBezTo>
                          <a:pt x="341285" y="148012"/>
                          <a:pt x="314699" y="112794"/>
                          <a:pt x="317782" y="93244"/>
                        </a:cubicBezTo>
                      </a:path>
                    </a:pathLst>
                  </a:custGeom>
                  <a:solidFill>
                    <a:srgbClr val="231F20"/>
                  </a:solidFill>
                  <a:ln w="11906" cap="flat">
                    <a:noFill/>
                    <a:prstDash val="solid"/>
                    <a:miter/>
                  </a:ln>
                </p:spPr>
                <p:txBody>
                  <a:bodyPr rtlCol="0" anchor="ctr"/>
                  <a:lstStyle/>
                  <a:p>
                    <a:endParaRPr lang="en-IN" dirty="0"/>
                  </a:p>
                </p:txBody>
              </p:sp>
              <p:sp>
                <p:nvSpPr>
                  <p:cNvPr id="144" name="Freeform: Shape 143">
                    <a:extLst>
                      <a:ext uri="{FF2B5EF4-FFF2-40B4-BE49-F238E27FC236}">
                        <a16:creationId xmlns:a16="http://schemas.microsoft.com/office/drawing/2014/main" id="{8FEE3C2B-5A6E-8857-7DF8-AB93DF135DD1}"/>
                      </a:ext>
                    </a:extLst>
                  </p:cNvPr>
                  <p:cNvSpPr/>
                  <p:nvPr/>
                </p:nvSpPr>
                <p:spPr>
                  <a:xfrm flipV="1">
                    <a:off x="1745344" y="2726143"/>
                    <a:ext cx="154343" cy="187649"/>
                  </a:xfrm>
                  <a:custGeom>
                    <a:avLst/>
                    <a:gdLst>
                      <a:gd name="connsiteX0" fmla="*/ 151362 w 154343"/>
                      <a:gd name="connsiteY0" fmla="*/ 50325 h 187649"/>
                      <a:gd name="connsiteX1" fmla="*/ 92690 w 154343"/>
                      <a:gd name="connsiteY1" fmla="*/ 127097 h 187649"/>
                      <a:gd name="connsiteX2" fmla="*/ 59484 w 154343"/>
                      <a:gd name="connsiteY2" fmla="*/ -74 h 187649"/>
                      <a:gd name="connsiteX3" fmla="*/ 47089 w 154343"/>
                      <a:gd name="connsiteY3" fmla="*/ 144278 h 187649"/>
                      <a:gd name="connsiteX4" fmla="*/ 21 w 154343"/>
                      <a:gd name="connsiteY4" fmla="*/ 122977 h 187649"/>
                      <a:gd name="connsiteX5" fmla="*/ 151362 w 154343"/>
                      <a:gd name="connsiteY5" fmla="*/ 50325 h 18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343" h="187649">
                        <a:moveTo>
                          <a:pt x="151362" y="50325"/>
                        </a:moveTo>
                        <a:cubicBezTo>
                          <a:pt x="127037" y="64208"/>
                          <a:pt x="121247" y="125359"/>
                          <a:pt x="92690" y="127097"/>
                        </a:cubicBezTo>
                        <a:cubicBezTo>
                          <a:pt x="51879" y="129573"/>
                          <a:pt x="59321" y="47766"/>
                          <a:pt x="59484" y="-74"/>
                        </a:cubicBezTo>
                        <a:cubicBezTo>
                          <a:pt x="31392" y="25430"/>
                          <a:pt x="26452" y="103951"/>
                          <a:pt x="47089" y="144278"/>
                        </a:cubicBezTo>
                        <a:cubicBezTo>
                          <a:pt x="23570" y="155827"/>
                          <a:pt x="13067" y="131538"/>
                          <a:pt x="21" y="122977"/>
                        </a:cubicBezTo>
                        <a:cubicBezTo>
                          <a:pt x="16788" y="244778"/>
                          <a:pt x="178197" y="179473"/>
                          <a:pt x="151362" y="50325"/>
                        </a:cubicBezTo>
                      </a:path>
                    </a:pathLst>
                  </a:custGeom>
                  <a:solidFill>
                    <a:srgbClr val="231F20"/>
                  </a:solidFill>
                  <a:ln w="11906" cap="flat">
                    <a:noFill/>
                    <a:prstDash val="solid"/>
                    <a:miter/>
                  </a:ln>
                </p:spPr>
                <p:txBody>
                  <a:bodyPr rtlCol="0" anchor="ctr"/>
                  <a:lstStyle/>
                  <a:p>
                    <a:endParaRPr lang="en-IN" dirty="0"/>
                  </a:p>
                </p:txBody>
              </p:sp>
              <p:sp>
                <p:nvSpPr>
                  <p:cNvPr id="145" name="Freeform: Shape 144">
                    <a:extLst>
                      <a:ext uri="{FF2B5EF4-FFF2-40B4-BE49-F238E27FC236}">
                        <a16:creationId xmlns:a16="http://schemas.microsoft.com/office/drawing/2014/main" id="{998A0C3D-05E7-EFEE-C8E3-68E20025B867}"/>
                      </a:ext>
                    </a:extLst>
                  </p:cNvPr>
                  <p:cNvSpPr/>
                  <p:nvPr/>
                </p:nvSpPr>
                <p:spPr>
                  <a:xfrm flipV="1">
                    <a:off x="2773696" y="2966597"/>
                    <a:ext cx="195483" cy="146684"/>
                  </a:xfrm>
                  <a:custGeom>
                    <a:avLst/>
                    <a:gdLst>
                      <a:gd name="connsiteX0" fmla="*/ 195527 w 195483"/>
                      <a:gd name="connsiteY0" fmla="*/ 146653 h 146684"/>
                      <a:gd name="connsiteX1" fmla="*/ 2301 w 195483"/>
                      <a:gd name="connsiteY1" fmla="*/ -32 h 146684"/>
                      <a:gd name="connsiteX2" fmla="*/ 2420 w 195483"/>
                      <a:gd name="connsiteY2" fmla="*/ 69333 h 146684"/>
                      <a:gd name="connsiteX3" fmla="*/ 195527 w 195483"/>
                      <a:gd name="connsiteY3" fmla="*/ 146653 h 146684"/>
                    </a:gdLst>
                    <a:ahLst/>
                    <a:cxnLst>
                      <a:cxn ang="0">
                        <a:pos x="connsiteX0" y="connsiteY0"/>
                      </a:cxn>
                      <a:cxn ang="0">
                        <a:pos x="connsiteX1" y="connsiteY1"/>
                      </a:cxn>
                      <a:cxn ang="0">
                        <a:pos x="connsiteX2" y="connsiteY2"/>
                      </a:cxn>
                      <a:cxn ang="0">
                        <a:pos x="connsiteX3" y="connsiteY3"/>
                      </a:cxn>
                    </a:cxnLst>
                    <a:rect l="l" t="t" r="r" b="b"/>
                    <a:pathLst>
                      <a:path w="195483" h="146684">
                        <a:moveTo>
                          <a:pt x="195527" y="146653"/>
                        </a:moveTo>
                        <a:cubicBezTo>
                          <a:pt x="159404" y="77894"/>
                          <a:pt x="108302" y="2170"/>
                          <a:pt x="2301" y="-32"/>
                        </a:cubicBezTo>
                        <a:cubicBezTo>
                          <a:pt x="146" y="22173"/>
                          <a:pt x="-1509" y="55963"/>
                          <a:pt x="2420" y="69333"/>
                        </a:cubicBezTo>
                        <a:cubicBezTo>
                          <a:pt x="83454" y="77120"/>
                          <a:pt x="133484" y="118364"/>
                          <a:pt x="195527" y="146653"/>
                        </a:cubicBezTo>
                      </a:path>
                    </a:pathLst>
                  </a:custGeom>
                  <a:solidFill>
                    <a:srgbClr val="231F20"/>
                  </a:solidFill>
                  <a:ln w="11906" cap="flat">
                    <a:noFill/>
                    <a:prstDash val="solid"/>
                    <a:miter/>
                  </a:ln>
                </p:spPr>
                <p:txBody>
                  <a:bodyPr rtlCol="0" anchor="ctr"/>
                  <a:lstStyle/>
                  <a:p>
                    <a:endParaRPr lang="en-IN" dirty="0"/>
                  </a:p>
                </p:txBody>
              </p:sp>
              <p:sp>
                <p:nvSpPr>
                  <p:cNvPr id="146" name="Freeform: Shape 145">
                    <a:extLst>
                      <a:ext uri="{FF2B5EF4-FFF2-40B4-BE49-F238E27FC236}">
                        <a16:creationId xmlns:a16="http://schemas.microsoft.com/office/drawing/2014/main" id="{E67C0521-927B-3602-32EB-2706D596F404}"/>
                      </a:ext>
                    </a:extLst>
                  </p:cNvPr>
                  <p:cNvSpPr/>
                  <p:nvPr/>
                </p:nvSpPr>
                <p:spPr>
                  <a:xfrm flipV="1">
                    <a:off x="2461338" y="3011174"/>
                    <a:ext cx="288755" cy="106970"/>
                  </a:xfrm>
                  <a:custGeom>
                    <a:avLst/>
                    <a:gdLst>
                      <a:gd name="connsiteX0" fmla="*/ 38 w 288755"/>
                      <a:gd name="connsiteY0" fmla="*/ 106943 h 106970"/>
                      <a:gd name="connsiteX1" fmla="*/ 283792 w 288755"/>
                      <a:gd name="connsiteY1" fmla="*/ 70260 h 106970"/>
                      <a:gd name="connsiteX2" fmla="*/ 288793 w 288755"/>
                      <a:gd name="connsiteY2" fmla="*/ 704 h 106970"/>
                      <a:gd name="connsiteX3" fmla="*/ 38 w 288755"/>
                      <a:gd name="connsiteY3" fmla="*/ 106943 h 106970"/>
                    </a:gdLst>
                    <a:ahLst/>
                    <a:cxnLst>
                      <a:cxn ang="0">
                        <a:pos x="connsiteX0" y="connsiteY0"/>
                      </a:cxn>
                      <a:cxn ang="0">
                        <a:pos x="connsiteX1" y="connsiteY1"/>
                      </a:cxn>
                      <a:cxn ang="0">
                        <a:pos x="connsiteX2" y="connsiteY2"/>
                      </a:cxn>
                      <a:cxn ang="0">
                        <a:pos x="connsiteX3" y="connsiteY3"/>
                      </a:cxn>
                    </a:cxnLst>
                    <a:rect l="l" t="t" r="r" b="b"/>
                    <a:pathLst>
                      <a:path w="288755" h="106970">
                        <a:moveTo>
                          <a:pt x="38" y="106943"/>
                        </a:moveTo>
                        <a:cubicBezTo>
                          <a:pt x="67646" y="71391"/>
                          <a:pt x="191900" y="67569"/>
                          <a:pt x="283792" y="70260"/>
                        </a:cubicBezTo>
                        <a:cubicBezTo>
                          <a:pt x="288722" y="50126"/>
                          <a:pt x="288603" y="25254"/>
                          <a:pt x="288793" y="704"/>
                        </a:cubicBezTo>
                        <a:cubicBezTo>
                          <a:pt x="170671" y="-5190"/>
                          <a:pt x="31011" y="24040"/>
                          <a:pt x="38" y="106943"/>
                        </a:cubicBezTo>
                      </a:path>
                    </a:pathLst>
                  </a:custGeom>
                  <a:solidFill>
                    <a:srgbClr val="231F20"/>
                  </a:solidFill>
                  <a:ln w="11906" cap="flat">
                    <a:noFill/>
                    <a:prstDash val="solid"/>
                    <a:miter/>
                  </a:ln>
                </p:spPr>
                <p:txBody>
                  <a:bodyPr rtlCol="0" anchor="ctr"/>
                  <a:lstStyle/>
                  <a:p>
                    <a:endParaRPr lang="en-IN" dirty="0"/>
                  </a:p>
                </p:txBody>
              </p:sp>
              <p:sp>
                <p:nvSpPr>
                  <p:cNvPr id="147" name="Freeform: Shape 146">
                    <a:extLst>
                      <a:ext uri="{FF2B5EF4-FFF2-40B4-BE49-F238E27FC236}">
                        <a16:creationId xmlns:a16="http://schemas.microsoft.com/office/drawing/2014/main" id="{6EECD4EE-973A-95D9-79FD-475F411077EC}"/>
                      </a:ext>
                    </a:extLst>
                  </p:cNvPr>
                  <p:cNvSpPr/>
                  <p:nvPr/>
                </p:nvSpPr>
                <p:spPr>
                  <a:xfrm flipV="1">
                    <a:off x="2419780" y="3077467"/>
                    <a:ext cx="371651" cy="158831"/>
                  </a:xfrm>
                  <a:custGeom>
                    <a:avLst/>
                    <a:gdLst>
                      <a:gd name="connsiteX0" fmla="*/ 28746 w 371651"/>
                      <a:gd name="connsiteY0" fmla="*/ 158822 h 158831"/>
                      <a:gd name="connsiteX1" fmla="*/ 371690 w 371651"/>
                      <a:gd name="connsiteY1" fmla="*/ 58190 h 158831"/>
                      <a:gd name="connsiteX2" fmla="*/ 336721 w 371651"/>
                      <a:gd name="connsiteY2" fmla="*/ 18435 h 158831"/>
                      <a:gd name="connsiteX3" fmla="*/ 113253 w 371651"/>
                      <a:gd name="connsiteY3" fmla="*/ 19376 h 158831"/>
                      <a:gd name="connsiteX4" fmla="*/ 29513 w 371651"/>
                      <a:gd name="connsiteY4" fmla="*/ 112542 h 158831"/>
                      <a:gd name="connsiteX5" fmla="*/ 28746 w 371651"/>
                      <a:gd name="connsiteY5" fmla="*/ 158822 h 158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651" h="158831">
                        <a:moveTo>
                          <a:pt x="28746" y="158822"/>
                        </a:moveTo>
                        <a:cubicBezTo>
                          <a:pt x="75498" y="41438"/>
                          <a:pt x="236185" y="54952"/>
                          <a:pt x="371690" y="58190"/>
                        </a:cubicBezTo>
                        <a:cubicBezTo>
                          <a:pt x="365725" y="42950"/>
                          <a:pt x="352795" y="24948"/>
                          <a:pt x="336721" y="18435"/>
                        </a:cubicBezTo>
                        <a:cubicBezTo>
                          <a:pt x="293299" y="766"/>
                          <a:pt x="173534" y="-12640"/>
                          <a:pt x="113253" y="19376"/>
                        </a:cubicBezTo>
                        <a:cubicBezTo>
                          <a:pt x="75022" y="39700"/>
                          <a:pt x="50459" y="85622"/>
                          <a:pt x="29513" y="112542"/>
                        </a:cubicBezTo>
                        <a:cubicBezTo>
                          <a:pt x="19397" y="125544"/>
                          <a:pt x="-30972" y="158750"/>
                          <a:pt x="28746" y="158822"/>
                        </a:cubicBezTo>
                      </a:path>
                    </a:pathLst>
                  </a:custGeom>
                  <a:solidFill>
                    <a:srgbClr val="231F20"/>
                  </a:solidFill>
                  <a:ln w="11906" cap="flat">
                    <a:noFill/>
                    <a:prstDash val="solid"/>
                    <a:miter/>
                  </a:ln>
                </p:spPr>
                <p:txBody>
                  <a:bodyPr rtlCol="0" anchor="ctr"/>
                  <a:lstStyle/>
                  <a:p>
                    <a:endParaRPr lang="en-IN" dirty="0"/>
                  </a:p>
                </p:txBody>
              </p:sp>
              <p:sp>
                <p:nvSpPr>
                  <p:cNvPr id="148" name="Freeform: Shape 147">
                    <a:extLst>
                      <a:ext uri="{FF2B5EF4-FFF2-40B4-BE49-F238E27FC236}">
                        <a16:creationId xmlns:a16="http://schemas.microsoft.com/office/drawing/2014/main" id="{3ACBE7E0-782E-66DF-92EB-BA518F1B7B73}"/>
                      </a:ext>
                    </a:extLst>
                  </p:cNvPr>
                  <p:cNvSpPr/>
                  <p:nvPr/>
                </p:nvSpPr>
                <p:spPr>
                  <a:xfrm flipV="1">
                    <a:off x="2741675" y="3671664"/>
                    <a:ext cx="172450" cy="326659"/>
                  </a:xfrm>
                  <a:custGeom>
                    <a:avLst/>
                    <a:gdLst>
                      <a:gd name="connsiteX0" fmla="*/ 172493 w 172450"/>
                      <a:gd name="connsiteY0" fmla="*/ 273478 h 326659"/>
                      <a:gd name="connsiteX1" fmla="*/ 43 w 172450"/>
                      <a:gd name="connsiteY1" fmla="*/ 118 h 326659"/>
                      <a:gd name="connsiteX2" fmla="*/ 43131 w 172450"/>
                      <a:gd name="connsiteY2" fmla="*/ 317029 h 326659"/>
                      <a:gd name="connsiteX3" fmla="*/ 172493 w 172450"/>
                      <a:gd name="connsiteY3" fmla="*/ 273478 h 326659"/>
                    </a:gdLst>
                    <a:ahLst/>
                    <a:cxnLst>
                      <a:cxn ang="0">
                        <a:pos x="connsiteX0" y="connsiteY0"/>
                      </a:cxn>
                      <a:cxn ang="0">
                        <a:pos x="connsiteX1" y="connsiteY1"/>
                      </a:cxn>
                      <a:cxn ang="0">
                        <a:pos x="connsiteX2" y="connsiteY2"/>
                      </a:cxn>
                      <a:cxn ang="0">
                        <a:pos x="connsiteX3" y="connsiteY3"/>
                      </a:cxn>
                    </a:cxnLst>
                    <a:rect l="l" t="t" r="r" b="b"/>
                    <a:pathLst>
                      <a:path w="172450" h="326659">
                        <a:moveTo>
                          <a:pt x="172493" y="273478"/>
                        </a:moveTo>
                        <a:cubicBezTo>
                          <a:pt x="117629" y="179512"/>
                          <a:pt x="65134" y="83001"/>
                          <a:pt x="43" y="118"/>
                        </a:cubicBezTo>
                        <a:cubicBezTo>
                          <a:pt x="27332" y="80356"/>
                          <a:pt x="39012" y="214650"/>
                          <a:pt x="43131" y="317029"/>
                        </a:cubicBezTo>
                        <a:cubicBezTo>
                          <a:pt x="100222" y="343747"/>
                          <a:pt x="149109" y="311016"/>
                          <a:pt x="172493" y="273478"/>
                        </a:cubicBezTo>
                      </a:path>
                    </a:pathLst>
                  </a:custGeom>
                  <a:solidFill>
                    <a:srgbClr val="81B0C4"/>
                  </a:solidFill>
                  <a:ln w="11906" cap="flat">
                    <a:noFill/>
                    <a:prstDash val="solid"/>
                    <a:miter/>
                  </a:ln>
                </p:spPr>
                <p:txBody>
                  <a:bodyPr rtlCol="0" anchor="ctr"/>
                  <a:lstStyle/>
                  <a:p>
                    <a:endParaRPr lang="en-IN" dirty="0"/>
                  </a:p>
                </p:txBody>
              </p:sp>
              <p:sp>
                <p:nvSpPr>
                  <p:cNvPr id="149" name="Freeform: Shape 148">
                    <a:extLst>
                      <a:ext uri="{FF2B5EF4-FFF2-40B4-BE49-F238E27FC236}">
                        <a16:creationId xmlns:a16="http://schemas.microsoft.com/office/drawing/2014/main" id="{98F6B869-AC36-6231-90A3-3EFBA8889696}"/>
                      </a:ext>
                    </a:extLst>
                  </p:cNvPr>
                  <p:cNvSpPr/>
                  <p:nvPr/>
                </p:nvSpPr>
                <p:spPr>
                  <a:xfrm flipV="1">
                    <a:off x="3044844" y="4062687"/>
                    <a:ext cx="164508" cy="68339"/>
                  </a:xfrm>
                  <a:custGeom>
                    <a:avLst/>
                    <a:gdLst>
                      <a:gd name="connsiteX0" fmla="*/ 164558 w 164508"/>
                      <a:gd name="connsiteY0" fmla="*/ 68507 h 68339"/>
                      <a:gd name="connsiteX1" fmla="*/ 49 w 164508"/>
                      <a:gd name="connsiteY1" fmla="*/ 344 h 68339"/>
                      <a:gd name="connsiteX2" fmla="*/ 164558 w 164508"/>
                      <a:gd name="connsiteY2" fmla="*/ 68507 h 68339"/>
                    </a:gdLst>
                    <a:ahLst/>
                    <a:cxnLst>
                      <a:cxn ang="0">
                        <a:pos x="connsiteX0" y="connsiteY0"/>
                      </a:cxn>
                      <a:cxn ang="0">
                        <a:pos x="connsiteX1" y="connsiteY1"/>
                      </a:cxn>
                      <a:cxn ang="0">
                        <a:pos x="connsiteX2" y="connsiteY2"/>
                      </a:cxn>
                    </a:cxnLst>
                    <a:rect l="l" t="t" r="r" b="b"/>
                    <a:pathLst>
                      <a:path w="164508" h="68339">
                        <a:moveTo>
                          <a:pt x="164558" y="68507"/>
                        </a:moveTo>
                        <a:cubicBezTo>
                          <a:pt x="103133" y="56211"/>
                          <a:pt x="59973" y="-3487"/>
                          <a:pt x="49" y="344"/>
                        </a:cubicBezTo>
                        <a:cubicBezTo>
                          <a:pt x="32981" y="46770"/>
                          <a:pt x="90691" y="66340"/>
                          <a:pt x="164558" y="68507"/>
                        </a:cubicBezTo>
                      </a:path>
                    </a:pathLst>
                  </a:custGeom>
                  <a:solidFill>
                    <a:srgbClr val="231F20"/>
                  </a:solidFill>
                  <a:ln w="11906" cap="flat">
                    <a:noFill/>
                    <a:prstDash val="solid"/>
                    <a:miter/>
                  </a:ln>
                </p:spPr>
                <p:txBody>
                  <a:bodyPr rtlCol="0" anchor="ctr"/>
                  <a:lstStyle/>
                  <a:p>
                    <a:endParaRPr lang="en-IN" dirty="0"/>
                  </a:p>
                </p:txBody>
              </p:sp>
              <p:sp>
                <p:nvSpPr>
                  <p:cNvPr id="150" name="Freeform: Shape 149">
                    <a:extLst>
                      <a:ext uri="{FF2B5EF4-FFF2-40B4-BE49-F238E27FC236}">
                        <a16:creationId xmlns:a16="http://schemas.microsoft.com/office/drawing/2014/main" id="{A42FEFF2-8EDB-9CC3-DAE2-9EC88B28DE68}"/>
                      </a:ext>
                    </a:extLst>
                  </p:cNvPr>
                  <p:cNvSpPr/>
                  <p:nvPr/>
                </p:nvSpPr>
                <p:spPr>
                  <a:xfrm flipV="1">
                    <a:off x="3076801" y="4144072"/>
                    <a:ext cx="159651" cy="25116"/>
                  </a:xfrm>
                  <a:custGeom>
                    <a:avLst/>
                    <a:gdLst>
                      <a:gd name="connsiteX0" fmla="*/ 159701 w 159651"/>
                      <a:gd name="connsiteY0" fmla="*/ 10551 h 25116"/>
                      <a:gd name="connsiteX1" fmla="*/ 49 w 159651"/>
                      <a:gd name="connsiteY1" fmla="*/ 1333 h 25116"/>
                      <a:gd name="connsiteX2" fmla="*/ 159701 w 159651"/>
                      <a:gd name="connsiteY2" fmla="*/ 10551 h 25116"/>
                    </a:gdLst>
                    <a:ahLst/>
                    <a:cxnLst>
                      <a:cxn ang="0">
                        <a:pos x="connsiteX0" y="connsiteY0"/>
                      </a:cxn>
                      <a:cxn ang="0">
                        <a:pos x="connsiteX1" y="connsiteY1"/>
                      </a:cxn>
                      <a:cxn ang="0">
                        <a:pos x="connsiteX2" y="connsiteY2"/>
                      </a:cxn>
                    </a:cxnLst>
                    <a:rect l="l" t="t" r="r" b="b"/>
                    <a:pathLst>
                      <a:path w="159651" h="25116">
                        <a:moveTo>
                          <a:pt x="159701" y="10551"/>
                        </a:moveTo>
                        <a:cubicBezTo>
                          <a:pt x="109635" y="5263"/>
                          <a:pt x="50830" y="-2844"/>
                          <a:pt x="49" y="1333"/>
                        </a:cubicBezTo>
                        <a:cubicBezTo>
                          <a:pt x="24088" y="38052"/>
                          <a:pt x="116707" y="25382"/>
                          <a:pt x="159701" y="10551"/>
                        </a:cubicBezTo>
                      </a:path>
                    </a:pathLst>
                  </a:custGeom>
                  <a:solidFill>
                    <a:srgbClr val="231F20"/>
                  </a:solidFill>
                  <a:ln w="11906" cap="flat">
                    <a:noFill/>
                    <a:prstDash val="solid"/>
                    <a:miter/>
                  </a:ln>
                </p:spPr>
                <p:txBody>
                  <a:bodyPr rtlCol="0" anchor="ctr"/>
                  <a:lstStyle/>
                  <a:p>
                    <a:endParaRPr lang="en-IN" dirty="0"/>
                  </a:p>
                </p:txBody>
              </p:sp>
              <p:sp>
                <p:nvSpPr>
                  <p:cNvPr id="151" name="Freeform: Shape 150">
                    <a:extLst>
                      <a:ext uri="{FF2B5EF4-FFF2-40B4-BE49-F238E27FC236}">
                        <a16:creationId xmlns:a16="http://schemas.microsoft.com/office/drawing/2014/main" id="{C8B66103-25FB-30F9-4405-1B7FD9342105}"/>
                      </a:ext>
                    </a:extLst>
                  </p:cNvPr>
                  <p:cNvSpPr/>
                  <p:nvPr/>
                </p:nvSpPr>
                <p:spPr>
                  <a:xfrm flipV="1">
                    <a:off x="3074110" y="4219262"/>
                    <a:ext cx="179689" cy="22891"/>
                  </a:xfrm>
                  <a:custGeom>
                    <a:avLst/>
                    <a:gdLst>
                      <a:gd name="connsiteX0" fmla="*/ 179739 w 179689"/>
                      <a:gd name="connsiteY0" fmla="*/ 652 h 22891"/>
                      <a:gd name="connsiteX1" fmla="*/ 50 w 179689"/>
                      <a:gd name="connsiteY1" fmla="*/ 5042 h 22891"/>
                      <a:gd name="connsiteX2" fmla="*/ 179739 w 179689"/>
                      <a:gd name="connsiteY2" fmla="*/ 652 h 22891"/>
                    </a:gdLst>
                    <a:ahLst/>
                    <a:cxnLst>
                      <a:cxn ang="0">
                        <a:pos x="connsiteX0" y="connsiteY0"/>
                      </a:cxn>
                      <a:cxn ang="0">
                        <a:pos x="connsiteX1" y="connsiteY1"/>
                      </a:cxn>
                      <a:cxn ang="0">
                        <a:pos x="connsiteX2" y="connsiteY2"/>
                      </a:cxn>
                    </a:cxnLst>
                    <a:rect l="l" t="t" r="r" b="b"/>
                    <a:pathLst>
                      <a:path w="179689" h="22891">
                        <a:moveTo>
                          <a:pt x="179739" y="652"/>
                        </a:moveTo>
                        <a:cubicBezTo>
                          <a:pt x="123470" y="-567"/>
                          <a:pt x="53533" y="555"/>
                          <a:pt x="50" y="5042"/>
                        </a:cubicBezTo>
                        <a:cubicBezTo>
                          <a:pt x="31685" y="39021"/>
                          <a:pt x="143246" y="17651"/>
                          <a:pt x="179739" y="652"/>
                        </a:cubicBezTo>
                      </a:path>
                    </a:pathLst>
                  </a:custGeom>
                  <a:solidFill>
                    <a:srgbClr val="231F20"/>
                  </a:solidFill>
                  <a:ln w="11906" cap="flat">
                    <a:noFill/>
                    <a:prstDash val="solid"/>
                    <a:miter/>
                  </a:ln>
                </p:spPr>
                <p:txBody>
                  <a:bodyPr rtlCol="0" anchor="ctr"/>
                  <a:lstStyle/>
                  <a:p>
                    <a:endParaRPr lang="en-IN" dirty="0"/>
                  </a:p>
                </p:txBody>
              </p:sp>
              <p:sp>
                <p:nvSpPr>
                  <p:cNvPr id="152" name="Freeform: Shape 151">
                    <a:extLst>
                      <a:ext uri="{FF2B5EF4-FFF2-40B4-BE49-F238E27FC236}">
                        <a16:creationId xmlns:a16="http://schemas.microsoft.com/office/drawing/2014/main" id="{651771B1-C85E-CD02-6D61-B24BA117799B}"/>
                      </a:ext>
                    </a:extLst>
                  </p:cNvPr>
                  <p:cNvSpPr/>
                  <p:nvPr/>
                </p:nvSpPr>
                <p:spPr>
                  <a:xfrm flipV="1">
                    <a:off x="2740571" y="4467732"/>
                    <a:ext cx="100562" cy="240035"/>
                  </a:xfrm>
                  <a:custGeom>
                    <a:avLst/>
                    <a:gdLst>
                      <a:gd name="connsiteX0" fmla="*/ 67726 w 100562"/>
                      <a:gd name="connsiteY0" fmla="*/ 239530 h 240035"/>
                      <a:gd name="connsiteX1" fmla="*/ 100301 w 100562"/>
                      <a:gd name="connsiteY1" fmla="*/ 19873 h 240035"/>
                      <a:gd name="connsiteX2" fmla="*/ 9635 w 100562"/>
                      <a:gd name="connsiteY2" fmla="*/ 261 h 240035"/>
                      <a:gd name="connsiteX3" fmla="*/ 527 w 100562"/>
                      <a:gd name="connsiteY3" fmla="*/ 229278 h 240035"/>
                      <a:gd name="connsiteX4" fmla="*/ 67726 w 100562"/>
                      <a:gd name="connsiteY4" fmla="*/ 239530 h 240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62" h="240035">
                        <a:moveTo>
                          <a:pt x="67726" y="239530"/>
                        </a:moveTo>
                        <a:cubicBezTo>
                          <a:pt x="75798" y="168864"/>
                          <a:pt x="103813" y="97263"/>
                          <a:pt x="100301" y="19873"/>
                        </a:cubicBezTo>
                        <a:cubicBezTo>
                          <a:pt x="69190" y="9381"/>
                          <a:pt x="51319" y="205"/>
                          <a:pt x="9635" y="261"/>
                        </a:cubicBezTo>
                        <a:cubicBezTo>
                          <a:pt x="6694" y="66033"/>
                          <a:pt x="-2105" y="166580"/>
                          <a:pt x="527" y="229278"/>
                        </a:cubicBezTo>
                        <a:cubicBezTo>
                          <a:pt x="21029" y="227921"/>
                          <a:pt x="51259" y="243924"/>
                          <a:pt x="67726" y="239530"/>
                        </a:cubicBezTo>
                      </a:path>
                    </a:pathLst>
                  </a:custGeom>
                  <a:solidFill>
                    <a:srgbClr val="DCD9D8"/>
                  </a:solidFill>
                  <a:ln w="11906" cap="flat">
                    <a:noFill/>
                    <a:prstDash val="solid"/>
                    <a:miter/>
                  </a:ln>
                </p:spPr>
                <p:txBody>
                  <a:bodyPr rtlCol="0" anchor="ctr"/>
                  <a:lstStyle/>
                  <a:p>
                    <a:endParaRPr lang="en-IN" dirty="0"/>
                  </a:p>
                </p:txBody>
              </p:sp>
              <p:sp>
                <p:nvSpPr>
                  <p:cNvPr id="153" name="Freeform: Shape 152">
                    <a:extLst>
                      <a:ext uri="{FF2B5EF4-FFF2-40B4-BE49-F238E27FC236}">
                        <a16:creationId xmlns:a16="http://schemas.microsoft.com/office/drawing/2014/main" id="{EAA24C17-DDBC-ACBF-544A-200C3F2F2745}"/>
                      </a:ext>
                    </a:extLst>
                  </p:cNvPr>
                  <p:cNvSpPr/>
                  <p:nvPr/>
                </p:nvSpPr>
                <p:spPr>
                  <a:xfrm flipV="1">
                    <a:off x="2500872" y="3427035"/>
                    <a:ext cx="216669" cy="61772"/>
                  </a:xfrm>
                  <a:custGeom>
                    <a:avLst/>
                    <a:gdLst>
                      <a:gd name="connsiteX0" fmla="*/ 216708 w 216669"/>
                      <a:gd name="connsiteY0" fmla="*/ 61819 h 61772"/>
                      <a:gd name="connsiteX1" fmla="*/ 137258 w 216669"/>
                      <a:gd name="connsiteY1" fmla="*/ 657 h 61772"/>
                      <a:gd name="connsiteX2" fmla="*/ 38 w 216669"/>
                      <a:gd name="connsiteY2" fmla="*/ 39376 h 61772"/>
                      <a:gd name="connsiteX3" fmla="*/ 5372 w 216669"/>
                      <a:gd name="connsiteY3" fmla="*/ 44317 h 61772"/>
                      <a:gd name="connsiteX4" fmla="*/ 216708 w 216669"/>
                      <a:gd name="connsiteY4" fmla="*/ 61819 h 61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669" h="61772">
                        <a:moveTo>
                          <a:pt x="216708" y="61819"/>
                        </a:moveTo>
                        <a:cubicBezTo>
                          <a:pt x="188454" y="43376"/>
                          <a:pt x="164392" y="20350"/>
                          <a:pt x="137258" y="657"/>
                        </a:cubicBezTo>
                        <a:cubicBezTo>
                          <a:pt x="77083" y="-2320"/>
                          <a:pt x="44246" y="4824"/>
                          <a:pt x="38" y="39376"/>
                        </a:cubicBezTo>
                        <a:cubicBezTo>
                          <a:pt x="764" y="42150"/>
                          <a:pt x="5205" y="40912"/>
                          <a:pt x="5372" y="44317"/>
                        </a:cubicBezTo>
                        <a:cubicBezTo>
                          <a:pt x="69785" y="15611"/>
                          <a:pt x="151664" y="56009"/>
                          <a:pt x="216708" y="61819"/>
                        </a:cubicBezTo>
                      </a:path>
                    </a:pathLst>
                  </a:custGeom>
                  <a:solidFill>
                    <a:srgbClr val="F0D6B7"/>
                  </a:solidFill>
                  <a:ln w="11906" cap="flat">
                    <a:noFill/>
                    <a:prstDash val="solid"/>
                    <a:miter/>
                  </a:ln>
                </p:spPr>
                <p:txBody>
                  <a:bodyPr rtlCol="0" anchor="ctr"/>
                  <a:lstStyle/>
                  <a:p>
                    <a:endParaRPr lang="en-IN" dirty="0"/>
                  </a:p>
                </p:txBody>
              </p:sp>
              <p:sp>
                <p:nvSpPr>
                  <p:cNvPr id="154" name="Freeform: Shape 153">
                    <a:extLst>
                      <a:ext uri="{FF2B5EF4-FFF2-40B4-BE49-F238E27FC236}">
                        <a16:creationId xmlns:a16="http://schemas.microsoft.com/office/drawing/2014/main" id="{E38AD272-69EC-32A7-A30A-B2BD24DF1C44}"/>
                      </a:ext>
                    </a:extLst>
                  </p:cNvPr>
                  <p:cNvSpPr/>
                  <p:nvPr/>
                </p:nvSpPr>
                <p:spPr>
                  <a:xfrm flipV="1">
                    <a:off x="2379398" y="3707475"/>
                    <a:ext cx="298067" cy="290941"/>
                  </a:xfrm>
                  <a:custGeom>
                    <a:avLst/>
                    <a:gdLst>
                      <a:gd name="connsiteX0" fmla="*/ 36 w 298067"/>
                      <a:gd name="connsiteY0" fmla="*/ 132425 h 290941"/>
                      <a:gd name="connsiteX1" fmla="*/ 150049 w 298067"/>
                      <a:gd name="connsiteY1" fmla="*/ 291063 h 290941"/>
                      <a:gd name="connsiteX2" fmla="*/ 298103 w 298067"/>
                      <a:gd name="connsiteY2" fmla="*/ 121 h 290941"/>
                      <a:gd name="connsiteX3" fmla="*/ 36 w 298067"/>
                      <a:gd name="connsiteY3" fmla="*/ 132425 h 290941"/>
                    </a:gdLst>
                    <a:ahLst/>
                    <a:cxnLst>
                      <a:cxn ang="0">
                        <a:pos x="connsiteX0" y="connsiteY0"/>
                      </a:cxn>
                      <a:cxn ang="0">
                        <a:pos x="connsiteX1" y="connsiteY1"/>
                      </a:cxn>
                      <a:cxn ang="0">
                        <a:pos x="connsiteX2" y="connsiteY2"/>
                      </a:cxn>
                      <a:cxn ang="0">
                        <a:pos x="connsiteX3" y="connsiteY3"/>
                      </a:cxn>
                    </a:cxnLst>
                    <a:rect l="l" t="t" r="r" b="b"/>
                    <a:pathLst>
                      <a:path w="298067" h="290941">
                        <a:moveTo>
                          <a:pt x="36" y="132425"/>
                        </a:moveTo>
                        <a:cubicBezTo>
                          <a:pt x="17734" y="209113"/>
                          <a:pt x="87078" y="248831"/>
                          <a:pt x="150049" y="291063"/>
                        </a:cubicBezTo>
                        <a:cubicBezTo>
                          <a:pt x="215045" y="208574"/>
                          <a:pt x="254574" y="102491"/>
                          <a:pt x="298103" y="121"/>
                        </a:cubicBezTo>
                        <a:cubicBezTo>
                          <a:pt x="195257" y="31124"/>
                          <a:pt x="90173" y="81428"/>
                          <a:pt x="36" y="132425"/>
                        </a:cubicBezTo>
                      </a:path>
                    </a:pathLst>
                  </a:custGeom>
                  <a:solidFill>
                    <a:srgbClr val="81B0C4"/>
                  </a:solidFill>
                  <a:ln w="11906" cap="flat">
                    <a:noFill/>
                    <a:prstDash val="solid"/>
                    <a:miter/>
                  </a:ln>
                </p:spPr>
                <p:txBody>
                  <a:bodyPr rtlCol="0" anchor="ctr"/>
                  <a:lstStyle/>
                  <a:p>
                    <a:endParaRPr lang="en-IN" dirty="0"/>
                  </a:p>
                </p:txBody>
              </p:sp>
              <p:sp>
                <p:nvSpPr>
                  <p:cNvPr id="155" name="Freeform: Shape 154">
                    <a:extLst>
                      <a:ext uri="{FF2B5EF4-FFF2-40B4-BE49-F238E27FC236}">
                        <a16:creationId xmlns:a16="http://schemas.microsoft.com/office/drawing/2014/main" id="{352350E4-9ACA-6129-1A6A-44DEFB73CE7D}"/>
                      </a:ext>
                    </a:extLst>
                  </p:cNvPr>
                  <p:cNvSpPr/>
                  <p:nvPr/>
                </p:nvSpPr>
                <p:spPr>
                  <a:xfrm flipV="1">
                    <a:off x="1499940" y="1943098"/>
                    <a:ext cx="1896718" cy="2970422"/>
                  </a:xfrm>
                  <a:custGeom>
                    <a:avLst/>
                    <a:gdLst>
                      <a:gd name="connsiteX0" fmla="*/ 1241151 w 1896719"/>
                      <a:gd name="connsiteY0" fmla="*/ 434812 h 2970422"/>
                      <a:gd name="connsiteX1" fmla="*/ 1250260 w 1896719"/>
                      <a:gd name="connsiteY1" fmla="*/ 205794 h 2970422"/>
                      <a:gd name="connsiteX2" fmla="*/ 1340926 w 1896719"/>
                      <a:gd name="connsiteY2" fmla="*/ 225406 h 2970422"/>
                      <a:gd name="connsiteX3" fmla="*/ 1308350 w 1896719"/>
                      <a:gd name="connsiteY3" fmla="*/ 445063 h 2970422"/>
                      <a:gd name="connsiteX4" fmla="*/ 1241151 w 1896719"/>
                      <a:gd name="connsiteY4" fmla="*/ 434812 h 2970422"/>
                      <a:gd name="connsiteX5" fmla="*/ 592093 w 1896719"/>
                      <a:gd name="connsiteY5" fmla="*/ 791390 h 2970422"/>
                      <a:gd name="connsiteX6" fmla="*/ 732409 w 1896719"/>
                      <a:gd name="connsiteY6" fmla="*/ 102530 h 2970422"/>
                      <a:gd name="connsiteX7" fmla="*/ 1233079 w 1896719"/>
                      <a:gd name="connsiteY7" fmla="*/ 93437 h 2970422"/>
                      <a:gd name="connsiteX8" fmla="*/ 1202897 w 1896719"/>
                      <a:gd name="connsiteY8" fmla="*/ 508250 h 2970422"/>
                      <a:gd name="connsiteX9" fmla="*/ 1181335 w 1896719"/>
                      <a:gd name="connsiteY9" fmla="*/ 814812 h 2970422"/>
                      <a:gd name="connsiteX10" fmla="*/ 592093 w 1896719"/>
                      <a:gd name="connsiteY10" fmla="*/ 791390 h 2970422"/>
                      <a:gd name="connsiteX11" fmla="*/ 1222375 w 1896719"/>
                      <a:gd name="connsiteY11" fmla="*/ 813226 h 2970422"/>
                      <a:gd name="connsiteX12" fmla="*/ 1235520 w 1896719"/>
                      <a:gd name="connsiteY12" fmla="*/ 488995 h 2970422"/>
                      <a:gd name="connsiteX13" fmla="*/ 1344188 w 1896719"/>
                      <a:gd name="connsiteY13" fmla="*/ 507915 h 2970422"/>
                      <a:gd name="connsiteX14" fmla="*/ 1307553 w 1896719"/>
                      <a:gd name="connsiteY14" fmla="*/ 822765 h 2970422"/>
                      <a:gd name="connsiteX15" fmla="*/ 1222375 w 1896719"/>
                      <a:gd name="connsiteY15" fmla="*/ 813226 h 2970422"/>
                      <a:gd name="connsiteX16" fmla="*/ 1433771 w 1896719"/>
                      <a:gd name="connsiteY16" fmla="*/ 830718 h 2970422"/>
                      <a:gd name="connsiteX17" fmla="*/ 1372073 w 1896719"/>
                      <a:gd name="connsiteY17" fmla="*/ 830528 h 2970422"/>
                      <a:gd name="connsiteX18" fmla="*/ 1410089 w 1896719"/>
                      <a:gd name="connsiteY18" fmla="*/ 551586 h 2970422"/>
                      <a:gd name="connsiteX19" fmla="*/ 1480158 w 1896719"/>
                      <a:gd name="connsiteY19" fmla="*/ 569399 h 2970422"/>
                      <a:gd name="connsiteX20" fmla="*/ 1433771 w 1896719"/>
                      <a:gd name="connsiteY20" fmla="*/ 830718 h 2970422"/>
                      <a:gd name="connsiteX21" fmla="*/ 1753858 w 1896719"/>
                      <a:gd name="connsiteY21" fmla="*/ 538266 h 2970422"/>
                      <a:gd name="connsiteX22" fmla="*/ 1837464 w 1896719"/>
                      <a:gd name="connsiteY22" fmla="*/ 707167 h 2970422"/>
                      <a:gd name="connsiteX23" fmla="*/ 1782945 w 1896719"/>
                      <a:gd name="connsiteY23" fmla="*/ 891714 h 2970422"/>
                      <a:gd name="connsiteX24" fmla="*/ 1686671 w 1896719"/>
                      <a:gd name="connsiteY24" fmla="*/ 926242 h 2970422"/>
                      <a:gd name="connsiteX25" fmla="*/ 1485253 w 1896719"/>
                      <a:gd name="connsiteY25" fmla="*/ 833849 h 2970422"/>
                      <a:gd name="connsiteX26" fmla="*/ 1521603 w 1896719"/>
                      <a:gd name="connsiteY26" fmla="*/ 578106 h 2970422"/>
                      <a:gd name="connsiteX27" fmla="*/ 1742321 w 1896719"/>
                      <a:gd name="connsiteY27" fmla="*/ 572124 h 2970422"/>
                      <a:gd name="connsiteX28" fmla="*/ 1610007 w 1896719"/>
                      <a:gd name="connsiteY28" fmla="*/ 538703 h 2970422"/>
                      <a:gd name="connsiteX29" fmla="*/ 1753858 w 1896719"/>
                      <a:gd name="connsiteY29" fmla="*/ 538266 h 2970422"/>
                      <a:gd name="connsiteX30" fmla="*/ 1177560 w 1896719"/>
                      <a:gd name="connsiteY30" fmla="*/ 915146 h 2970422"/>
                      <a:gd name="connsiteX31" fmla="*/ 1029506 w 1896719"/>
                      <a:gd name="connsiteY31" fmla="*/ 1206087 h 2970422"/>
                      <a:gd name="connsiteX32" fmla="*/ 879493 w 1896719"/>
                      <a:gd name="connsiteY32" fmla="*/ 1047449 h 2970422"/>
                      <a:gd name="connsiteX33" fmla="*/ 1177560 w 1896719"/>
                      <a:gd name="connsiteY33" fmla="*/ 915146 h 2970422"/>
                      <a:gd name="connsiteX34" fmla="*/ 1284859 w 1896719"/>
                      <a:gd name="connsiteY34" fmla="*/ 1232150 h 2970422"/>
                      <a:gd name="connsiteX35" fmla="*/ 1241771 w 1896719"/>
                      <a:gd name="connsiteY35" fmla="*/ 915239 h 2970422"/>
                      <a:gd name="connsiteX36" fmla="*/ 1414221 w 1896719"/>
                      <a:gd name="connsiteY36" fmla="*/ 1188599 h 2970422"/>
                      <a:gd name="connsiteX37" fmla="*/ 1284859 w 1896719"/>
                      <a:gd name="connsiteY37" fmla="*/ 1232150 h 2970422"/>
                      <a:gd name="connsiteX38" fmla="*/ 1163225 w 1896719"/>
                      <a:gd name="connsiteY38" fmla="*/ 1275369 h 2970422"/>
                      <a:gd name="connsiteX39" fmla="*/ 1085573 w 1896719"/>
                      <a:gd name="connsiteY39" fmla="*/ 1260427 h 2970422"/>
                      <a:gd name="connsiteX40" fmla="*/ 1064058 w 1896719"/>
                      <a:gd name="connsiteY40" fmla="*/ 1235579 h 2970422"/>
                      <a:gd name="connsiteX41" fmla="*/ 1221756 w 1896719"/>
                      <a:gd name="connsiteY41" fmla="*/ 928852 h 2970422"/>
                      <a:gd name="connsiteX42" fmla="*/ 1254189 w 1896719"/>
                      <a:gd name="connsiteY42" fmla="*/ 1235900 h 2970422"/>
                      <a:gd name="connsiteX43" fmla="*/ 1163225 w 1896719"/>
                      <a:gd name="connsiteY43" fmla="*/ 1275369 h 2970422"/>
                      <a:gd name="connsiteX44" fmla="*/ 1085013 w 1896719"/>
                      <a:gd name="connsiteY44" fmla="*/ 1378596 h 2970422"/>
                      <a:gd name="connsiteX45" fmla="*/ 1095062 w 1896719"/>
                      <a:gd name="connsiteY45" fmla="*/ 1306302 h 2970422"/>
                      <a:gd name="connsiteX46" fmla="*/ 1085013 w 1896719"/>
                      <a:gd name="connsiteY46" fmla="*/ 1378596 h 2970422"/>
                      <a:gd name="connsiteX47" fmla="*/ 978464 w 1896719"/>
                      <a:gd name="connsiteY47" fmla="*/ 1413577 h 2970422"/>
                      <a:gd name="connsiteX48" fmla="*/ 821391 w 1896719"/>
                      <a:gd name="connsiteY48" fmla="*/ 1471037 h 2970422"/>
                      <a:gd name="connsiteX49" fmla="*/ 764129 w 1896719"/>
                      <a:gd name="connsiteY49" fmla="*/ 1319113 h 2970422"/>
                      <a:gd name="connsiteX50" fmla="*/ 802661 w 1896719"/>
                      <a:gd name="connsiteY50" fmla="*/ 1186571 h 2970422"/>
                      <a:gd name="connsiteX51" fmla="*/ 821902 w 1896719"/>
                      <a:gd name="connsiteY51" fmla="*/ 1152438 h 2970422"/>
                      <a:gd name="connsiteX52" fmla="*/ 941481 w 1896719"/>
                      <a:gd name="connsiteY52" fmla="*/ 1188929 h 2970422"/>
                      <a:gd name="connsiteX53" fmla="*/ 1060605 w 1896719"/>
                      <a:gd name="connsiteY53" fmla="*/ 1279346 h 2970422"/>
                      <a:gd name="connsiteX54" fmla="*/ 1062105 w 1896719"/>
                      <a:gd name="connsiteY54" fmla="*/ 1317839 h 2970422"/>
                      <a:gd name="connsiteX55" fmla="*/ 978142 w 1896719"/>
                      <a:gd name="connsiteY55" fmla="*/ 1339068 h 2970422"/>
                      <a:gd name="connsiteX56" fmla="*/ 1056188 w 1896719"/>
                      <a:gd name="connsiteY56" fmla="*/ 1364321 h 2970422"/>
                      <a:gd name="connsiteX57" fmla="*/ 1056783 w 1896719"/>
                      <a:gd name="connsiteY57" fmla="*/ 1379692 h 2970422"/>
                      <a:gd name="connsiteX58" fmla="*/ 978464 w 1896719"/>
                      <a:gd name="connsiteY58" fmla="*/ 1413577 h 2970422"/>
                      <a:gd name="connsiteX59" fmla="*/ 583014 w 1896719"/>
                      <a:gd name="connsiteY59" fmla="*/ 1485407 h 2970422"/>
                      <a:gd name="connsiteX60" fmla="*/ 721015 w 1896719"/>
                      <a:gd name="connsiteY60" fmla="*/ 1400409 h 2970422"/>
                      <a:gd name="connsiteX61" fmla="*/ 731014 w 1896719"/>
                      <a:gd name="connsiteY61" fmla="*/ 1459130 h 2970422"/>
                      <a:gd name="connsiteX62" fmla="*/ 583014 w 1896719"/>
                      <a:gd name="connsiteY62" fmla="*/ 1485407 h 2970422"/>
                      <a:gd name="connsiteX63" fmla="*/ 1006301 w 1896719"/>
                      <a:gd name="connsiteY63" fmla="*/ 1469024 h 2970422"/>
                      <a:gd name="connsiteX64" fmla="*/ 1000967 w 1896719"/>
                      <a:gd name="connsiteY64" fmla="*/ 1464083 h 2970422"/>
                      <a:gd name="connsiteX65" fmla="*/ 1138186 w 1896719"/>
                      <a:gd name="connsiteY65" fmla="*/ 1425364 h 2970422"/>
                      <a:gd name="connsiteX66" fmla="*/ 1217637 w 1896719"/>
                      <a:gd name="connsiteY66" fmla="*/ 1486527 h 2970422"/>
                      <a:gd name="connsiteX67" fmla="*/ 1006301 w 1896719"/>
                      <a:gd name="connsiteY67" fmla="*/ 1469024 h 2970422"/>
                      <a:gd name="connsiteX68" fmla="*/ 1394826 w 1896719"/>
                      <a:gd name="connsiteY68" fmla="*/ 1351212 h 2970422"/>
                      <a:gd name="connsiteX69" fmla="*/ 1358833 w 1896719"/>
                      <a:gd name="connsiteY69" fmla="*/ 1483622 h 2970422"/>
                      <a:gd name="connsiteX70" fmla="*/ 1181311 w 1896719"/>
                      <a:gd name="connsiteY70" fmla="*/ 1410850 h 2970422"/>
                      <a:gd name="connsiteX71" fmla="*/ 1192753 w 1896719"/>
                      <a:gd name="connsiteY71" fmla="*/ 1374441 h 2970422"/>
                      <a:gd name="connsiteX72" fmla="*/ 1261821 w 1896719"/>
                      <a:gd name="connsiteY72" fmla="*/ 1366643 h 2970422"/>
                      <a:gd name="connsiteX73" fmla="*/ 1199646 w 1896719"/>
                      <a:gd name="connsiteY73" fmla="*/ 1353605 h 2970422"/>
                      <a:gd name="connsiteX74" fmla="*/ 1197360 w 1896719"/>
                      <a:gd name="connsiteY74" fmla="*/ 1294610 h 2970422"/>
                      <a:gd name="connsiteX75" fmla="*/ 1378812 w 1896719"/>
                      <a:gd name="connsiteY75" fmla="*/ 1269607 h 2970422"/>
                      <a:gd name="connsiteX76" fmla="*/ 1394826 w 1896719"/>
                      <a:gd name="connsiteY76" fmla="*/ 1351212 h 2970422"/>
                      <a:gd name="connsiteX77" fmla="*/ 525167 w 1896719"/>
                      <a:gd name="connsiteY77" fmla="*/ 1451665 h 2970422"/>
                      <a:gd name="connsiteX78" fmla="*/ 431381 w 1896719"/>
                      <a:gd name="connsiteY78" fmla="*/ 1550392 h 2970422"/>
                      <a:gd name="connsiteX79" fmla="*/ 65427 w 1896719"/>
                      <a:gd name="connsiteY79" fmla="*/ 1323042 h 2970422"/>
                      <a:gd name="connsiteX80" fmla="*/ 220636 w 1896719"/>
                      <a:gd name="connsiteY80" fmla="*/ 553996 h 2970422"/>
                      <a:gd name="connsiteX81" fmla="*/ 610626 w 1896719"/>
                      <a:gd name="connsiteY81" fmla="*/ 407856 h 2970422"/>
                      <a:gd name="connsiteX82" fmla="*/ 563675 w 1896719"/>
                      <a:gd name="connsiteY82" fmla="*/ 787344 h 2970422"/>
                      <a:gd name="connsiteX83" fmla="*/ 425150 w 1896719"/>
                      <a:gd name="connsiteY83" fmla="*/ 792716 h 2970422"/>
                      <a:gd name="connsiteX84" fmla="*/ 488810 w 1896719"/>
                      <a:gd name="connsiteY84" fmla="*/ 844182 h 2970422"/>
                      <a:gd name="connsiteX85" fmla="*/ 468100 w 1896719"/>
                      <a:gd name="connsiteY85" fmla="*/ 906667 h 2970422"/>
                      <a:gd name="connsiteX86" fmla="*/ 546025 w 1896719"/>
                      <a:gd name="connsiteY86" fmla="*/ 862530 h 2970422"/>
                      <a:gd name="connsiteX87" fmla="*/ 549839 w 1896719"/>
                      <a:gd name="connsiteY87" fmla="*/ 1093632 h 2970422"/>
                      <a:gd name="connsiteX88" fmla="*/ 577396 w 1896719"/>
                      <a:gd name="connsiteY88" fmla="*/ 1141350 h 2970422"/>
                      <a:gd name="connsiteX89" fmla="*/ 578442 w 1896719"/>
                      <a:gd name="connsiteY89" fmla="*/ 969175 h 2970422"/>
                      <a:gd name="connsiteX90" fmla="*/ 591720 w 1896719"/>
                      <a:gd name="connsiteY90" fmla="*/ 847922 h 2970422"/>
                      <a:gd name="connsiteX91" fmla="*/ 1081417 w 1896719"/>
                      <a:gd name="connsiteY91" fmla="*/ 888035 h 2970422"/>
                      <a:gd name="connsiteX92" fmla="*/ 950094 w 1896719"/>
                      <a:gd name="connsiteY92" fmla="*/ 947078 h 2970422"/>
                      <a:gd name="connsiteX93" fmla="*/ 832124 w 1896719"/>
                      <a:gd name="connsiteY93" fmla="*/ 1018447 h 2970422"/>
                      <a:gd name="connsiteX94" fmla="*/ 871796 w 1896719"/>
                      <a:gd name="connsiteY94" fmla="*/ 1114539 h 2970422"/>
                      <a:gd name="connsiteX95" fmla="*/ 757571 w 1896719"/>
                      <a:gd name="connsiteY95" fmla="*/ 1216624 h 2970422"/>
                      <a:gd name="connsiteX96" fmla="*/ 726540 w 1896719"/>
                      <a:gd name="connsiteY96" fmla="*/ 1343699 h 2970422"/>
                      <a:gd name="connsiteX97" fmla="*/ 525167 w 1896719"/>
                      <a:gd name="connsiteY97" fmla="*/ 1451665 h 2970422"/>
                      <a:gd name="connsiteX98" fmla="*/ 1325019 w 1896719"/>
                      <a:gd name="connsiteY98" fmla="*/ 1538902 h 2970422"/>
                      <a:gd name="connsiteX99" fmla="*/ 1411768 w 1896719"/>
                      <a:gd name="connsiteY99" fmla="*/ 1258022 h 2970422"/>
                      <a:gd name="connsiteX100" fmla="*/ 1450725 w 1896719"/>
                      <a:gd name="connsiteY100" fmla="*/ 1202598 h 2970422"/>
                      <a:gd name="connsiteX101" fmla="*/ 1258439 w 1896719"/>
                      <a:gd name="connsiteY101" fmla="*/ 881176 h 2970422"/>
                      <a:gd name="connsiteX102" fmla="*/ 1426484 w 1896719"/>
                      <a:gd name="connsiteY102" fmla="*/ 908085 h 2970422"/>
                      <a:gd name="connsiteX103" fmla="*/ 1476229 w 1896719"/>
                      <a:gd name="connsiteY103" fmla="*/ 998634 h 2970422"/>
                      <a:gd name="connsiteX104" fmla="*/ 1581325 w 1896719"/>
                      <a:gd name="connsiteY104" fmla="*/ 1323423 h 2970422"/>
                      <a:gd name="connsiteX105" fmla="*/ 1595041 w 1896719"/>
                      <a:gd name="connsiteY105" fmla="*/ 1412803 h 2970422"/>
                      <a:gd name="connsiteX106" fmla="*/ 1518591 w 1896719"/>
                      <a:gd name="connsiteY106" fmla="*/ 1495409 h 2970422"/>
                      <a:gd name="connsiteX107" fmla="*/ 1399636 w 1896719"/>
                      <a:gd name="connsiteY107" fmla="*/ 1607959 h 2970422"/>
                      <a:gd name="connsiteX108" fmla="*/ 1325019 w 1896719"/>
                      <a:gd name="connsiteY108" fmla="*/ 1538902 h 2970422"/>
                      <a:gd name="connsiteX109" fmla="*/ 273484 w 1896719"/>
                      <a:gd name="connsiteY109" fmla="*/ 2514834 h 2970422"/>
                      <a:gd name="connsiteX110" fmla="*/ 238370 w 1896719"/>
                      <a:gd name="connsiteY110" fmla="*/ 2272113 h 2970422"/>
                      <a:gd name="connsiteX111" fmla="*/ 457775 w 1896719"/>
                      <a:gd name="connsiteY111" fmla="*/ 2165981 h 2970422"/>
                      <a:gd name="connsiteX112" fmla="*/ 466495 w 1896719"/>
                      <a:gd name="connsiteY112" fmla="*/ 2258135 h 2970422"/>
                      <a:gd name="connsiteX113" fmla="*/ 469751 w 1896719"/>
                      <a:gd name="connsiteY113" fmla="*/ 2607429 h 2970422"/>
                      <a:gd name="connsiteX114" fmla="*/ 273484 w 1896719"/>
                      <a:gd name="connsiteY114" fmla="*/ 2514834 h 2970422"/>
                      <a:gd name="connsiteX115" fmla="*/ 648694 w 1896719"/>
                      <a:gd name="connsiteY115" fmla="*/ 2849709 h 2970422"/>
                      <a:gd name="connsiteX116" fmla="*/ 329053 w 1896719"/>
                      <a:gd name="connsiteY116" fmla="*/ 2623157 h 2970422"/>
                      <a:gd name="connsiteX117" fmla="*/ 430312 w 1896719"/>
                      <a:gd name="connsiteY117" fmla="*/ 2650053 h 2970422"/>
                      <a:gd name="connsiteX118" fmla="*/ 479030 w 1896719"/>
                      <a:gd name="connsiteY118" fmla="*/ 2648172 h 2970422"/>
                      <a:gd name="connsiteX119" fmla="*/ 562838 w 1896719"/>
                      <a:gd name="connsiteY119" fmla="*/ 2755400 h 2970422"/>
                      <a:gd name="connsiteX120" fmla="*/ 634578 w 1896719"/>
                      <a:gd name="connsiteY120" fmla="*/ 2816860 h 2970422"/>
                      <a:gd name="connsiteX121" fmla="*/ 666358 w 1896719"/>
                      <a:gd name="connsiteY121" fmla="*/ 2841315 h 2970422"/>
                      <a:gd name="connsiteX122" fmla="*/ 648694 w 1896719"/>
                      <a:gd name="connsiteY122" fmla="*/ 2849709 h 2970422"/>
                      <a:gd name="connsiteX123" fmla="*/ 1266667 w 1896719"/>
                      <a:gd name="connsiteY123" fmla="*/ 2818062 h 2970422"/>
                      <a:gd name="connsiteX124" fmla="*/ 803815 w 1896719"/>
                      <a:gd name="connsiteY124" fmla="*/ 2874534 h 2970422"/>
                      <a:gd name="connsiteX125" fmla="*/ 506354 w 1896719"/>
                      <a:gd name="connsiteY125" fmla="*/ 2623990 h 2970422"/>
                      <a:gd name="connsiteX126" fmla="*/ 489099 w 1896719"/>
                      <a:gd name="connsiteY126" fmla="*/ 2311213 h 2970422"/>
                      <a:gd name="connsiteX127" fmla="*/ 518469 w 1896719"/>
                      <a:gd name="connsiteY127" fmla="*/ 2140513 h 2970422"/>
                      <a:gd name="connsiteX128" fmla="*/ 422335 w 1896719"/>
                      <a:gd name="connsiteY128" fmla="*/ 2113403 h 2970422"/>
                      <a:gd name="connsiteX129" fmla="*/ 334667 w 1896719"/>
                      <a:gd name="connsiteY129" fmla="*/ 2237561 h 2970422"/>
                      <a:gd name="connsiteX130" fmla="*/ 190977 w 1896719"/>
                      <a:gd name="connsiteY130" fmla="*/ 2109521 h 2970422"/>
                      <a:gd name="connsiteX131" fmla="*/ 349875 w 1896719"/>
                      <a:gd name="connsiteY131" fmla="*/ 1900388 h 2970422"/>
                      <a:gd name="connsiteX132" fmla="*/ 436219 w 1896719"/>
                      <a:gd name="connsiteY132" fmla="*/ 1940726 h 2970422"/>
                      <a:gd name="connsiteX133" fmla="*/ 396826 w 1896719"/>
                      <a:gd name="connsiteY133" fmla="*/ 1852322 h 2970422"/>
                      <a:gd name="connsiteX134" fmla="*/ 404973 w 1896719"/>
                      <a:gd name="connsiteY134" fmla="*/ 1798066 h 2970422"/>
                      <a:gd name="connsiteX135" fmla="*/ 499261 w 1896719"/>
                      <a:gd name="connsiteY135" fmla="*/ 1578586 h 2970422"/>
                      <a:gd name="connsiteX136" fmla="*/ 745130 w 1896719"/>
                      <a:gd name="connsiteY136" fmla="*/ 1491968 h 2970422"/>
                      <a:gd name="connsiteX137" fmla="*/ 874610 w 1896719"/>
                      <a:gd name="connsiteY137" fmla="*/ 1517804 h 2970422"/>
                      <a:gd name="connsiteX138" fmla="*/ 732642 w 1896719"/>
                      <a:gd name="connsiteY138" fmla="*/ 1633795 h 2970422"/>
                      <a:gd name="connsiteX139" fmla="*/ 636593 w 1896719"/>
                      <a:gd name="connsiteY139" fmla="*/ 1807067 h 2970422"/>
                      <a:gd name="connsiteX140" fmla="*/ 957071 w 1896719"/>
                      <a:gd name="connsiteY140" fmla="*/ 1524877 h 2970422"/>
                      <a:gd name="connsiteX141" fmla="*/ 1312327 w 1896719"/>
                      <a:gd name="connsiteY141" fmla="*/ 1608756 h 2970422"/>
                      <a:gd name="connsiteX142" fmla="*/ 1401350 w 1896719"/>
                      <a:gd name="connsiteY142" fmla="*/ 1718353 h 2970422"/>
                      <a:gd name="connsiteX143" fmla="*/ 1541296 w 1896719"/>
                      <a:gd name="connsiteY143" fmla="*/ 2280745 h 2970422"/>
                      <a:gd name="connsiteX144" fmla="*/ 1508899 w 1896719"/>
                      <a:gd name="connsiteY144" fmla="*/ 2505511 h 2970422"/>
                      <a:gd name="connsiteX145" fmla="*/ 1321042 w 1896719"/>
                      <a:gd name="connsiteY145" fmla="*/ 2564161 h 2970422"/>
                      <a:gd name="connsiteX146" fmla="*/ 1439486 w 1896719"/>
                      <a:gd name="connsiteY146" fmla="*/ 2636659 h 2970422"/>
                      <a:gd name="connsiteX147" fmla="*/ 1266667 w 1896719"/>
                      <a:gd name="connsiteY147" fmla="*/ 2818062 h 2970422"/>
                      <a:gd name="connsiteX148" fmla="*/ 1496231 w 1896719"/>
                      <a:gd name="connsiteY148" fmla="*/ 918215 h 2970422"/>
                      <a:gd name="connsiteX149" fmla="*/ 1832785 w 1896719"/>
                      <a:gd name="connsiteY149" fmla="*/ 918039 h 2970422"/>
                      <a:gd name="connsiteX150" fmla="*/ 1892733 w 1896719"/>
                      <a:gd name="connsiteY150" fmla="*/ 741002 h 2970422"/>
                      <a:gd name="connsiteX151" fmla="*/ 1803877 w 1896719"/>
                      <a:gd name="connsiteY151" fmla="*/ 502938 h 2970422"/>
                      <a:gd name="connsiteX152" fmla="*/ 1591898 w 1896719"/>
                      <a:gd name="connsiteY152" fmla="*/ 498878 h 2970422"/>
                      <a:gd name="connsiteX153" fmla="*/ 1566109 w 1896719"/>
                      <a:gd name="connsiteY153" fmla="*/ 532704 h 2970422"/>
                      <a:gd name="connsiteX154" fmla="*/ 1418674 w 1896719"/>
                      <a:gd name="connsiteY154" fmla="*/ 507571 h 2970422"/>
                      <a:gd name="connsiteX155" fmla="*/ 1370310 w 1896719"/>
                      <a:gd name="connsiteY155" fmla="*/ 452922 h 2970422"/>
                      <a:gd name="connsiteX156" fmla="*/ 1394421 w 1896719"/>
                      <a:gd name="connsiteY156" fmla="*/ 213058 h 2970422"/>
                      <a:gd name="connsiteX157" fmla="*/ 1281418 w 1896719"/>
                      <a:gd name="connsiteY157" fmla="*/ 148086 h 2970422"/>
                      <a:gd name="connsiteX158" fmla="*/ 1286324 w 1896719"/>
                      <a:gd name="connsiteY158" fmla="*/ 75946 h 2970422"/>
                      <a:gd name="connsiteX159" fmla="*/ 1188847 w 1896719"/>
                      <a:gd name="connsiteY159" fmla="*/ 12903 h 2970422"/>
                      <a:gd name="connsiteX160" fmla="*/ 701597 w 1896719"/>
                      <a:gd name="connsiteY160" fmla="*/ 36929 h 2970422"/>
                      <a:gd name="connsiteX161" fmla="*/ 603115 w 1896719"/>
                      <a:gd name="connsiteY161" fmla="*/ 346469 h 2970422"/>
                      <a:gd name="connsiteX162" fmla="*/ 265406 w 1896719"/>
                      <a:gd name="connsiteY162" fmla="*/ 449458 h 2970422"/>
                      <a:gd name="connsiteX163" fmla="*/ 169816 w 1896719"/>
                      <a:gd name="connsiteY163" fmla="*/ 501985 h 2970422"/>
                      <a:gd name="connsiteX164" fmla="*/ 159282 w 1896719"/>
                      <a:gd name="connsiteY164" fmla="*/ 628288 h 2970422"/>
                      <a:gd name="connsiteX165" fmla="*/ 111935 w 1896719"/>
                      <a:gd name="connsiteY165" fmla="*/ 997513 h 2970422"/>
                      <a:gd name="connsiteX166" fmla="*/ 53939 w 1896719"/>
                      <a:gd name="connsiteY166" fmla="*/ 1159070 h 2970422"/>
                      <a:gd name="connsiteX167" fmla="*/ 1207 w 1896719"/>
                      <a:gd name="connsiteY167" fmla="*/ 1322970 h 2970422"/>
                      <a:gd name="connsiteX168" fmla="*/ 105750 w 1896719"/>
                      <a:gd name="connsiteY168" fmla="*/ 1434532 h 2970422"/>
                      <a:gd name="connsiteX169" fmla="*/ 305761 w 1896719"/>
                      <a:gd name="connsiteY169" fmla="*/ 1557821 h 2970422"/>
                      <a:gd name="connsiteX170" fmla="*/ 403267 w 1896719"/>
                      <a:gd name="connsiteY170" fmla="*/ 1620853 h 2970422"/>
                      <a:gd name="connsiteX171" fmla="*/ 366004 w 1896719"/>
                      <a:gd name="connsiteY171" fmla="*/ 1719913 h 2970422"/>
                      <a:gd name="connsiteX172" fmla="*/ 336829 w 1896719"/>
                      <a:gd name="connsiteY172" fmla="*/ 1828950 h 2970422"/>
                      <a:gd name="connsiteX173" fmla="*/ 196428 w 1896719"/>
                      <a:gd name="connsiteY173" fmla="*/ 1919188 h 2970422"/>
                      <a:gd name="connsiteX174" fmla="*/ 156677 w 1896719"/>
                      <a:gd name="connsiteY174" fmla="*/ 2218761 h 2970422"/>
                      <a:gd name="connsiteX175" fmla="*/ 178569 w 1896719"/>
                      <a:gd name="connsiteY175" fmla="*/ 2253873 h 2970422"/>
                      <a:gd name="connsiteX176" fmla="*/ 168829 w 1896719"/>
                      <a:gd name="connsiteY176" fmla="*/ 2333906 h 2970422"/>
                      <a:gd name="connsiteX177" fmla="*/ 277251 w 1896719"/>
                      <a:gd name="connsiteY177" fmla="*/ 2612322 h 2970422"/>
                      <a:gd name="connsiteX178" fmla="*/ 556931 w 1896719"/>
                      <a:gd name="connsiteY178" fmla="*/ 2868676 h 2970422"/>
                      <a:gd name="connsiteX179" fmla="*/ 700621 w 1896719"/>
                      <a:gd name="connsiteY179" fmla="*/ 2929910 h 2970422"/>
                      <a:gd name="connsiteX180" fmla="*/ 1309791 w 1896719"/>
                      <a:gd name="connsiteY180" fmla="*/ 2870343 h 2970422"/>
                      <a:gd name="connsiteX181" fmla="*/ 1511804 w 1896719"/>
                      <a:gd name="connsiteY181" fmla="*/ 2646708 h 2970422"/>
                      <a:gd name="connsiteX182" fmla="*/ 1533890 w 1896719"/>
                      <a:gd name="connsiteY182" fmla="*/ 1890506 h 2970422"/>
                      <a:gd name="connsiteX183" fmla="*/ 1493397 w 1896719"/>
                      <a:gd name="connsiteY183" fmla="*/ 1773884 h 2970422"/>
                      <a:gd name="connsiteX184" fmla="*/ 1445737 w 1896719"/>
                      <a:gd name="connsiteY184" fmla="*/ 1670395 h 2970422"/>
                      <a:gd name="connsiteX185" fmla="*/ 1554619 w 1896719"/>
                      <a:gd name="connsiteY185" fmla="*/ 1563405 h 2970422"/>
                      <a:gd name="connsiteX186" fmla="*/ 1655513 w 1896719"/>
                      <a:gd name="connsiteY186" fmla="*/ 1449010 h 2970422"/>
                      <a:gd name="connsiteX187" fmla="*/ 1624330 w 1896719"/>
                      <a:gd name="connsiteY187" fmla="*/ 1306349 h 2970422"/>
                      <a:gd name="connsiteX188" fmla="*/ 1496231 w 1896719"/>
                      <a:gd name="connsiteY188" fmla="*/ 918215 h 297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1896719" h="2970422">
                        <a:moveTo>
                          <a:pt x="1241151" y="434812"/>
                        </a:moveTo>
                        <a:cubicBezTo>
                          <a:pt x="1238520" y="372114"/>
                          <a:pt x="1247319" y="271566"/>
                          <a:pt x="1250260" y="205794"/>
                        </a:cubicBezTo>
                        <a:cubicBezTo>
                          <a:pt x="1291944" y="205738"/>
                          <a:pt x="1309815" y="214914"/>
                          <a:pt x="1340926" y="225406"/>
                        </a:cubicBezTo>
                        <a:cubicBezTo>
                          <a:pt x="1344438" y="302797"/>
                          <a:pt x="1316423" y="374397"/>
                          <a:pt x="1308350" y="445063"/>
                        </a:cubicBezTo>
                        <a:cubicBezTo>
                          <a:pt x="1291884" y="449458"/>
                          <a:pt x="1261654" y="433455"/>
                          <a:pt x="1241151" y="434812"/>
                        </a:cubicBezTo>
                        <a:close/>
                        <a:moveTo>
                          <a:pt x="592093" y="791390"/>
                        </a:moveTo>
                        <a:cubicBezTo>
                          <a:pt x="619580" y="538703"/>
                          <a:pt x="659391" y="326289"/>
                          <a:pt x="732409" y="102530"/>
                        </a:cubicBezTo>
                        <a:cubicBezTo>
                          <a:pt x="894469" y="53324"/>
                          <a:pt x="1089835" y="49036"/>
                          <a:pt x="1233079" y="93437"/>
                        </a:cubicBezTo>
                        <a:cubicBezTo>
                          <a:pt x="1206778" y="219728"/>
                          <a:pt x="1218268" y="373480"/>
                          <a:pt x="1202897" y="508250"/>
                        </a:cubicBezTo>
                        <a:cubicBezTo>
                          <a:pt x="1191312" y="609546"/>
                          <a:pt x="1197217" y="711465"/>
                          <a:pt x="1181335" y="814812"/>
                        </a:cubicBezTo>
                        <a:cubicBezTo>
                          <a:pt x="1007765" y="850921"/>
                          <a:pt x="762431" y="823253"/>
                          <a:pt x="592093" y="791390"/>
                        </a:cubicBezTo>
                        <a:close/>
                        <a:moveTo>
                          <a:pt x="1222375" y="813226"/>
                        </a:moveTo>
                        <a:cubicBezTo>
                          <a:pt x="1220911" y="704703"/>
                          <a:pt x="1227233" y="597654"/>
                          <a:pt x="1235520" y="488995"/>
                        </a:cubicBezTo>
                        <a:cubicBezTo>
                          <a:pt x="1277192" y="495250"/>
                          <a:pt x="1305469" y="499427"/>
                          <a:pt x="1344188" y="507915"/>
                        </a:cubicBezTo>
                        <a:cubicBezTo>
                          <a:pt x="1331615" y="612522"/>
                          <a:pt x="1333163" y="730231"/>
                          <a:pt x="1307553" y="822765"/>
                        </a:cubicBezTo>
                        <a:cubicBezTo>
                          <a:pt x="1277954" y="822482"/>
                          <a:pt x="1251891" y="823109"/>
                          <a:pt x="1222375" y="813226"/>
                        </a:cubicBezTo>
                        <a:close/>
                        <a:moveTo>
                          <a:pt x="1433771" y="830718"/>
                        </a:moveTo>
                        <a:cubicBezTo>
                          <a:pt x="1413995" y="835252"/>
                          <a:pt x="1390968" y="830895"/>
                          <a:pt x="1372073" y="830528"/>
                        </a:cubicBezTo>
                        <a:cubicBezTo>
                          <a:pt x="1380955" y="742063"/>
                          <a:pt x="1402505" y="644445"/>
                          <a:pt x="1410089" y="551586"/>
                        </a:cubicBezTo>
                        <a:cubicBezTo>
                          <a:pt x="1439819" y="550661"/>
                          <a:pt x="1455702" y="564683"/>
                          <a:pt x="1480158" y="569399"/>
                        </a:cubicBezTo>
                        <a:cubicBezTo>
                          <a:pt x="1481467" y="650910"/>
                          <a:pt x="1473038" y="763210"/>
                          <a:pt x="1433771" y="830718"/>
                        </a:cubicBezTo>
                        <a:close/>
                        <a:moveTo>
                          <a:pt x="1753858" y="538266"/>
                        </a:moveTo>
                        <a:cubicBezTo>
                          <a:pt x="1815831" y="553316"/>
                          <a:pt x="1854800" y="629218"/>
                          <a:pt x="1837464" y="707167"/>
                        </a:cubicBezTo>
                        <a:cubicBezTo>
                          <a:pt x="1825832" y="759555"/>
                          <a:pt x="1805115" y="858201"/>
                          <a:pt x="1782945" y="891714"/>
                        </a:cubicBezTo>
                        <a:cubicBezTo>
                          <a:pt x="1766562" y="916503"/>
                          <a:pt x="1722140" y="948957"/>
                          <a:pt x="1686671" y="926242"/>
                        </a:cubicBezTo>
                        <a:cubicBezTo>
                          <a:pt x="1628974" y="889296"/>
                          <a:pt x="1527330" y="878571"/>
                          <a:pt x="1485253" y="833849"/>
                        </a:cubicBezTo>
                        <a:cubicBezTo>
                          <a:pt x="1506351" y="763602"/>
                          <a:pt x="1512900" y="667115"/>
                          <a:pt x="1521603" y="578106"/>
                        </a:cubicBezTo>
                        <a:cubicBezTo>
                          <a:pt x="1593684" y="573613"/>
                          <a:pt x="1682373" y="597942"/>
                          <a:pt x="1742321" y="572124"/>
                        </a:cubicBezTo>
                        <a:cubicBezTo>
                          <a:pt x="1700471" y="558568"/>
                          <a:pt x="1646166" y="558461"/>
                          <a:pt x="1610007" y="538703"/>
                        </a:cubicBezTo>
                        <a:cubicBezTo>
                          <a:pt x="1639558" y="524430"/>
                          <a:pt x="1708746" y="527314"/>
                          <a:pt x="1753858" y="538266"/>
                        </a:cubicBezTo>
                        <a:close/>
                        <a:moveTo>
                          <a:pt x="1177560" y="915146"/>
                        </a:moveTo>
                        <a:cubicBezTo>
                          <a:pt x="1134031" y="1017516"/>
                          <a:pt x="1094502" y="1123598"/>
                          <a:pt x="1029506" y="1206087"/>
                        </a:cubicBezTo>
                        <a:cubicBezTo>
                          <a:pt x="966535" y="1163855"/>
                          <a:pt x="897191" y="1124137"/>
                          <a:pt x="879493" y="1047449"/>
                        </a:cubicBezTo>
                        <a:cubicBezTo>
                          <a:pt x="969629" y="996452"/>
                          <a:pt x="1074714" y="946148"/>
                          <a:pt x="1177560" y="915146"/>
                        </a:cubicBezTo>
                        <a:close/>
                        <a:moveTo>
                          <a:pt x="1284859" y="1232150"/>
                        </a:moveTo>
                        <a:cubicBezTo>
                          <a:pt x="1280740" y="1129770"/>
                          <a:pt x="1269060" y="995476"/>
                          <a:pt x="1241771" y="915239"/>
                        </a:cubicBezTo>
                        <a:cubicBezTo>
                          <a:pt x="1306862" y="998122"/>
                          <a:pt x="1359357" y="1094632"/>
                          <a:pt x="1414221" y="1188599"/>
                        </a:cubicBezTo>
                        <a:cubicBezTo>
                          <a:pt x="1390837" y="1226137"/>
                          <a:pt x="1341950" y="1258867"/>
                          <a:pt x="1284859" y="1232150"/>
                        </a:cubicBezTo>
                        <a:close/>
                        <a:moveTo>
                          <a:pt x="1163225" y="1275369"/>
                        </a:moveTo>
                        <a:cubicBezTo>
                          <a:pt x="1138567" y="1278024"/>
                          <a:pt x="1117636" y="1247021"/>
                          <a:pt x="1085573" y="1260427"/>
                        </a:cubicBezTo>
                        <a:cubicBezTo>
                          <a:pt x="1078226" y="1252307"/>
                          <a:pt x="1071547" y="1243508"/>
                          <a:pt x="1064058" y="1235579"/>
                        </a:cubicBezTo>
                        <a:cubicBezTo>
                          <a:pt x="1134876" y="1150233"/>
                          <a:pt x="1167059" y="1029148"/>
                          <a:pt x="1221756" y="928852"/>
                        </a:cubicBezTo>
                        <a:cubicBezTo>
                          <a:pt x="1251105" y="1025195"/>
                          <a:pt x="1247724" y="1130746"/>
                          <a:pt x="1254189" y="1235900"/>
                        </a:cubicBezTo>
                        <a:cubicBezTo>
                          <a:pt x="1213862" y="1233340"/>
                          <a:pt x="1191491" y="1272369"/>
                          <a:pt x="1163225" y="1275369"/>
                        </a:cubicBezTo>
                        <a:close/>
                        <a:moveTo>
                          <a:pt x="1085013" y="1378596"/>
                        </a:moveTo>
                        <a:cubicBezTo>
                          <a:pt x="1082382" y="1349367"/>
                          <a:pt x="1089180" y="1339806"/>
                          <a:pt x="1095062" y="1306302"/>
                        </a:cubicBezTo>
                        <a:cubicBezTo>
                          <a:pt x="1191145" y="1276262"/>
                          <a:pt x="1174369" y="1438175"/>
                          <a:pt x="1085013" y="1378596"/>
                        </a:cubicBezTo>
                        <a:close/>
                        <a:moveTo>
                          <a:pt x="978464" y="1413577"/>
                        </a:moveTo>
                        <a:cubicBezTo>
                          <a:pt x="937062" y="1436199"/>
                          <a:pt x="874866" y="1460833"/>
                          <a:pt x="821391" y="1471037"/>
                        </a:cubicBezTo>
                        <a:cubicBezTo>
                          <a:pt x="755106" y="1483717"/>
                          <a:pt x="761315" y="1380621"/>
                          <a:pt x="764129" y="1319113"/>
                        </a:cubicBezTo>
                        <a:cubicBezTo>
                          <a:pt x="766337" y="1270416"/>
                          <a:pt x="791662" y="1218922"/>
                          <a:pt x="802661" y="1186571"/>
                        </a:cubicBezTo>
                        <a:cubicBezTo>
                          <a:pt x="807824" y="1171465"/>
                          <a:pt x="808987" y="1155438"/>
                          <a:pt x="821902" y="1152438"/>
                        </a:cubicBezTo>
                        <a:cubicBezTo>
                          <a:pt x="844728" y="1147118"/>
                          <a:pt x="920026" y="1177227"/>
                          <a:pt x="941481" y="1188929"/>
                        </a:cubicBezTo>
                        <a:cubicBezTo>
                          <a:pt x="986858" y="1213671"/>
                          <a:pt x="1022065" y="1252962"/>
                          <a:pt x="1060605" y="1279346"/>
                        </a:cubicBezTo>
                        <a:cubicBezTo>
                          <a:pt x="1061105" y="1292181"/>
                          <a:pt x="1061593" y="1305004"/>
                          <a:pt x="1062105" y="1317839"/>
                        </a:cubicBezTo>
                        <a:cubicBezTo>
                          <a:pt x="1038936" y="1329388"/>
                          <a:pt x="1012159" y="1337579"/>
                          <a:pt x="978142" y="1339068"/>
                        </a:cubicBezTo>
                        <a:cubicBezTo>
                          <a:pt x="1001217" y="1350676"/>
                          <a:pt x="1035161" y="1350510"/>
                          <a:pt x="1056188" y="1364321"/>
                        </a:cubicBezTo>
                        <a:cubicBezTo>
                          <a:pt x="1056390" y="1369464"/>
                          <a:pt x="1056605" y="1374596"/>
                          <a:pt x="1056783" y="1379692"/>
                        </a:cubicBezTo>
                        <a:cubicBezTo>
                          <a:pt x="1018397" y="1382645"/>
                          <a:pt x="1003765" y="1399742"/>
                          <a:pt x="978464" y="1413577"/>
                        </a:cubicBezTo>
                        <a:close/>
                        <a:moveTo>
                          <a:pt x="583014" y="1485407"/>
                        </a:moveTo>
                        <a:cubicBezTo>
                          <a:pt x="548653" y="1450522"/>
                          <a:pt x="679390" y="1402969"/>
                          <a:pt x="721015" y="1400409"/>
                        </a:cubicBezTo>
                        <a:cubicBezTo>
                          <a:pt x="720783" y="1422483"/>
                          <a:pt x="733595" y="1443295"/>
                          <a:pt x="731014" y="1459130"/>
                        </a:cubicBezTo>
                        <a:cubicBezTo>
                          <a:pt x="681576" y="1467810"/>
                          <a:pt x="616603" y="1462083"/>
                          <a:pt x="583014" y="1485407"/>
                        </a:cubicBezTo>
                        <a:close/>
                        <a:moveTo>
                          <a:pt x="1006301" y="1469024"/>
                        </a:moveTo>
                        <a:cubicBezTo>
                          <a:pt x="1006134" y="1465619"/>
                          <a:pt x="1001693" y="1466858"/>
                          <a:pt x="1000967" y="1464083"/>
                        </a:cubicBezTo>
                        <a:cubicBezTo>
                          <a:pt x="1045175" y="1429531"/>
                          <a:pt x="1078012" y="1422388"/>
                          <a:pt x="1138186" y="1425364"/>
                        </a:cubicBezTo>
                        <a:cubicBezTo>
                          <a:pt x="1165321" y="1445057"/>
                          <a:pt x="1189383" y="1468084"/>
                          <a:pt x="1217637" y="1486527"/>
                        </a:cubicBezTo>
                        <a:cubicBezTo>
                          <a:pt x="1152593" y="1480716"/>
                          <a:pt x="1070714" y="1440319"/>
                          <a:pt x="1006301" y="1469024"/>
                        </a:cubicBezTo>
                        <a:close/>
                        <a:moveTo>
                          <a:pt x="1394826" y="1351212"/>
                        </a:moveTo>
                        <a:cubicBezTo>
                          <a:pt x="1392968" y="1389967"/>
                          <a:pt x="1382788" y="1469667"/>
                          <a:pt x="1358833" y="1483622"/>
                        </a:cubicBezTo>
                        <a:cubicBezTo>
                          <a:pt x="1308553" y="1512970"/>
                          <a:pt x="1219173" y="1424364"/>
                          <a:pt x="1181311" y="1410850"/>
                        </a:cubicBezTo>
                        <a:cubicBezTo>
                          <a:pt x="1185430" y="1398992"/>
                          <a:pt x="1192229" y="1389598"/>
                          <a:pt x="1192753" y="1374441"/>
                        </a:cubicBezTo>
                        <a:cubicBezTo>
                          <a:pt x="1215148" y="1379954"/>
                          <a:pt x="1242414" y="1376180"/>
                          <a:pt x="1261821" y="1366643"/>
                        </a:cubicBezTo>
                        <a:cubicBezTo>
                          <a:pt x="1239378" y="1364130"/>
                          <a:pt x="1214493" y="1364297"/>
                          <a:pt x="1199646" y="1353605"/>
                        </a:cubicBezTo>
                        <a:cubicBezTo>
                          <a:pt x="1194205" y="1337877"/>
                          <a:pt x="1200980" y="1316446"/>
                          <a:pt x="1197360" y="1294610"/>
                        </a:cubicBezTo>
                        <a:cubicBezTo>
                          <a:pt x="1250629" y="1279584"/>
                          <a:pt x="1311470" y="1271583"/>
                          <a:pt x="1378812" y="1269607"/>
                        </a:cubicBezTo>
                        <a:cubicBezTo>
                          <a:pt x="1391909" y="1286633"/>
                          <a:pt x="1396373" y="1319065"/>
                          <a:pt x="1394826" y="1351212"/>
                        </a:cubicBezTo>
                        <a:close/>
                        <a:moveTo>
                          <a:pt x="525167" y="1451665"/>
                        </a:moveTo>
                        <a:cubicBezTo>
                          <a:pt x="514376" y="1459357"/>
                          <a:pt x="441381" y="1554333"/>
                          <a:pt x="431381" y="1550392"/>
                        </a:cubicBezTo>
                        <a:cubicBezTo>
                          <a:pt x="299297" y="1498302"/>
                          <a:pt x="175792" y="1408231"/>
                          <a:pt x="65427" y="1323042"/>
                        </a:cubicBezTo>
                        <a:cubicBezTo>
                          <a:pt x="170653" y="1097251"/>
                          <a:pt x="213130" y="820621"/>
                          <a:pt x="220636" y="553996"/>
                        </a:cubicBezTo>
                        <a:cubicBezTo>
                          <a:pt x="341177" y="497617"/>
                          <a:pt x="447055" y="416343"/>
                          <a:pt x="610626" y="407856"/>
                        </a:cubicBezTo>
                        <a:cubicBezTo>
                          <a:pt x="591698" y="541778"/>
                          <a:pt x="574419" y="661259"/>
                          <a:pt x="563675" y="787344"/>
                        </a:cubicBezTo>
                        <a:cubicBezTo>
                          <a:pt x="522576" y="804669"/>
                          <a:pt x="463611" y="786558"/>
                          <a:pt x="425150" y="792716"/>
                        </a:cubicBezTo>
                        <a:cubicBezTo>
                          <a:pt x="424823" y="839066"/>
                          <a:pt x="483890" y="813013"/>
                          <a:pt x="488810" y="844182"/>
                        </a:cubicBezTo>
                        <a:cubicBezTo>
                          <a:pt x="492517" y="867758"/>
                          <a:pt x="456311" y="869544"/>
                          <a:pt x="468100" y="906667"/>
                        </a:cubicBezTo>
                        <a:cubicBezTo>
                          <a:pt x="498168" y="895737"/>
                          <a:pt x="513958" y="871595"/>
                          <a:pt x="546025" y="862530"/>
                        </a:cubicBezTo>
                        <a:cubicBezTo>
                          <a:pt x="575327" y="926633"/>
                          <a:pt x="545616" y="1040054"/>
                          <a:pt x="549839" y="1093632"/>
                        </a:cubicBezTo>
                        <a:cubicBezTo>
                          <a:pt x="550639" y="1103692"/>
                          <a:pt x="554862" y="1149364"/>
                          <a:pt x="577396" y="1141350"/>
                        </a:cubicBezTo>
                        <a:cubicBezTo>
                          <a:pt x="597339" y="1134258"/>
                          <a:pt x="576256" y="1019884"/>
                          <a:pt x="578442" y="969175"/>
                        </a:cubicBezTo>
                        <a:cubicBezTo>
                          <a:pt x="580433" y="922456"/>
                          <a:pt x="572800" y="877250"/>
                          <a:pt x="591720" y="847922"/>
                        </a:cubicBezTo>
                        <a:cubicBezTo>
                          <a:pt x="749781" y="869436"/>
                          <a:pt x="910398" y="883343"/>
                          <a:pt x="1081417" y="888035"/>
                        </a:cubicBezTo>
                        <a:cubicBezTo>
                          <a:pt x="1043793" y="904179"/>
                          <a:pt x="999097" y="919457"/>
                          <a:pt x="950094" y="947078"/>
                        </a:cubicBezTo>
                        <a:cubicBezTo>
                          <a:pt x="923528" y="962054"/>
                          <a:pt x="839789" y="993215"/>
                          <a:pt x="832124" y="1018447"/>
                        </a:cubicBezTo>
                        <a:cubicBezTo>
                          <a:pt x="819893" y="1058653"/>
                          <a:pt x="864215" y="1080070"/>
                          <a:pt x="871796" y="1114539"/>
                        </a:cubicBezTo>
                        <a:cubicBezTo>
                          <a:pt x="792011" y="1071025"/>
                          <a:pt x="776445" y="1156247"/>
                          <a:pt x="757571" y="1216624"/>
                        </a:cubicBezTo>
                        <a:cubicBezTo>
                          <a:pt x="740470" y="1271309"/>
                          <a:pt x="730735" y="1312160"/>
                          <a:pt x="726540" y="1343699"/>
                        </a:cubicBezTo>
                        <a:cubicBezTo>
                          <a:pt x="657810" y="1376465"/>
                          <a:pt x="584325" y="1409648"/>
                          <a:pt x="525167" y="1451665"/>
                        </a:cubicBezTo>
                        <a:close/>
                        <a:moveTo>
                          <a:pt x="1325019" y="1538902"/>
                        </a:moveTo>
                        <a:cubicBezTo>
                          <a:pt x="1435069" y="1592266"/>
                          <a:pt x="1454905" y="1339461"/>
                          <a:pt x="1411768" y="1258022"/>
                        </a:cubicBezTo>
                        <a:cubicBezTo>
                          <a:pt x="1418436" y="1233733"/>
                          <a:pt x="1441367" y="1224434"/>
                          <a:pt x="1450725" y="1202598"/>
                        </a:cubicBezTo>
                        <a:cubicBezTo>
                          <a:pt x="1389313" y="1092586"/>
                          <a:pt x="1321102" y="989894"/>
                          <a:pt x="1258439" y="881176"/>
                        </a:cubicBezTo>
                        <a:cubicBezTo>
                          <a:pt x="1305052" y="910193"/>
                          <a:pt x="1371632" y="886366"/>
                          <a:pt x="1426484" y="908085"/>
                        </a:cubicBezTo>
                        <a:cubicBezTo>
                          <a:pt x="1446534" y="916015"/>
                          <a:pt x="1461048" y="961915"/>
                          <a:pt x="1476229" y="998634"/>
                        </a:cubicBezTo>
                        <a:cubicBezTo>
                          <a:pt x="1517984" y="1099656"/>
                          <a:pt x="1561823" y="1227018"/>
                          <a:pt x="1581325" y="1323423"/>
                        </a:cubicBezTo>
                        <a:cubicBezTo>
                          <a:pt x="1585730" y="1345390"/>
                          <a:pt x="1597732" y="1393253"/>
                          <a:pt x="1595041" y="1412803"/>
                        </a:cubicBezTo>
                        <a:cubicBezTo>
                          <a:pt x="1590243" y="1447808"/>
                          <a:pt x="1542749" y="1473763"/>
                          <a:pt x="1518591" y="1495409"/>
                        </a:cubicBezTo>
                        <a:cubicBezTo>
                          <a:pt x="1474085" y="1535390"/>
                          <a:pt x="1446058" y="1570573"/>
                          <a:pt x="1399636" y="1607959"/>
                        </a:cubicBezTo>
                        <a:cubicBezTo>
                          <a:pt x="1380812" y="1580169"/>
                          <a:pt x="1340414" y="1561500"/>
                          <a:pt x="1325019" y="1538902"/>
                        </a:cubicBezTo>
                        <a:close/>
                        <a:moveTo>
                          <a:pt x="273484" y="2514834"/>
                        </a:moveTo>
                        <a:cubicBezTo>
                          <a:pt x="221045" y="2457136"/>
                          <a:pt x="232022" y="2349027"/>
                          <a:pt x="238370" y="2272113"/>
                        </a:cubicBezTo>
                        <a:cubicBezTo>
                          <a:pt x="333155" y="2331739"/>
                          <a:pt x="458961" y="2267398"/>
                          <a:pt x="457775" y="2165981"/>
                        </a:cubicBezTo>
                        <a:cubicBezTo>
                          <a:pt x="503028" y="2167183"/>
                          <a:pt x="474681" y="2222500"/>
                          <a:pt x="466495" y="2258135"/>
                        </a:cubicBezTo>
                        <a:cubicBezTo>
                          <a:pt x="439744" y="2374531"/>
                          <a:pt x="511563" y="2500987"/>
                          <a:pt x="469751" y="2607429"/>
                        </a:cubicBezTo>
                        <a:cubicBezTo>
                          <a:pt x="388570" y="2601273"/>
                          <a:pt x="321876" y="2568114"/>
                          <a:pt x="273484" y="2514834"/>
                        </a:cubicBezTo>
                        <a:close/>
                        <a:moveTo>
                          <a:pt x="648694" y="2849709"/>
                        </a:moveTo>
                        <a:cubicBezTo>
                          <a:pt x="529980" y="2816062"/>
                          <a:pt x="377835" y="2729801"/>
                          <a:pt x="329053" y="2623157"/>
                        </a:cubicBezTo>
                        <a:cubicBezTo>
                          <a:pt x="366827" y="2628646"/>
                          <a:pt x="393049" y="2647696"/>
                          <a:pt x="430312" y="2650053"/>
                        </a:cubicBezTo>
                        <a:cubicBezTo>
                          <a:pt x="444395" y="2650970"/>
                          <a:pt x="462845" y="2644148"/>
                          <a:pt x="479030" y="2648172"/>
                        </a:cubicBezTo>
                        <a:cubicBezTo>
                          <a:pt x="511284" y="2656173"/>
                          <a:pt x="538505" y="2728491"/>
                          <a:pt x="562838" y="2755400"/>
                        </a:cubicBezTo>
                        <a:cubicBezTo>
                          <a:pt x="586558" y="2781677"/>
                          <a:pt x="615067" y="2792904"/>
                          <a:pt x="634578" y="2816860"/>
                        </a:cubicBezTo>
                        <a:cubicBezTo>
                          <a:pt x="647113" y="2822908"/>
                          <a:pt x="665646" y="2822491"/>
                          <a:pt x="666358" y="2841315"/>
                        </a:cubicBezTo>
                        <a:cubicBezTo>
                          <a:pt x="660925" y="2847125"/>
                          <a:pt x="655204" y="2851554"/>
                          <a:pt x="648694" y="2849709"/>
                        </a:cubicBezTo>
                        <a:close/>
                        <a:moveTo>
                          <a:pt x="1266667" y="2818062"/>
                        </a:moveTo>
                        <a:cubicBezTo>
                          <a:pt x="1143449" y="2887583"/>
                          <a:pt x="934886" y="2939875"/>
                          <a:pt x="803815" y="2874534"/>
                        </a:cubicBezTo>
                        <a:cubicBezTo>
                          <a:pt x="698054" y="2821801"/>
                          <a:pt x="555094" y="2734552"/>
                          <a:pt x="506354" y="2623990"/>
                        </a:cubicBezTo>
                        <a:cubicBezTo>
                          <a:pt x="551886" y="2517298"/>
                          <a:pt x="492866" y="2419536"/>
                          <a:pt x="489099" y="2311213"/>
                        </a:cubicBezTo>
                        <a:cubicBezTo>
                          <a:pt x="487099" y="2253575"/>
                          <a:pt x="516237" y="2203259"/>
                          <a:pt x="518469" y="2140513"/>
                        </a:cubicBezTo>
                        <a:cubicBezTo>
                          <a:pt x="502889" y="2114808"/>
                          <a:pt x="455287" y="2111641"/>
                          <a:pt x="422335" y="2113403"/>
                        </a:cubicBezTo>
                        <a:cubicBezTo>
                          <a:pt x="411243" y="2168910"/>
                          <a:pt x="391825" y="2231298"/>
                          <a:pt x="334667" y="2237561"/>
                        </a:cubicBezTo>
                        <a:cubicBezTo>
                          <a:pt x="253788" y="2246407"/>
                          <a:pt x="194652" y="2179470"/>
                          <a:pt x="190977" y="2109521"/>
                        </a:cubicBezTo>
                        <a:cubicBezTo>
                          <a:pt x="186629" y="2027261"/>
                          <a:pt x="254159" y="1890922"/>
                          <a:pt x="349875" y="1900388"/>
                        </a:cubicBezTo>
                        <a:cubicBezTo>
                          <a:pt x="386849" y="1904043"/>
                          <a:pt x="395933" y="1941107"/>
                          <a:pt x="436219" y="1940726"/>
                        </a:cubicBezTo>
                        <a:cubicBezTo>
                          <a:pt x="458054" y="1897161"/>
                          <a:pt x="402537" y="1883481"/>
                          <a:pt x="396826" y="1852322"/>
                        </a:cubicBezTo>
                        <a:cubicBezTo>
                          <a:pt x="395337" y="1844274"/>
                          <a:pt x="401430" y="1812817"/>
                          <a:pt x="404973" y="1798066"/>
                        </a:cubicBezTo>
                        <a:cubicBezTo>
                          <a:pt x="422359" y="1726235"/>
                          <a:pt x="461115" y="1633271"/>
                          <a:pt x="499261" y="1578586"/>
                        </a:cubicBezTo>
                        <a:cubicBezTo>
                          <a:pt x="547677" y="1509220"/>
                          <a:pt x="642797" y="1498766"/>
                          <a:pt x="745130" y="1491968"/>
                        </a:cubicBezTo>
                        <a:cubicBezTo>
                          <a:pt x="763407" y="1531342"/>
                          <a:pt x="830738" y="1528103"/>
                          <a:pt x="874610" y="1517804"/>
                        </a:cubicBezTo>
                        <a:cubicBezTo>
                          <a:pt x="822032" y="1538628"/>
                          <a:pt x="773151" y="1589111"/>
                          <a:pt x="732642" y="1633795"/>
                        </a:cubicBezTo>
                        <a:cubicBezTo>
                          <a:pt x="686109" y="1685063"/>
                          <a:pt x="638974" y="1740058"/>
                          <a:pt x="636593" y="1807067"/>
                        </a:cubicBezTo>
                        <a:cubicBezTo>
                          <a:pt x="724526" y="1685075"/>
                          <a:pt x="797173" y="1578538"/>
                          <a:pt x="957071" y="1524877"/>
                        </a:cubicBezTo>
                        <a:cubicBezTo>
                          <a:pt x="1078060" y="1484300"/>
                          <a:pt x="1219363" y="1543474"/>
                          <a:pt x="1312327" y="1608756"/>
                        </a:cubicBezTo>
                        <a:cubicBezTo>
                          <a:pt x="1350903" y="1635891"/>
                          <a:pt x="1373930" y="1678944"/>
                          <a:pt x="1401350" y="1718353"/>
                        </a:cubicBezTo>
                        <a:cubicBezTo>
                          <a:pt x="1503946" y="1865931"/>
                          <a:pt x="1551821" y="2076577"/>
                          <a:pt x="1541296" y="2280745"/>
                        </a:cubicBezTo>
                        <a:cubicBezTo>
                          <a:pt x="1536962" y="2364946"/>
                          <a:pt x="1537153" y="2448861"/>
                          <a:pt x="1508899" y="2505511"/>
                        </a:cubicBezTo>
                        <a:cubicBezTo>
                          <a:pt x="1479372" y="2564745"/>
                          <a:pt x="1379502" y="2617739"/>
                          <a:pt x="1321042" y="2564161"/>
                        </a:cubicBezTo>
                        <a:cubicBezTo>
                          <a:pt x="1310208" y="2621764"/>
                          <a:pt x="1369656" y="2657387"/>
                          <a:pt x="1439486" y="2636659"/>
                        </a:cubicBezTo>
                        <a:cubicBezTo>
                          <a:pt x="1389694" y="2700917"/>
                          <a:pt x="1337437" y="2778129"/>
                          <a:pt x="1266667" y="2818062"/>
                        </a:cubicBezTo>
                        <a:close/>
                        <a:moveTo>
                          <a:pt x="1496231" y="918215"/>
                        </a:moveTo>
                        <a:cubicBezTo>
                          <a:pt x="1592517" y="966082"/>
                          <a:pt x="1772420" y="1047054"/>
                          <a:pt x="1832785" y="918039"/>
                        </a:cubicBezTo>
                        <a:cubicBezTo>
                          <a:pt x="1855062" y="870483"/>
                          <a:pt x="1881196" y="790093"/>
                          <a:pt x="1892733" y="741002"/>
                        </a:cubicBezTo>
                        <a:cubicBezTo>
                          <a:pt x="1909033" y="671746"/>
                          <a:pt x="1875064" y="526178"/>
                          <a:pt x="1803877" y="502938"/>
                        </a:cubicBezTo>
                        <a:cubicBezTo>
                          <a:pt x="1741000" y="482414"/>
                          <a:pt x="1667633" y="483664"/>
                          <a:pt x="1591898" y="498878"/>
                        </a:cubicBezTo>
                        <a:cubicBezTo>
                          <a:pt x="1582980" y="506296"/>
                          <a:pt x="1573050" y="519226"/>
                          <a:pt x="1566109" y="532704"/>
                        </a:cubicBezTo>
                        <a:cubicBezTo>
                          <a:pt x="1512031" y="534802"/>
                          <a:pt x="1461393" y="529801"/>
                          <a:pt x="1418674" y="507571"/>
                        </a:cubicBezTo>
                        <a:cubicBezTo>
                          <a:pt x="1422722" y="467578"/>
                          <a:pt x="1395671" y="461159"/>
                          <a:pt x="1370310" y="452922"/>
                        </a:cubicBezTo>
                        <a:cubicBezTo>
                          <a:pt x="1351511" y="378379"/>
                          <a:pt x="1407922" y="281031"/>
                          <a:pt x="1394421" y="213058"/>
                        </a:cubicBezTo>
                        <a:cubicBezTo>
                          <a:pt x="1384789" y="164633"/>
                          <a:pt x="1325210" y="157145"/>
                          <a:pt x="1281418" y="148086"/>
                        </a:cubicBezTo>
                        <a:cubicBezTo>
                          <a:pt x="1279990" y="121175"/>
                          <a:pt x="1283335" y="98712"/>
                          <a:pt x="1286324" y="75946"/>
                        </a:cubicBezTo>
                        <a:cubicBezTo>
                          <a:pt x="1276311" y="39050"/>
                          <a:pt x="1231400" y="18047"/>
                          <a:pt x="1188847" y="12903"/>
                        </a:cubicBezTo>
                        <a:cubicBezTo>
                          <a:pt x="1048842" y="-3933"/>
                          <a:pt x="836264" y="-11496"/>
                          <a:pt x="701597" y="36929"/>
                        </a:cubicBezTo>
                        <a:cubicBezTo>
                          <a:pt x="664019" y="129105"/>
                          <a:pt x="634415" y="241215"/>
                          <a:pt x="603115" y="346469"/>
                        </a:cubicBezTo>
                        <a:cubicBezTo>
                          <a:pt x="471774" y="332442"/>
                          <a:pt x="365548" y="403140"/>
                          <a:pt x="265406" y="449458"/>
                        </a:cubicBezTo>
                        <a:cubicBezTo>
                          <a:pt x="230733" y="465531"/>
                          <a:pt x="182769" y="474386"/>
                          <a:pt x="169816" y="501985"/>
                        </a:cubicBezTo>
                        <a:cubicBezTo>
                          <a:pt x="157259" y="528705"/>
                          <a:pt x="162398" y="579914"/>
                          <a:pt x="159282" y="628288"/>
                        </a:cubicBezTo>
                        <a:cubicBezTo>
                          <a:pt x="151352" y="751840"/>
                          <a:pt x="144562" y="871009"/>
                          <a:pt x="111935" y="997513"/>
                        </a:cubicBezTo>
                        <a:cubicBezTo>
                          <a:pt x="97286" y="1054281"/>
                          <a:pt x="71752" y="1104372"/>
                          <a:pt x="53939" y="1159070"/>
                        </a:cubicBezTo>
                        <a:cubicBezTo>
                          <a:pt x="37475" y="1209766"/>
                          <a:pt x="8709" y="1272417"/>
                          <a:pt x="1207" y="1322970"/>
                        </a:cubicBezTo>
                        <a:cubicBezTo>
                          <a:pt x="-9917" y="1397897"/>
                          <a:pt x="60636" y="1402064"/>
                          <a:pt x="105750" y="1434532"/>
                        </a:cubicBezTo>
                        <a:cubicBezTo>
                          <a:pt x="175490" y="1484741"/>
                          <a:pt x="230231" y="1512506"/>
                          <a:pt x="305761" y="1557821"/>
                        </a:cubicBezTo>
                        <a:cubicBezTo>
                          <a:pt x="328131" y="1571240"/>
                          <a:pt x="395593" y="1605208"/>
                          <a:pt x="403267" y="1620853"/>
                        </a:cubicBezTo>
                        <a:cubicBezTo>
                          <a:pt x="418521" y="1651869"/>
                          <a:pt x="377083" y="1695600"/>
                          <a:pt x="366004" y="1719913"/>
                        </a:cubicBezTo>
                        <a:cubicBezTo>
                          <a:pt x="348479" y="1758358"/>
                          <a:pt x="339340" y="1791017"/>
                          <a:pt x="336829" y="1828950"/>
                        </a:cubicBezTo>
                        <a:cubicBezTo>
                          <a:pt x="273470" y="1838964"/>
                          <a:pt x="225440" y="1876671"/>
                          <a:pt x="196428" y="1919188"/>
                        </a:cubicBezTo>
                        <a:cubicBezTo>
                          <a:pt x="148436" y="1989554"/>
                          <a:pt x="115154" y="2119737"/>
                          <a:pt x="156677" y="2218761"/>
                        </a:cubicBezTo>
                        <a:cubicBezTo>
                          <a:pt x="159933" y="2226560"/>
                          <a:pt x="176173" y="2241895"/>
                          <a:pt x="178569" y="2253873"/>
                        </a:cubicBezTo>
                        <a:cubicBezTo>
                          <a:pt x="183294" y="2277459"/>
                          <a:pt x="169676" y="2308820"/>
                          <a:pt x="168829" y="2333906"/>
                        </a:cubicBezTo>
                        <a:cubicBezTo>
                          <a:pt x="164467" y="2462613"/>
                          <a:pt x="190606" y="2573508"/>
                          <a:pt x="277251" y="2612322"/>
                        </a:cubicBezTo>
                        <a:cubicBezTo>
                          <a:pt x="312426" y="2752447"/>
                          <a:pt x="438320" y="2799036"/>
                          <a:pt x="556931" y="2868676"/>
                        </a:cubicBezTo>
                        <a:cubicBezTo>
                          <a:pt x="601269" y="2894703"/>
                          <a:pt x="650144" y="2911336"/>
                          <a:pt x="700621" y="2929910"/>
                        </a:cubicBezTo>
                        <a:cubicBezTo>
                          <a:pt x="881693" y="2996549"/>
                          <a:pt x="1159510" y="2984000"/>
                          <a:pt x="1309791" y="2870343"/>
                        </a:cubicBezTo>
                        <a:cubicBezTo>
                          <a:pt x="1373513" y="2822146"/>
                          <a:pt x="1475371" y="2720383"/>
                          <a:pt x="1511804" y="2646708"/>
                        </a:cubicBezTo>
                        <a:cubicBezTo>
                          <a:pt x="1608031" y="2452195"/>
                          <a:pt x="1601196" y="2127119"/>
                          <a:pt x="1533890" y="1890506"/>
                        </a:cubicBezTo>
                        <a:cubicBezTo>
                          <a:pt x="1524842" y="1858740"/>
                          <a:pt x="1511721" y="1812043"/>
                          <a:pt x="1493397" y="1773884"/>
                        </a:cubicBezTo>
                        <a:cubicBezTo>
                          <a:pt x="1480622" y="1747238"/>
                          <a:pt x="1440915" y="1693922"/>
                          <a:pt x="1445737" y="1670395"/>
                        </a:cubicBezTo>
                        <a:cubicBezTo>
                          <a:pt x="1450701" y="1646070"/>
                          <a:pt x="1536272" y="1581098"/>
                          <a:pt x="1554619" y="1563405"/>
                        </a:cubicBezTo>
                        <a:cubicBezTo>
                          <a:pt x="1587659" y="1531532"/>
                          <a:pt x="1650429" y="1489229"/>
                          <a:pt x="1655513" y="1449010"/>
                        </a:cubicBezTo>
                        <a:cubicBezTo>
                          <a:pt x="1660978" y="1406207"/>
                          <a:pt x="1636653" y="1347652"/>
                          <a:pt x="1624330" y="1306349"/>
                        </a:cubicBezTo>
                        <a:cubicBezTo>
                          <a:pt x="1583135" y="1168512"/>
                          <a:pt x="1542939" y="1041101"/>
                          <a:pt x="1496231" y="918215"/>
                        </a:cubicBezTo>
                      </a:path>
                    </a:pathLst>
                  </a:custGeom>
                  <a:solidFill>
                    <a:srgbClr val="231F20"/>
                  </a:solidFill>
                  <a:ln w="11906" cap="flat">
                    <a:noFill/>
                    <a:prstDash val="solid"/>
                    <a:miter/>
                  </a:ln>
                </p:spPr>
                <p:txBody>
                  <a:bodyPr rtlCol="0" anchor="ctr"/>
                  <a:lstStyle/>
                  <a:p>
                    <a:endParaRPr lang="en-IN" dirty="0"/>
                  </a:p>
                </p:txBody>
              </p:sp>
              <p:sp>
                <p:nvSpPr>
                  <p:cNvPr id="156" name="Freeform: Shape 155">
                    <a:extLst>
                      <a:ext uri="{FF2B5EF4-FFF2-40B4-BE49-F238E27FC236}">
                        <a16:creationId xmlns:a16="http://schemas.microsoft.com/office/drawing/2014/main" id="{7C348A28-5316-2B18-FAA4-A32C455F488B}"/>
                      </a:ext>
                    </a:extLst>
                  </p:cNvPr>
                  <p:cNvSpPr/>
                  <p:nvPr/>
                </p:nvSpPr>
                <p:spPr>
                  <a:xfrm flipV="1">
                    <a:off x="2351062" y="3032000"/>
                    <a:ext cx="76822" cy="98378"/>
                  </a:xfrm>
                  <a:custGeom>
                    <a:avLst/>
                    <a:gdLst>
                      <a:gd name="connsiteX0" fmla="*/ 2729 w 76822"/>
                      <a:gd name="connsiteY0" fmla="*/ 89153 h 98378"/>
                      <a:gd name="connsiteX1" fmla="*/ 76855 w 76822"/>
                      <a:gd name="connsiteY1" fmla="*/ 87320 h 98378"/>
                      <a:gd name="connsiteX2" fmla="*/ 33193 w 76822"/>
                      <a:gd name="connsiteY2" fmla="*/ -24 h 98378"/>
                      <a:gd name="connsiteX3" fmla="*/ 13347 w 76822"/>
                      <a:gd name="connsiteY3" fmla="*/ 3952 h 98378"/>
                      <a:gd name="connsiteX4" fmla="*/ 2729 w 76822"/>
                      <a:gd name="connsiteY4" fmla="*/ 89153 h 98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22" h="98378">
                        <a:moveTo>
                          <a:pt x="2729" y="89153"/>
                        </a:moveTo>
                        <a:cubicBezTo>
                          <a:pt x="7953" y="96107"/>
                          <a:pt x="36672" y="106667"/>
                          <a:pt x="76855" y="87320"/>
                        </a:cubicBezTo>
                        <a:cubicBezTo>
                          <a:pt x="76855" y="87320"/>
                          <a:pt x="29230" y="79378"/>
                          <a:pt x="33193" y="-24"/>
                        </a:cubicBezTo>
                        <a:lnTo>
                          <a:pt x="13347" y="3952"/>
                        </a:lnTo>
                        <a:cubicBezTo>
                          <a:pt x="13347" y="3952"/>
                          <a:pt x="-7162" y="75949"/>
                          <a:pt x="2729" y="89153"/>
                        </a:cubicBezTo>
                      </a:path>
                    </a:pathLst>
                  </a:custGeom>
                  <a:solidFill>
                    <a:srgbClr val="F7E4CD"/>
                  </a:solidFill>
                  <a:ln w="11906" cap="flat">
                    <a:noFill/>
                    <a:prstDash val="solid"/>
                    <a:miter/>
                  </a:ln>
                </p:spPr>
                <p:txBody>
                  <a:bodyPr rtlCol="0" anchor="ctr"/>
                  <a:lstStyle/>
                  <a:p>
                    <a:endParaRPr lang="en-IN" dirty="0"/>
                  </a:p>
                </p:txBody>
              </p:sp>
              <p:sp>
                <p:nvSpPr>
                  <p:cNvPr id="157" name="Freeform: Shape 156">
                    <a:extLst>
                      <a:ext uri="{FF2B5EF4-FFF2-40B4-BE49-F238E27FC236}">
                        <a16:creationId xmlns:a16="http://schemas.microsoft.com/office/drawing/2014/main" id="{C102C0D5-10A5-590A-C273-1B2BD95BBF1E}"/>
                      </a:ext>
                    </a:extLst>
                  </p:cNvPr>
                  <p:cNvSpPr/>
                  <p:nvPr/>
                </p:nvSpPr>
                <p:spPr>
                  <a:xfrm flipV="1">
                    <a:off x="2658070" y="3701843"/>
                    <a:ext cx="43660" cy="43657"/>
                  </a:xfrm>
                  <a:custGeom>
                    <a:avLst/>
                    <a:gdLst>
                      <a:gd name="connsiteX0" fmla="*/ 43700 w 43660"/>
                      <a:gd name="connsiteY0" fmla="*/ 21919 h 43657"/>
                      <a:gd name="connsiteX1" fmla="*/ 21864 w 43660"/>
                      <a:gd name="connsiteY1" fmla="*/ 97 h 43657"/>
                      <a:gd name="connsiteX2" fmla="*/ 39 w 43660"/>
                      <a:gd name="connsiteY2" fmla="*/ 21919 h 43657"/>
                      <a:gd name="connsiteX3" fmla="*/ 21864 w 43660"/>
                      <a:gd name="connsiteY3" fmla="*/ 43755 h 43657"/>
                      <a:gd name="connsiteX4" fmla="*/ 43700 w 43660"/>
                      <a:gd name="connsiteY4" fmla="*/ 21919 h 43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60" h="43657">
                        <a:moveTo>
                          <a:pt x="43700" y="21919"/>
                        </a:moveTo>
                        <a:cubicBezTo>
                          <a:pt x="43700" y="9868"/>
                          <a:pt x="33925" y="97"/>
                          <a:pt x="21864" y="97"/>
                        </a:cubicBezTo>
                        <a:cubicBezTo>
                          <a:pt x="9814" y="97"/>
                          <a:pt x="39" y="9868"/>
                          <a:pt x="39" y="21919"/>
                        </a:cubicBezTo>
                        <a:cubicBezTo>
                          <a:pt x="39" y="33968"/>
                          <a:pt x="9814" y="43755"/>
                          <a:pt x="21864" y="43755"/>
                        </a:cubicBezTo>
                        <a:cubicBezTo>
                          <a:pt x="33925" y="43755"/>
                          <a:pt x="43700" y="33968"/>
                          <a:pt x="43700" y="21919"/>
                        </a:cubicBezTo>
                      </a:path>
                    </a:pathLst>
                  </a:custGeom>
                  <a:solidFill>
                    <a:srgbClr val="1D1919"/>
                  </a:solidFill>
                  <a:ln w="11906" cap="flat">
                    <a:noFill/>
                    <a:prstDash val="solid"/>
                    <a:miter/>
                  </a:ln>
                </p:spPr>
                <p:txBody>
                  <a:bodyPr rtlCol="0" anchor="ctr"/>
                  <a:lstStyle/>
                  <a:p>
                    <a:endParaRPr lang="en-IN" dirty="0"/>
                  </a:p>
                </p:txBody>
              </p:sp>
              <p:sp>
                <p:nvSpPr>
                  <p:cNvPr id="158" name="Freeform: Shape 157">
                    <a:extLst>
                      <a:ext uri="{FF2B5EF4-FFF2-40B4-BE49-F238E27FC236}">
                        <a16:creationId xmlns:a16="http://schemas.microsoft.com/office/drawing/2014/main" id="{131F62A2-0A19-E75A-42C3-A25E3611D902}"/>
                      </a:ext>
                    </a:extLst>
                  </p:cNvPr>
                  <p:cNvSpPr/>
                  <p:nvPr/>
                </p:nvSpPr>
                <p:spPr>
                  <a:xfrm flipV="1">
                    <a:off x="2679894" y="3803046"/>
                    <a:ext cx="43660" cy="43657"/>
                  </a:xfrm>
                  <a:custGeom>
                    <a:avLst/>
                    <a:gdLst>
                      <a:gd name="connsiteX0" fmla="*/ 43700 w 43660"/>
                      <a:gd name="connsiteY0" fmla="*/ 21938 h 43657"/>
                      <a:gd name="connsiteX1" fmla="*/ 21864 w 43660"/>
                      <a:gd name="connsiteY1" fmla="*/ 116 h 43657"/>
                      <a:gd name="connsiteX2" fmla="*/ 40 w 43660"/>
                      <a:gd name="connsiteY2" fmla="*/ 21938 h 43657"/>
                      <a:gd name="connsiteX3" fmla="*/ 21864 w 43660"/>
                      <a:gd name="connsiteY3" fmla="*/ 43774 h 43657"/>
                      <a:gd name="connsiteX4" fmla="*/ 43700 w 43660"/>
                      <a:gd name="connsiteY4" fmla="*/ 21938 h 43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60" h="43657">
                        <a:moveTo>
                          <a:pt x="43700" y="21938"/>
                        </a:moveTo>
                        <a:cubicBezTo>
                          <a:pt x="43700" y="9888"/>
                          <a:pt x="33925" y="116"/>
                          <a:pt x="21864" y="116"/>
                        </a:cubicBezTo>
                        <a:cubicBezTo>
                          <a:pt x="9815" y="116"/>
                          <a:pt x="40" y="9888"/>
                          <a:pt x="40" y="21938"/>
                        </a:cubicBezTo>
                        <a:cubicBezTo>
                          <a:pt x="40" y="33988"/>
                          <a:pt x="9815" y="43774"/>
                          <a:pt x="21864" y="43774"/>
                        </a:cubicBezTo>
                        <a:cubicBezTo>
                          <a:pt x="33925" y="43774"/>
                          <a:pt x="43700" y="33988"/>
                          <a:pt x="43700" y="21938"/>
                        </a:cubicBezTo>
                      </a:path>
                    </a:pathLst>
                  </a:custGeom>
                  <a:solidFill>
                    <a:srgbClr val="1D1919"/>
                  </a:solidFill>
                  <a:ln w="11906" cap="flat">
                    <a:noFill/>
                    <a:prstDash val="solid"/>
                    <a:miter/>
                  </a:ln>
                </p:spPr>
                <p:txBody>
                  <a:bodyPr rtlCol="0" anchor="ctr"/>
                  <a:lstStyle/>
                  <a:p>
                    <a:endParaRPr lang="en-IN" dirty="0"/>
                  </a:p>
                </p:txBody>
              </p:sp>
            </p:grpSp>
            <p:sp>
              <p:nvSpPr>
                <p:cNvPr id="98" name="Rectangle: Rounded Corners 97">
                  <a:extLst>
                    <a:ext uri="{FF2B5EF4-FFF2-40B4-BE49-F238E27FC236}">
                      <a16:creationId xmlns:a16="http://schemas.microsoft.com/office/drawing/2014/main" id="{2B2B4527-06E2-F236-1F92-F1D1A1D41214}"/>
                    </a:ext>
                  </a:extLst>
                </p:cNvPr>
                <p:cNvSpPr/>
                <p:nvPr/>
              </p:nvSpPr>
              <p:spPr>
                <a:xfrm>
                  <a:off x="3962754" y="2765991"/>
                  <a:ext cx="754026" cy="515685"/>
                </a:xfrm>
                <a:prstGeom prst="roundRect">
                  <a:avLst>
                    <a:gd name="adj" fmla="val 7143"/>
                  </a:avLst>
                </a:prstGeom>
                <a:solidFill>
                  <a:schemeClr val="accent1">
                    <a:lumMod val="20000"/>
                    <a:lumOff val="80000"/>
                  </a:schemeClr>
                </a:solidFill>
                <a:ln w="952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Maven</a:t>
                  </a:r>
                </a:p>
                <a:p>
                  <a:pPr algn="ctr"/>
                  <a:r>
                    <a:rPr lang="en-IN" sz="1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Job</a:t>
                  </a:r>
                </a:p>
                <a:p>
                  <a:pPr algn="ctr"/>
                  <a:r>
                    <a:rPr lang="en-IN" sz="1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“Build”</a:t>
                  </a:r>
                </a:p>
              </p:txBody>
            </p:sp>
            <p:sp>
              <p:nvSpPr>
                <p:cNvPr id="99" name="Rectangle: Rounded Corners 98">
                  <a:extLst>
                    <a:ext uri="{FF2B5EF4-FFF2-40B4-BE49-F238E27FC236}">
                      <a16:creationId xmlns:a16="http://schemas.microsoft.com/office/drawing/2014/main" id="{D5A077F9-012C-8188-12A9-CA7937F9F3E7}"/>
                    </a:ext>
                  </a:extLst>
                </p:cNvPr>
                <p:cNvSpPr/>
                <p:nvPr/>
              </p:nvSpPr>
              <p:spPr>
                <a:xfrm>
                  <a:off x="4840870" y="2765991"/>
                  <a:ext cx="754026" cy="515685"/>
                </a:xfrm>
                <a:prstGeom prst="roundRect">
                  <a:avLst>
                    <a:gd name="adj" fmla="val 7143"/>
                  </a:avLst>
                </a:prstGeom>
                <a:solidFill>
                  <a:schemeClr val="accent1">
                    <a:lumMod val="20000"/>
                    <a:lumOff val="80000"/>
                  </a:schemeClr>
                </a:solidFill>
                <a:ln w="952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Maven</a:t>
                  </a:r>
                </a:p>
                <a:p>
                  <a:pPr algn="ctr"/>
                  <a:r>
                    <a:rPr lang="en-IN" sz="1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Job</a:t>
                  </a:r>
                </a:p>
                <a:p>
                  <a:pPr algn="ctr"/>
                  <a:r>
                    <a:rPr lang="en-IN" sz="1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“Test”</a:t>
                  </a:r>
                </a:p>
              </p:txBody>
            </p:sp>
            <p:sp>
              <p:nvSpPr>
                <p:cNvPr id="100" name="Rectangle: Rounded Corners 99">
                  <a:extLst>
                    <a:ext uri="{FF2B5EF4-FFF2-40B4-BE49-F238E27FC236}">
                      <a16:creationId xmlns:a16="http://schemas.microsoft.com/office/drawing/2014/main" id="{3F9EEEFF-27D7-5B64-8BDE-7CAD23FB88DD}"/>
                    </a:ext>
                  </a:extLst>
                </p:cNvPr>
                <p:cNvSpPr/>
                <p:nvPr/>
              </p:nvSpPr>
              <p:spPr>
                <a:xfrm>
                  <a:off x="5718987" y="2765991"/>
                  <a:ext cx="754026" cy="515685"/>
                </a:xfrm>
                <a:prstGeom prst="roundRect">
                  <a:avLst>
                    <a:gd name="adj" fmla="val 7143"/>
                  </a:avLst>
                </a:prstGeom>
                <a:solidFill>
                  <a:schemeClr val="accent1">
                    <a:lumMod val="20000"/>
                    <a:lumOff val="80000"/>
                  </a:schemeClr>
                </a:solidFill>
                <a:ln w="952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Maven</a:t>
                  </a:r>
                </a:p>
                <a:p>
                  <a:pPr algn="ctr"/>
                  <a:r>
                    <a:rPr lang="en-IN" sz="1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Job</a:t>
                  </a:r>
                </a:p>
                <a:p>
                  <a:pPr algn="ctr"/>
                  <a:r>
                    <a:rPr lang="en-IN" sz="1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“Deploy”</a:t>
                  </a:r>
                </a:p>
              </p:txBody>
            </p:sp>
          </p:grpSp>
        </p:grpSp>
        <p:grpSp>
          <p:nvGrpSpPr>
            <p:cNvPr id="69" name="Group 68">
              <a:extLst>
                <a:ext uri="{FF2B5EF4-FFF2-40B4-BE49-F238E27FC236}">
                  <a16:creationId xmlns:a16="http://schemas.microsoft.com/office/drawing/2014/main" id="{4337A154-A1B6-D803-DC5B-0EEBB21618D2}"/>
                </a:ext>
              </a:extLst>
            </p:cNvPr>
            <p:cNvGrpSpPr/>
            <p:nvPr/>
          </p:nvGrpSpPr>
          <p:grpSpPr>
            <a:xfrm>
              <a:off x="3334904" y="4069773"/>
              <a:ext cx="3473451" cy="2559051"/>
              <a:chOff x="3170958" y="4069773"/>
              <a:chExt cx="3473451" cy="2559051"/>
            </a:xfrm>
          </p:grpSpPr>
          <p:sp>
            <p:nvSpPr>
              <p:cNvPr id="72" name="Rectangle: Rounded Corners 71">
                <a:extLst>
                  <a:ext uri="{FF2B5EF4-FFF2-40B4-BE49-F238E27FC236}">
                    <a16:creationId xmlns:a16="http://schemas.microsoft.com/office/drawing/2014/main" id="{6F030F31-6261-4E54-9BF2-5FA9187DEDB7}"/>
                  </a:ext>
                </a:extLst>
              </p:cNvPr>
              <p:cNvSpPr/>
              <p:nvPr/>
            </p:nvSpPr>
            <p:spPr>
              <a:xfrm>
                <a:off x="3170958" y="4069773"/>
                <a:ext cx="3473451" cy="2559051"/>
              </a:xfrm>
              <a:prstGeom prst="roundRect">
                <a:avLst>
                  <a:gd name="adj" fmla="val 7143"/>
                </a:avLst>
              </a:prstGeom>
              <a:solidFill>
                <a:srgbClr val="FFE694"/>
              </a:solidFill>
              <a:ln w="952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3" name="Rectangle: Rounded Corners 72">
                <a:extLst>
                  <a:ext uri="{FF2B5EF4-FFF2-40B4-BE49-F238E27FC236}">
                    <a16:creationId xmlns:a16="http://schemas.microsoft.com/office/drawing/2014/main" id="{9E97E087-0098-CB47-E89D-E94B5ACD2A2F}"/>
                  </a:ext>
                </a:extLst>
              </p:cNvPr>
              <p:cNvSpPr/>
              <p:nvPr/>
            </p:nvSpPr>
            <p:spPr>
              <a:xfrm>
                <a:off x="3364632" y="4443153"/>
                <a:ext cx="3112137" cy="2103120"/>
              </a:xfrm>
              <a:prstGeom prst="roundRect">
                <a:avLst>
                  <a:gd name="adj" fmla="val 7143"/>
                </a:avLst>
              </a:prstGeom>
              <a:solidFill>
                <a:srgbClr val="CD96FF"/>
              </a:solidFill>
              <a:ln w="952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4" name="Rectangle: Rounded Corners 73">
                <a:extLst>
                  <a:ext uri="{FF2B5EF4-FFF2-40B4-BE49-F238E27FC236}">
                    <a16:creationId xmlns:a16="http://schemas.microsoft.com/office/drawing/2014/main" id="{7A29DC4D-B1DB-34C7-EF9D-5D5C7F25DC03}"/>
                  </a:ext>
                </a:extLst>
              </p:cNvPr>
              <p:cNvSpPr/>
              <p:nvPr/>
            </p:nvSpPr>
            <p:spPr>
              <a:xfrm>
                <a:off x="3383280" y="4726708"/>
                <a:ext cx="3055619" cy="1754921"/>
              </a:xfrm>
              <a:prstGeom prst="roundRect">
                <a:avLst>
                  <a:gd name="adj" fmla="val 7143"/>
                </a:avLst>
              </a:prstGeom>
              <a:solidFill>
                <a:srgbClr val="85A9FF"/>
              </a:solidFill>
              <a:ln w="952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5" name="TextBox 74">
                <a:extLst>
                  <a:ext uri="{FF2B5EF4-FFF2-40B4-BE49-F238E27FC236}">
                    <a16:creationId xmlns:a16="http://schemas.microsoft.com/office/drawing/2014/main" id="{C89634BB-2E9A-85C2-E50A-D76E9521FCEB}"/>
                  </a:ext>
                </a:extLst>
              </p:cNvPr>
              <p:cNvSpPr txBox="1"/>
              <p:nvPr/>
            </p:nvSpPr>
            <p:spPr>
              <a:xfrm>
                <a:off x="5101099" y="4114223"/>
                <a:ext cx="1334020" cy="307777"/>
              </a:xfrm>
              <a:prstGeom prst="rect">
                <a:avLst/>
              </a:prstGeom>
              <a:noFill/>
            </p:spPr>
            <p:txBody>
              <a:bodyPr wrap="none" rtlCol="0">
                <a:spAutoFit/>
              </a:bodyPr>
              <a:lstStyle/>
              <a:p>
                <a:r>
                  <a:rPr lang="en-IN" sz="1400" b="1" dirty="0">
                    <a:latin typeface="Open Sans" panose="020B0606030504020204" pitchFamily="34" charset="0"/>
                    <a:ea typeface="Open Sans" panose="020B0606030504020204" pitchFamily="34" charset="0"/>
                    <a:cs typeface="Open Sans" panose="020B0606030504020204" pitchFamily="34" charset="0"/>
                  </a:rPr>
                  <a:t>Server or VM</a:t>
                </a:r>
              </a:p>
            </p:txBody>
          </p:sp>
          <p:sp>
            <p:nvSpPr>
              <p:cNvPr id="76" name="TextBox 75">
                <a:extLst>
                  <a:ext uri="{FF2B5EF4-FFF2-40B4-BE49-F238E27FC236}">
                    <a16:creationId xmlns:a16="http://schemas.microsoft.com/office/drawing/2014/main" id="{FB71DB0A-375A-8AC9-0D8F-C55524472760}"/>
                  </a:ext>
                </a:extLst>
              </p:cNvPr>
              <p:cNvSpPr txBox="1"/>
              <p:nvPr/>
            </p:nvSpPr>
            <p:spPr>
              <a:xfrm>
                <a:off x="5624572" y="4454583"/>
                <a:ext cx="530915" cy="307777"/>
              </a:xfrm>
              <a:prstGeom prst="rect">
                <a:avLst/>
              </a:prstGeom>
              <a:noFill/>
            </p:spPr>
            <p:txBody>
              <a:bodyPr wrap="none" rtlCol="0">
                <a:spAutoFit/>
              </a:bodyPr>
              <a:lstStyle/>
              <a:p>
                <a:r>
                  <a:rPr lang="en-IN" sz="1400" b="1" dirty="0">
                    <a:latin typeface="Open Sans" panose="020B0606030504020204" pitchFamily="34" charset="0"/>
                    <a:ea typeface="Open Sans" panose="020B0606030504020204" pitchFamily="34" charset="0"/>
                    <a:cs typeface="Open Sans" panose="020B0606030504020204" pitchFamily="34" charset="0"/>
                  </a:rPr>
                  <a:t>JVM</a:t>
                </a:r>
              </a:p>
            </p:txBody>
          </p:sp>
          <p:sp>
            <p:nvSpPr>
              <p:cNvPr id="77" name="TextBox 76">
                <a:extLst>
                  <a:ext uri="{FF2B5EF4-FFF2-40B4-BE49-F238E27FC236}">
                    <a16:creationId xmlns:a16="http://schemas.microsoft.com/office/drawing/2014/main" id="{BB24F253-C5B3-6ED7-C09B-52C50E0F134A}"/>
                  </a:ext>
                </a:extLst>
              </p:cNvPr>
              <p:cNvSpPr txBox="1"/>
              <p:nvPr/>
            </p:nvSpPr>
            <p:spPr>
              <a:xfrm>
                <a:off x="4283795" y="4771086"/>
                <a:ext cx="1436603" cy="338554"/>
              </a:xfrm>
              <a:prstGeom prst="rect">
                <a:avLst/>
              </a:prstGeom>
              <a:noFill/>
            </p:spPr>
            <p:txBody>
              <a:bodyPr wrap="square" rtlCol="0">
                <a:spAutoFit/>
              </a:bodyPr>
              <a:lstStyle/>
              <a:p>
                <a:pPr algn="l"/>
                <a:r>
                  <a:rPr lang="en-IN" sz="1600" b="1" spc="0" baseline="0" dirty="0">
                    <a:ln/>
                    <a:solidFill>
                      <a:srgbClr val="000000"/>
                    </a:solidFill>
                    <a:latin typeface="Open Sans" panose="020B0606030504020204" pitchFamily="34" charset="0"/>
                    <a:ea typeface="Open Sans" panose="020B0606030504020204" pitchFamily="34" charset="0"/>
                    <a:cs typeface="Open Sans" panose="020B0606030504020204" pitchFamily="34" charset="0"/>
                    <a:sym typeface="Georgia"/>
                    <a:rtl val="0"/>
                  </a:rPr>
                  <a:t>Slave Agent</a:t>
                </a:r>
              </a:p>
            </p:txBody>
          </p:sp>
          <p:sp>
            <p:nvSpPr>
              <p:cNvPr id="78" name="TextBox 77">
                <a:extLst>
                  <a:ext uri="{FF2B5EF4-FFF2-40B4-BE49-F238E27FC236}">
                    <a16:creationId xmlns:a16="http://schemas.microsoft.com/office/drawing/2014/main" id="{849AF148-7C86-EC51-9EEA-4D0F90E04C59}"/>
                  </a:ext>
                </a:extLst>
              </p:cNvPr>
              <p:cNvSpPr txBox="1"/>
              <p:nvPr/>
            </p:nvSpPr>
            <p:spPr>
              <a:xfrm>
                <a:off x="4336933" y="5135576"/>
                <a:ext cx="1330327" cy="276999"/>
              </a:xfrm>
              <a:prstGeom prst="rect">
                <a:avLst/>
              </a:prstGeom>
              <a:noFill/>
            </p:spPr>
            <p:txBody>
              <a:bodyPr wrap="square" rtlCol="0">
                <a:spAutoFit/>
              </a:bodyPr>
              <a:lstStyle/>
              <a:p>
                <a:pPr algn="l"/>
                <a:r>
                  <a:rPr lang="en-IN" sz="1200" b="1" spc="0" baseline="0" dirty="0">
                    <a:ln/>
                    <a:solidFill>
                      <a:srgbClr val="000000"/>
                    </a:solidFill>
                    <a:latin typeface="Open Sans" panose="020B0606030504020204" pitchFamily="34" charset="0"/>
                    <a:ea typeface="Open Sans" panose="020B0606030504020204" pitchFamily="34" charset="0"/>
                    <a:cs typeface="Open Sans" panose="020B0606030504020204" pitchFamily="34" charset="0"/>
                    <a:sym typeface="Georgia"/>
                    <a:rtl val="0"/>
                  </a:rPr>
                  <a:t>“Slave” node</a:t>
                </a:r>
              </a:p>
            </p:txBody>
          </p:sp>
          <p:grpSp>
            <p:nvGrpSpPr>
              <p:cNvPr id="79" name="Group 78">
                <a:extLst>
                  <a:ext uri="{FF2B5EF4-FFF2-40B4-BE49-F238E27FC236}">
                    <a16:creationId xmlns:a16="http://schemas.microsoft.com/office/drawing/2014/main" id="{33B59807-A312-F5D5-1D84-A424C31D092A}"/>
                  </a:ext>
                </a:extLst>
              </p:cNvPr>
              <p:cNvGrpSpPr/>
              <p:nvPr/>
            </p:nvGrpSpPr>
            <p:grpSpPr>
              <a:xfrm>
                <a:off x="3468455" y="5639435"/>
                <a:ext cx="685111" cy="793750"/>
                <a:chOff x="3459603" y="5638800"/>
                <a:chExt cx="754026" cy="760149"/>
              </a:xfrm>
            </p:grpSpPr>
            <p:sp>
              <p:nvSpPr>
                <p:cNvPr id="87" name="Rectangle: Rounded Corners 86">
                  <a:extLst>
                    <a:ext uri="{FF2B5EF4-FFF2-40B4-BE49-F238E27FC236}">
                      <a16:creationId xmlns:a16="http://schemas.microsoft.com/office/drawing/2014/main" id="{C3F47F3E-7ACD-71FF-5DB4-C4F082629CD7}"/>
                    </a:ext>
                  </a:extLst>
                </p:cNvPr>
                <p:cNvSpPr/>
                <p:nvPr/>
              </p:nvSpPr>
              <p:spPr>
                <a:xfrm>
                  <a:off x="3459603" y="5638800"/>
                  <a:ext cx="754026" cy="760149"/>
                </a:xfrm>
                <a:prstGeom prst="roundRect">
                  <a:avLst>
                    <a:gd name="adj" fmla="val 7143"/>
                  </a:avLst>
                </a:prstGeom>
                <a:solidFill>
                  <a:srgbClr val="CBFFCA"/>
                </a:solidFill>
                <a:ln w="952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t"/>
                <a:lstStyle/>
                <a:p>
                  <a:pPr algn="ctr"/>
                  <a:r>
                    <a:rPr lang="en-IN" sz="1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Executor</a:t>
                  </a:r>
                </a:p>
                <a:p>
                  <a:pPr algn="ctr"/>
                  <a:endParaRPr lang="en-IN" sz="1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8" name="Rectangle: Rounded Corners 87">
                  <a:extLst>
                    <a:ext uri="{FF2B5EF4-FFF2-40B4-BE49-F238E27FC236}">
                      <a16:creationId xmlns:a16="http://schemas.microsoft.com/office/drawing/2014/main" id="{75082F1F-6F7C-B31B-BED6-D6A962EB71E4}"/>
                    </a:ext>
                  </a:extLst>
                </p:cNvPr>
                <p:cNvSpPr/>
                <p:nvPr/>
              </p:nvSpPr>
              <p:spPr>
                <a:xfrm>
                  <a:off x="3520704" y="5957888"/>
                  <a:ext cx="631825" cy="407987"/>
                </a:xfrm>
                <a:prstGeom prst="roundRect">
                  <a:avLst/>
                </a:prstGeom>
                <a:solidFill>
                  <a:srgbClr val="FF9A1F"/>
                </a:solidFill>
                <a:ln w="9525"/>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pPr algn="ctr"/>
                  <a:r>
                    <a:rPr lang="en-IN" sz="1000" dirty="0">
                      <a:latin typeface="Open Sans" panose="020B0606030504020204" pitchFamily="34" charset="0"/>
                      <a:ea typeface="Open Sans" panose="020B0606030504020204" pitchFamily="34" charset="0"/>
                      <a:cs typeface="Open Sans" panose="020B0606030504020204" pitchFamily="34" charset="0"/>
                    </a:rPr>
                    <a:t>“Build”</a:t>
                  </a:r>
                </a:p>
                <a:p>
                  <a:pPr algn="ctr"/>
                  <a:r>
                    <a:rPr lang="en-IN" sz="1000" dirty="0">
                      <a:latin typeface="Open Sans" panose="020B0606030504020204" pitchFamily="34" charset="0"/>
                      <a:ea typeface="Open Sans" panose="020B0606030504020204" pitchFamily="34" charset="0"/>
                      <a:cs typeface="Open Sans" panose="020B0606030504020204" pitchFamily="34" charset="0"/>
                    </a:rPr>
                    <a:t>build</a:t>
                  </a:r>
                </a:p>
              </p:txBody>
            </p:sp>
          </p:grpSp>
          <p:grpSp>
            <p:nvGrpSpPr>
              <p:cNvPr id="80" name="Group 79">
                <a:extLst>
                  <a:ext uri="{FF2B5EF4-FFF2-40B4-BE49-F238E27FC236}">
                    <a16:creationId xmlns:a16="http://schemas.microsoft.com/office/drawing/2014/main" id="{0A68689F-BECC-6D1F-2954-F017038DF25B}"/>
                  </a:ext>
                </a:extLst>
              </p:cNvPr>
              <p:cNvGrpSpPr/>
              <p:nvPr/>
            </p:nvGrpSpPr>
            <p:grpSpPr>
              <a:xfrm>
                <a:off x="4200292" y="5636260"/>
                <a:ext cx="685111" cy="793750"/>
                <a:chOff x="3459603" y="5638800"/>
                <a:chExt cx="754026" cy="760149"/>
              </a:xfrm>
            </p:grpSpPr>
            <p:sp>
              <p:nvSpPr>
                <p:cNvPr id="85" name="Rectangle: Rounded Corners 84">
                  <a:extLst>
                    <a:ext uri="{FF2B5EF4-FFF2-40B4-BE49-F238E27FC236}">
                      <a16:creationId xmlns:a16="http://schemas.microsoft.com/office/drawing/2014/main" id="{7374CA3B-4AB9-67EF-B37E-EF5F8BAF54A8}"/>
                    </a:ext>
                  </a:extLst>
                </p:cNvPr>
                <p:cNvSpPr/>
                <p:nvPr/>
              </p:nvSpPr>
              <p:spPr>
                <a:xfrm>
                  <a:off x="3459603" y="5638800"/>
                  <a:ext cx="754026" cy="760149"/>
                </a:xfrm>
                <a:prstGeom prst="roundRect">
                  <a:avLst>
                    <a:gd name="adj" fmla="val 7143"/>
                  </a:avLst>
                </a:prstGeom>
                <a:solidFill>
                  <a:srgbClr val="CBFFCA"/>
                </a:solidFill>
                <a:ln w="952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t"/>
                <a:lstStyle/>
                <a:p>
                  <a:pPr algn="ctr"/>
                  <a:r>
                    <a:rPr lang="en-IN" sz="1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Executor</a:t>
                  </a:r>
                </a:p>
                <a:p>
                  <a:pPr algn="ctr"/>
                  <a:endParaRPr lang="en-IN" sz="1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6" name="Rectangle: Rounded Corners 85">
                  <a:extLst>
                    <a:ext uri="{FF2B5EF4-FFF2-40B4-BE49-F238E27FC236}">
                      <a16:creationId xmlns:a16="http://schemas.microsoft.com/office/drawing/2014/main" id="{610131B0-1E11-8DDF-3A59-4BFA893C65A1}"/>
                    </a:ext>
                  </a:extLst>
                </p:cNvPr>
                <p:cNvSpPr/>
                <p:nvPr/>
              </p:nvSpPr>
              <p:spPr>
                <a:xfrm>
                  <a:off x="3520704" y="5957888"/>
                  <a:ext cx="631825" cy="407987"/>
                </a:xfrm>
                <a:prstGeom prst="roundRect">
                  <a:avLst/>
                </a:prstGeom>
                <a:solidFill>
                  <a:srgbClr val="FF9A1F"/>
                </a:solidFill>
                <a:ln w="9525"/>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pPr algn="ctr"/>
                  <a:r>
                    <a:rPr lang="en-IN" sz="1000" dirty="0">
                      <a:latin typeface="Open Sans" panose="020B0606030504020204" pitchFamily="34" charset="0"/>
                      <a:ea typeface="Open Sans" panose="020B0606030504020204" pitchFamily="34" charset="0"/>
                      <a:cs typeface="Open Sans" panose="020B0606030504020204" pitchFamily="34" charset="0"/>
                    </a:rPr>
                    <a:t>“Test”</a:t>
                  </a:r>
                </a:p>
                <a:p>
                  <a:pPr algn="ctr"/>
                  <a:r>
                    <a:rPr lang="en-IN" sz="1000" dirty="0">
                      <a:latin typeface="Open Sans" panose="020B0606030504020204" pitchFamily="34" charset="0"/>
                      <a:ea typeface="Open Sans" panose="020B0606030504020204" pitchFamily="34" charset="0"/>
                      <a:cs typeface="Open Sans" panose="020B0606030504020204" pitchFamily="34" charset="0"/>
                    </a:rPr>
                    <a:t>build</a:t>
                  </a:r>
                </a:p>
              </p:txBody>
            </p:sp>
          </p:grpSp>
          <p:grpSp>
            <p:nvGrpSpPr>
              <p:cNvPr id="81" name="Group 80">
                <a:extLst>
                  <a:ext uri="{FF2B5EF4-FFF2-40B4-BE49-F238E27FC236}">
                    <a16:creationId xmlns:a16="http://schemas.microsoft.com/office/drawing/2014/main" id="{D7669E5C-7920-D6A8-3E37-FBCABB2D7439}"/>
                  </a:ext>
                </a:extLst>
              </p:cNvPr>
              <p:cNvGrpSpPr/>
              <p:nvPr/>
            </p:nvGrpSpPr>
            <p:grpSpPr>
              <a:xfrm>
                <a:off x="4932129" y="5645785"/>
                <a:ext cx="685111" cy="793750"/>
                <a:chOff x="3459603" y="5638800"/>
                <a:chExt cx="754026" cy="760149"/>
              </a:xfrm>
            </p:grpSpPr>
            <p:sp>
              <p:nvSpPr>
                <p:cNvPr id="83" name="Rectangle: Rounded Corners 82">
                  <a:extLst>
                    <a:ext uri="{FF2B5EF4-FFF2-40B4-BE49-F238E27FC236}">
                      <a16:creationId xmlns:a16="http://schemas.microsoft.com/office/drawing/2014/main" id="{A2CBF923-754A-877D-FC1E-C1EA099F25F4}"/>
                    </a:ext>
                  </a:extLst>
                </p:cNvPr>
                <p:cNvSpPr/>
                <p:nvPr/>
              </p:nvSpPr>
              <p:spPr>
                <a:xfrm>
                  <a:off x="3459603" y="5638800"/>
                  <a:ext cx="754026" cy="760149"/>
                </a:xfrm>
                <a:prstGeom prst="roundRect">
                  <a:avLst>
                    <a:gd name="adj" fmla="val 7143"/>
                  </a:avLst>
                </a:prstGeom>
                <a:solidFill>
                  <a:srgbClr val="CBFFCA"/>
                </a:solidFill>
                <a:ln w="952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t"/>
                <a:lstStyle/>
                <a:p>
                  <a:pPr algn="ctr"/>
                  <a:r>
                    <a:rPr lang="en-IN" sz="1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Executor</a:t>
                  </a:r>
                </a:p>
                <a:p>
                  <a:pPr algn="ctr"/>
                  <a:endParaRPr lang="en-IN" sz="1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4" name="Rectangle: Rounded Corners 83">
                  <a:extLst>
                    <a:ext uri="{FF2B5EF4-FFF2-40B4-BE49-F238E27FC236}">
                      <a16:creationId xmlns:a16="http://schemas.microsoft.com/office/drawing/2014/main" id="{C7F1AD71-E039-FA51-D246-9D877125167B}"/>
                    </a:ext>
                  </a:extLst>
                </p:cNvPr>
                <p:cNvSpPr/>
                <p:nvPr/>
              </p:nvSpPr>
              <p:spPr>
                <a:xfrm>
                  <a:off x="3486067" y="5957888"/>
                  <a:ext cx="691886" cy="407987"/>
                </a:xfrm>
                <a:prstGeom prst="roundRect">
                  <a:avLst/>
                </a:prstGeom>
                <a:solidFill>
                  <a:srgbClr val="FF9A1F"/>
                </a:solidFill>
                <a:ln w="9525"/>
              </p:spPr>
              <p:style>
                <a:lnRef idx="2">
                  <a:schemeClr val="accent1">
                    <a:shade val="15000"/>
                  </a:schemeClr>
                </a:lnRef>
                <a:fillRef idx="1">
                  <a:schemeClr val="accent1"/>
                </a:fillRef>
                <a:effectRef idx="0">
                  <a:schemeClr val="accent1"/>
                </a:effectRef>
                <a:fontRef idx="minor">
                  <a:schemeClr val="lt1"/>
                </a:fontRef>
              </p:style>
              <p:txBody>
                <a:bodyPr lIns="36000" rtlCol="0" anchor="ctr"/>
                <a:lstStyle/>
                <a:p>
                  <a:pPr algn="ctr"/>
                  <a:r>
                    <a:rPr lang="en-IN" sz="1000" dirty="0">
                      <a:latin typeface="Open Sans" panose="020B0606030504020204" pitchFamily="34" charset="0"/>
                      <a:ea typeface="Open Sans" panose="020B0606030504020204" pitchFamily="34" charset="0"/>
                      <a:cs typeface="Open Sans" panose="020B0606030504020204" pitchFamily="34" charset="0"/>
                    </a:rPr>
                    <a:t>“</a:t>
                  </a:r>
                  <a:r>
                    <a:rPr lang="en-IN" sz="900" dirty="0">
                      <a:latin typeface="Open Sans" panose="020B0606030504020204" pitchFamily="34" charset="0"/>
                      <a:ea typeface="Open Sans" panose="020B0606030504020204" pitchFamily="34" charset="0"/>
                      <a:cs typeface="Open Sans" panose="020B0606030504020204" pitchFamily="34" charset="0"/>
                    </a:rPr>
                    <a:t>Deploy”</a:t>
                  </a:r>
                </a:p>
                <a:p>
                  <a:pPr algn="ctr"/>
                  <a:r>
                    <a:rPr lang="en-IN" sz="1000" dirty="0">
                      <a:latin typeface="Open Sans" panose="020B0606030504020204" pitchFamily="34" charset="0"/>
                      <a:ea typeface="Open Sans" panose="020B0606030504020204" pitchFamily="34" charset="0"/>
                      <a:cs typeface="Open Sans" panose="020B0606030504020204" pitchFamily="34" charset="0"/>
                    </a:rPr>
                    <a:t>build</a:t>
                  </a:r>
                </a:p>
              </p:txBody>
            </p:sp>
          </p:grpSp>
          <p:sp>
            <p:nvSpPr>
              <p:cNvPr id="82" name="Rectangle: Rounded Corners 81">
                <a:extLst>
                  <a:ext uri="{FF2B5EF4-FFF2-40B4-BE49-F238E27FC236}">
                    <a16:creationId xmlns:a16="http://schemas.microsoft.com/office/drawing/2014/main" id="{EC356297-6991-B925-280E-B23C92FA5B92}"/>
                  </a:ext>
                </a:extLst>
              </p:cNvPr>
              <p:cNvSpPr/>
              <p:nvPr/>
            </p:nvSpPr>
            <p:spPr>
              <a:xfrm>
                <a:off x="5663967" y="5642610"/>
                <a:ext cx="685111" cy="793750"/>
              </a:xfrm>
              <a:prstGeom prst="roundRect">
                <a:avLst>
                  <a:gd name="adj" fmla="val 7143"/>
                </a:avLst>
              </a:prstGeom>
              <a:solidFill>
                <a:srgbClr val="CBFFCA"/>
              </a:solidFill>
              <a:ln w="9525">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tlCol="0" anchor="t"/>
              <a:lstStyle/>
              <a:p>
                <a:pPr algn="ctr"/>
                <a:r>
                  <a:rPr lang="en-IN" sz="1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Executor</a:t>
                </a:r>
              </a:p>
              <a:p>
                <a:pPr algn="ctr"/>
                <a:endParaRPr lang="en-IN" sz="1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70" name="Rectangle 69">
              <a:extLst>
                <a:ext uri="{FF2B5EF4-FFF2-40B4-BE49-F238E27FC236}">
                  <a16:creationId xmlns:a16="http://schemas.microsoft.com/office/drawing/2014/main" id="{AE4EDBA8-F8EB-CA1D-909B-6E5A6D49BAA6}"/>
                </a:ext>
              </a:extLst>
            </p:cNvPr>
            <p:cNvSpPr/>
            <p:nvPr/>
          </p:nvSpPr>
          <p:spPr>
            <a:xfrm>
              <a:off x="5000625" y="3312320"/>
              <a:ext cx="133350" cy="1478756"/>
            </a:xfrm>
            <a:prstGeom prst="rect">
              <a:avLst/>
            </a:prstGeom>
            <a:solidFill>
              <a:srgbClr val="85A9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1" name="TextBox 70">
              <a:extLst>
                <a:ext uri="{FF2B5EF4-FFF2-40B4-BE49-F238E27FC236}">
                  <a16:creationId xmlns:a16="http://schemas.microsoft.com/office/drawing/2014/main" id="{A1D35189-0A4D-A216-3578-E49C73005177}"/>
                </a:ext>
              </a:extLst>
            </p:cNvPr>
            <p:cNvSpPr txBox="1"/>
            <p:nvPr/>
          </p:nvSpPr>
          <p:spPr>
            <a:xfrm rot="16200000">
              <a:off x="4537075" y="3637677"/>
              <a:ext cx="663575" cy="246221"/>
            </a:xfrm>
            <a:prstGeom prst="rect">
              <a:avLst/>
            </a:prstGeom>
            <a:noFill/>
          </p:spPr>
          <p:txBody>
            <a:bodyPr wrap="square">
              <a:spAutoFit/>
            </a:bodyPr>
            <a:lstStyle/>
            <a:p>
              <a:r>
                <a:rPr lang="en-IN" sz="1000" b="0" i="0"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TCPAP</a:t>
              </a:r>
              <a:endParaRPr lang="en-IN" sz="1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3137244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6A12A0-9788-DF6C-5F0B-E7D4B1C44D00}"/>
              </a:ext>
            </a:extLst>
          </p:cNvPr>
          <p:cNvSpPr>
            <a:spLocks noGrp="1"/>
          </p:cNvSpPr>
          <p:nvPr>
            <p:ph type="body" sz="quarter" idx="16"/>
          </p:nvPr>
        </p:nvSpPr>
        <p:spPr>
          <a:xfrm>
            <a:off x="734790" y="2695575"/>
            <a:ext cx="9533671" cy="4955267"/>
          </a:xfrm>
        </p:spPr>
        <p:txBody>
          <a:bodyPr/>
          <a:lstStyle/>
          <a:p>
            <a:pPr lvl="0"/>
            <a:r>
              <a:rPr lang="en-US" dirty="0"/>
              <a:t>Outline the fundamental concepts of CI/CD to deliver high-quality software consistently, efficiently, and with reduced risk</a:t>
            </a:r>
          </a:p>
          <a:p>
            <a:pPr lvl="0"/>
            <a:r>
              <a:rPr lang="en-US" dirty="0"/>
              <a:t>Identify the appropriate CI/CD tools for optimizing the software development process, ensuring compatibility, scalability, and efficiency</a:t>
            </a:r>
          </a:p>
          <a:p>
            <a:pPr lvl="0"/>
            <a:r>
              <a:rPr lang="en-US" dirty="0"/>
              <a:t>Define the features and benefits of Jenkins for optimizing development process and achieving reliable software delivery</a:t>
            </a:r>
          </a:p>
          <a:p>
            <a:pPr lvl="0"/>
            <a:r>
              <a:rPr lang="en-US" dirty="0"/>
              <a:t>Illustrate the Jenkins architecture and its support for various platforms for optimizing resource management in CI/CD pipelines</a:t>
            </a:r>
          </a:p>
          <a:p>
            <a:pPr lvl="0"/>
            <a:endParaRPr lang="en-US" dirty="0"/>
          </a:p>
          <a:p>
            <a:pPr marL="0" lvl="0" indent="0">
              <a:buNone/>
            </a:pPr>
            <a:endParaRPr lang="en-US" dirty="0"/>
          </a:p>
        </p:txBody>
      </p:sp>
    </p:spTree>
    <p:custDataLst>
      <p:tags r:id="rId1"/>
    </p:custDataLst>
    <p:extLst>
      <p:ext uri="{BB962C8B-B14F-4D97-AF65-F5344CB8AC3E}">
        <p14:creationId xmlns:p14="http://schemas.microsoft.com/office/powerpoint/2010/main" val="11092329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16" name="Title 15">
            <a:extLst>
              <a:ext uri="{FF2B5EF4-FFF2-40B4-BE49-F238E27FC236}">
                <a16:creationId xmlns:a16="http://schemas.microsoft.com/office/drawing/2014/main" id="{0141147A-0907-F98D-7C26-9A8D06BC9FC7}"/>
              </a:ext>
            </a:extLst>
          </p:cNvPr>
          <p:cNvSpPr>
            <a:spLocks noGrp="1"/>
          </p:cNvSpPr>
          <p:nvPr>
            <p:ph type="title"/>
          </p:nvPr>
        </p:nvSpPr>
        <p:spPr/>
        <p:txBody>
          <a:bodyPr/>
          <a:lstStyle/>
          <a:p>
            <a:r>
              <a:rPr lang="en-US" sz="2800" b="1" i="0" u="none" strike="noStrike" cap="none" dirty="0">
                <a:solidFill>
                  <a:srgbClr val="FFFFFF"/>
                </a:solidFill>
                <a:latin typeface="Open Sans"/>
                <a:ea typeface="Open Sans"/>
                <a:cs typeface="Open Sans"/>
                <a:sym typeface="Open Sans"/>
              </a:rPr>
              <a:t>Assisted Practice</a:t>
            </a:r>
            <a:endParaRPr lang="en-IN" dirty="0">
              <a:solidFill>
                <a:srgbClr val="FFFFFF"/>
              </a:solidFill>
            </a:endParaRPr>
          </a:p>
        </p:txBody>
      </p:sp>
      <p:sp>
        <p:nvSpPr>
          <p:cNvPr id="819" name="Google Shape;819;p103"/>
          <p:cNvSpPr txBox="1">
            <a:spLocks noGrp="1"/>
          </p:cNvSpPr>
          <p:nvPr>
            <p:ph type="body" sz="quarter" idx="11"/>
          </p:nvPr>
        </p:nvSpPr>
        <p:spPr>
          <a:prstGeom prst="rect">
            <a:avLst/>
          </a:prstGeom>
          <a:noFill/>
          <a:ln>
            <a:noFill/>
          </a:ln>
        </p:spPr>
        <p:txBody>
          <a:bodyPr spcFirstLastPara="1" wrap="square" lIns="91425" tIns="0" rIns="91425" bIns="0" anchor="t" anchorCtr="0">
            <a:normAutofit/>
          </a:bodyPr>
          <a:lstStyle/>
          <a:p>
            <a:pPr marL="0" marR="0" lvl="0" indent="0" algn="l" rtl="0">
              <a:lnSpc>
                <a:spcPct val="115000"/>
              </a:lnSpc>
              <a:spcBef>
                <a:spcPts val="0"/>
              </a:spcBef>
              <a:spcAft>
                <a:spcPts val="0"/>
              </a:spcAft>
              <a:buSzPts val="2800"/>
              <a:buNone/>
            </a:pPr>
            <a:r>
              <a:rPr lang="en-US" b="1" dirty="0">
                <a:solidFill>
                  <a:schemeClr val="tx1">
                    <a:lumMod val="75000"/>
                    <a:lumOff val="25000"/>
                  </a:schemeClr>
                </a:solidFill>
                <a:sym typeface="Open Sans"/>
              </a:rPr>
              <a:t>Problem statement:</a:t>
            </a:r>
          </a:p>
          <a:p>
            <a:pPr marL="0" marR="0" lvl="0" indent="0" algn="l" rtl="0">
              <a:lnSpc>
                <a:spcPct val="115000"/>
              </a:lnSpc>
              <a:spcBef>
                <a:spcPts val="0"/>
              </a:spcBef>
              <a:spcAft>
                <a:spcPts val="0"/>
              </a:spcAft>
              <a:buSzPts val="2800"/>
              <a:buNone/>
            </a:pPr>
            <a:endParaRPr lang="en-US" dirty="0">
              <a:solidFill>
                <a:schemeClr val="tx1">
                  <a:lumMod val="75000"/>
                  <a:lumOff val="25000"/>
                </a:schemeClr>
              </a:solidFill>
              <a:sym typeface="Open Sans"/>
            </a:endParaRPr>
          </a:p>
          <a:p>
            <a:pPr marL="0" marR="0" lvl="0" indent="0" algn="l" rtl="0">
              <a:lnSpc>
                <a:spcPct val="115000"/>
              </a:lnSpc>
              <a:spcBef>
                <a:spcPts val="0"/>
              </a:spcBef>
              <a:spcAft>
                <a:spcPts val="0"/>
              </a:spcAft>
              <a:buSzPts val="2800"/>
              <a:buNone/>
            </a:pPr>
            <a:r>
              <a:rPr lang="en-US" dirty="0">
                <a:sym typeface="Open Sans"/>
              </a:rPr>
              <a:t>You have been assigned a task to create a new user in Jenkins for managing access and permissions within the Jenkins environment.</a:t>
            </a:r>
          </a:p>
          <a:p>
            <a:pPr marL="0" marR="0" lvl="0" indent="0" algn="l" rtl="0">
              <a:lnSpc>
                <a:spcPct val="115000"/>
              </a:lnSpc>
              <a:spcBef>
                <a:spcPts val="0"/>
              </a:spcBef>
              <a:spcAft>
                <a:spcPts val="0"/>
              </a:spcAft>
              <a:buSzPts val="2800"/>
              <a:buNone/>
            </a:pPr>
            <a:endParaRPr lang="en-US" dirty="0">
              <a:solidFill>
                <a:schemeClr val="tx1">
                  <a:lumMod val="75000"/>
                  <a:lumOff val="25000"/>
                </a:schemeClr>
              </a:solidFill>
              <a:sym typeface="Open Sans"/>
            </a:endParaRPr>
          </a:p>
          <a:p>
            <a:pPr marL="0" marR="0" lvl="0" indent="0" algn="l" rtl="0">
              <a:lnSpc>
                <a:spcPct val="115000"/>
              </a:lnSpc>
              <a:spcBef>
                <a:spcPts val="0"/>
              </a:spcBef>
              <a:spcAft>
                <a:spcPts val="0"/>
              </a:spcAft>
              <a:buSzPts val="2800"/>
              <a:buNone/>
            </a:pPr>
            <a:r>
              <a:rPr lang="en-US" b="1" dirty="0">
                <a:solidFill>
                  <a:schemeClr val="tx1">
                    <a:lumMod val="75000"/>
                    <a:lumOff val="25000"/>
                  </a:schemeClr>
                </a:solidFill>
                <a:sym typeface="Open Sans"/>
              </a:rPr>
              <a:t>Outcome:</a:t>
            </a:r>
          </a:p>
          <a:p>
            <a:pPr marL="0" marR="0" lvl="0" indent="0" algn="l" rtl="0">
              <a:lnSpc>
                <a:spcPct val="115000"/>
              </a:lnSpc>
              <a:spcBef>
                <a:spcPts val="0"/>
              </a:spcBef>
              <a:spcAft>
                <a:spcPts val="0"/>
              </a:spcAft>
              <a:buSzPts val="2800"/>
              <a:buNone/>
            </a:pPr>
            <a:endParaRPr lang="en-US" b="1" dirty="0">
              <a:sym typeface="Open Sans"/>
            </a:endParaRPr>
          </a:p>
          <a:p>
            <a:pPr marL="0" marR="0" lvl="0" indent="0" algn="l" rtl="0">
              <a:lnSpc>
                <a:spcPct val="115000"/>
              </a:lnSpc>
              <a:spcBef>
                <a:spcPts val="0"/>
              </a:spcBef>
              <a:spcAft>
                <a:spcPts val="0"/>
              </a:spcAft>
              <a:buSzPts val="2800"/>
              <a:buNone/>
            </a:pPr>
            <a:r>
              <a:rPr lang="en-US" dirty="0">
                <a:solidFill>
                  <a:schemeClr val="tx1">
                    <a:lumMod val="75000"/>
                    <a:lumOff val="25000"/>
                  </a:schemeClr>
                </a:solidFill>
                <a:sym typeface="Open Sans"/>
              </a:rPr>
              <a:t>By completing this demo, you will </a:t>
            </a:r>
            <a:r>
              <a:rPr lang="en-US" dirty="0">
                <a:sym typeface="Open Sans"/>
              </a:rPr>
              <a:t>be able</a:t>
            </a:r>
            <a:r>
              <a:rPr lang="en-US" dirty="0">
                <a:solidFill>
                  <a:schemeClr val="tx1">
                    <a:lumMod val="75000"/>
                    <a:lumOff val="25000"/>
                  </a:schemeClr>
                </a:solidFill>
                <a:sym typeface="Open Sans"/>
              </a:rPr>
              <a:t> to create a new user in Jenkins, effectively managing access and permissions within the Jenkins environment.</a:t>
            </a:r>
          </a:p>
        </p:txBody>
      </p:sp>
      <p:sp>
        <p:nvSpPr>
          <p:cNvPr id="17" name="Text Placeholder 16">
            <a:extLst>
              <a:ext uri="{FF2B5EF4-FFF2-40B4-BE49-F238E27FC236}">
                <a16:creationId xmlns:a16="http://schemas.microsoft.com/office/drawing/2014/main" id="{1249A5E9-FD5C-23F1-4955-3B28E3A28810}"/>
              </a:ext>
            </a:extLst>
          </p:cNvPr>
          <p:cNvSpPr>
            <a:spLocks noGrp="1"/>
          </p:cNvSpPr>
          <p:nvPr>
            <p:ph type="body" sz="quarter" idx="12"/>
          </p:nvPr>
        </p:nvSpPr>
        <p:spPr>
          <a:xfrm>
            <a:off x="1291857" y="2055119"/>
            <a:ext cx="13696999" cy="814506"/>
          </a:xfrm>
        </p:spPr>
        <p:txBody>
          <a:bodyPr/>
          <a:lstStyle/>
          <a:p>
            <a:pPr algn="l"/>
            <a:r>
              <a:rPr lang="en-US" b="1" dirty="0">
                <a:solidFill>
                  <a:schemeClr val="tx1">
                    <a:lumMod val="75000"/>
                    <a:lumOff val="25000"/>
                  </a:schemeClr>
                </a:solidFill>
                <a:latin typeface="Open Sans"/>
                <a:ea typeface="Open Sans"/>
                <a:cs typeface="Open Sans"/>
                <a:sym typeface="Open Sans"/>
              </a:rPr>
              <a:t>Creating a new </a:t>
            </a:r>
            <a:r>
              <a:rPr lang="en-US" b="1" dirty="0">
                <a:latin typeface="Open Sans"/>
                <a:ea typeface="Open Sans"/>
                <a:cs typeface="Open Sans"/>
                <a:sym typeface="Open Sans"/>
              </a:rPr>
              <a:t>u</a:t>
            </a:r>
            <a:r>
              <a:rPr lang="en-US" b="1" dirty="0">
                <a:solidFill>
                  <a:schemeClr val="tx1">
                    <a:lumMod val="75000"/>
                    <a:lumOff val="25000"/>
                  </a:schemeClr>
                </a:solidFill>
                <a:latin typeface="Open Sans"/>
                <a:ea typeface="Open Sans"/>
                <a:cs typeface="Open Sans"/>
                <a:sym typeface="Open Sans"/>
              </a:rPr>
              <a:t>ser in Jenkins</a:t>
            </a:r>
            <a:endParaRPr lang="en-US" sz="2200" b="1" i="0" u="none" strike="noStrike" cap="none" dirty="0">
              <a:solidFill>
                <a:schemeClr val="tx1">
                  <a:lumMod val="75000"/>
                  <a:lumOff val="25000"/>
                </a:schemeClr>
              </a:solidFill>
              <a:latin typeface="Open Sans"/>
              <a:ea typeface="Open Sans"/>
              <a:cs typeface="Open Sans"/>
              <a:sym typeface="Open Sans"/>
            </a:endParaRPr>
          </a:p>
        </p:txBody>
      </p:sp>
      <p:sp>
        <p:nvSpPr>
          <p:cNvPr id="821" name="Google Shape;821;p103"/>
          <p:cNvSpPr txBox="1"/>
          <p:nvPr/>
        </p:nvSpPr>
        <p:spPr>
          <a:xfrm>
            <a:off x="11925300" y="2038948"/>
            <a:ext cx="3744825"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rgbClr val="3F3F3F"/>
                </a:solidFill>
                <a:latin typeface="Open Sans"/>
                <a:ea typeface="Open Sans"/>
                <a:cs typeface="Open Sans"/>
                <a:sym typeface="Open Sans"/>
              </a:rPr>
              <a:t> 	Duration: 10 Min. </a:t>
            </a:r>
            <a:endParaRPr sz="2200" b="1" i="0" u="none" strike="noStrike" cap="none" dirty="0">
              <a:solidFill>
                <a:srgbClr val="3F3F3F"/>
              </a:solidFill>
              <a:latin typeface="Open Sans"/>
              <a:ea typeface="Open Sans"/>
              <a:cs typeface="Open Sans"/>
              <a:sym typeface="Open Sans"/>
            </a:endParaRPr>
          </a:p>
        </p:txBody>
      </p:sp>
      <p:sp>
        <p:nvSpPr>
          <p:cNvPr id="2" name="Rectangle: Rounded Corners 1">
            <a:extLst>
              <a:ext uri="{FF2B5EF4-FFF2-40B4-BE49-F238E27FC236}">
                <a16:creationId xmlns:a16="http://schemas.microsoft.com/office/drawing/2014/main" id="{9128D85C-11BD-AB68-7944-91088BC42E2E}"/>
              </a:ext>
            </a:extLst>
          </p:cNvPr>
          <p:cNvSpPr/>
          <p:nvPr/>
        </p:nvSpPr>
        <p:spPr>
          <a:xfrm>
            <a:off x="1902091" y="7002379"/>
            <a:ext cx="11452963" cy="115503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b="1" dirty="0">
                <a:solidFill>
                  <a:srgbClr val="252525"/>
                </a:solidFill>
                <a:latin typeface="Open Sans"/>
                <a:ea typeface="Open Sans"/>
                <a:cs typeface="Open Sans"/>
                <a:sym typeface="Open Sans"/>
              </a:rPr>
              <a:t>Note</a:t>
            </a:r>
            <a:r>
              <a:rPr lang="en-US" sz="2200" dirty="0">
                <a:solidFill>
                  <a:srgbClr val="252525"/>
                </a:solidFill>
                <a:latin typeface="Open Sans"/>
                <a:ea typeface="Open Sans"/>
                <a:cs typeface="Open Sans"/>
                <a:sym typeface="Open Sans"/>
              </a:rPr>
              <a:t>: Refer to the demo document for detailed steps</a:t>
            </a:r>
          </a:p>
        </p:txBody>
      </p:sp>
    </p:spTree>
    <p:extLst>
      <p:ext uri="{BB962C8B-B14F-4D97-AF65-F5344CB8AC3E}">
        <p14:creationId xmlns:p14="http://schemas.microsoft.com/office/powerpoint/2010/main" val="10841233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104"/>
          <p:cNvSpPr txBox="1">
            <a:spLocks noGrp="1"/>
          </p:cNvSpPr>
          <p:nvPr>
            <p:ph type="body" sz="quarter" idx="11"/>
          </p:nvPr>
        </p:nvSpPr>
        <p:spPr>
          <a:xfrm>
            <a:off x="1291857" y="2185621"/>
            <a:ext cx="13696999" cy="5389521"/>
          </a:xfrm>
          <a:prstGeom prst="rect">
            <a:avLst/>
          </a:prstGeom>
          <a:noFill/>
          <a:ln>
            <a:noFill/>
          </a:ln>
        </p:spPr>
        <p:txBody>
          <a:bodyPr spcFirstLastPara="1" wrap="square" lIns="91425" tIns="0" rIns="91425" bIns="0" anchor="t" anchorCtr="0">
            <a:normAutofit/>
          </a:bodyPr>
          <a:lstStyle/>
          <a:p>
            <a:pPr marL="0" marR="0" lvl="0" indent="0" algn="l" rtl="0">
              <a:spcBef>
                <a:spcPts val="0"/>
              </a:spcBef>
              <a:spcAft>
                <a:spcPts val="0"/>
              </a:spcAft>
              <a:buSzPts val="2800"/>
              <a:buNone/>
            </a:pPr>
            <a:r>
              <a:rPr lang="en-US" dirty="0">
                <a:solidFill>
                  <a:schemeClr val="tx1">
                    <a:lumMod val="75000"/>
                    <a:lumOff val="25000"/>
                  </a:schemeClr>
                </a:solidFill>
                <a:latin typeface="Open Sans"/>
                <a:ea typeface="Open Sans"/>
                <a:cs typeface="Open Sans"/>
                <a:sym typeface="Open Sans"/>
              </a:rPr>
              <a:t>Steps to be followed:</a:t>
            </a:r>
          </a:p>
          <a:p>
            <a:pPr marL="0" marR="0" lvl="0" indent="0" algn="l" rtl="0">
              <a:spcBef>
                <a:spcPts val="0"/>
              </a:spcBef>
              <a:spcAft>
                <a:spcPts val="0"/>
              </a:spcAft>
              <a:buSzPts val="2800"/>
              <a:buNone/>
            </a:pPr>
            <a:endParaRPr lang="en-US" dirty="0">
              <a:solidFill>
                <a:schemeClr val="tx1">
                  <a:lumMod val="75000"/>
                  <a:lumOff val="25000"/>
                </a:schemeClr>
              </a:solidFill>
              <a:latin typeface="Open Sans"/>
              <a:ea typeface="Open Sans"/>
              <a:cs typeface="Open Sans"/>
              <a:sym typeface="Open Sans"/>
            </a:endParaRP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dirty="0">
                <a:solidFill>
                  <a:schemeClr val="tx1">
                    <a:lumMod val="75000"/>
                    <a:lumOff val="25000"/>
                  </a:schemeClr>
                </a:solidFill>
                <a:latin typeface="Open Sans"/>
                <a:ea typeface="Open Sans"/>
                <a:cs typeface="Open Sans"/>
                <a:sym typeface="Open Sans"/>
              </a:rPr>
              <a:t>Log in to the Jenkins CI tool</a:t>
            </a: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dirty="0">
                <a:solidFill>
                  <a:schemeClr val="tx1">
                    <a:lumMod val="75000"/>
                    <a:lumOff val="25000"/>
                  </a:schemeClr>
                </a:solidFill>
                <a:latin typeface="Open Sans"/>
                <a:ea typeface="Open Sans"/>
                <a:cs typeface="Open Sans"/>
                <a:sym typeface="Open Sans"/>
              </a:rPr>
              <a:t>Access the user management section to manage users</a:t>
            </a:r>
          </a:p>
          <a:p>
            <a:pPr marL="457200" marR="0" lvl="0" indent="-457200" algn="l" rtl="0">
              <a:spcBef>
                <a:spcPts val="0"/>
              </a:spcBef>
              <a:spcAft>
                <a:spcPts val="0"/>
              </a:spcAft>
              <a:buClr>
                <a:schemeClr val="tx1">
                  <a:lumMod val="75000"/>
                  <a:lumOff val="25000"/>
                </a:schemeClr>
              </a:buClr>
              <a:buSzPct val="100000"/>
              <a:buFont typeface="+mj-lt"/>
              <a:buAutoNum type="arabicPeriod"/>
            </a:pPr>
            <a:endParaRPr lang="en-US" dirty="0">
              <a:solidFill>
                <a:schemeClr val="tx1">
                  <a:lumMod val="75000"/>
                  <a:lumOff val="25000"/>
                </a:schemeClr>
              </a:solidFill>
              <a:latin typeface="Open Sans"/>
              <a:ea typeface="Open Sans"/>
              <a:cs typeface="Open Sans"/>
              <a:sym typeface="Open Sans"/>
            </a:endParaRPr>
          </a:p>
          <a:p>
            <a:pPr marL="457200" marR="0" lvl="0" indent="-457200" algn="l" rtl="0">
              <a:spcBef>
                <a:spcPts val="0"/>
              </a:spcBef>
              <a:spcAft>
                <a:spcPts val="0"/>
              </a:spcAft>
              <a:buClr>
                <a:schemeClr val="tx1">
                  <a:lumMod val="75000"/>
                  <a:lumOff val="25000"/>
                </a:schemeClr>
              </a:buClr>
              <a:buSzPct val="100000"/>
              <a:buFont typeface="+mj-lt"/>
              <a:buAutoNum type="arabicPeriod"/>
            </a:pPr>
            <a:endParaRPr lang="en-US" dirty="0">
              <a:solidFill>
                <a:schemeClr val="tx1">
                  <a:lumMod val="75000"/>
                  <a:lumOff val="25000"/>
                </a:schemeClr>
              </a:solidFill>
              <a:latin typeface="Open Sans"/>
              <a:ea typeface="Open Sans"/>
              <a:cs typeface="Open Sans"/>
              <a:sym typeface="Open Sans"/>
            </a:endParaRPr>
          </a:p>
        </p:txBody>
      </p:sp>
      <p:sp>
        <p:nvSpPr>
          <p:cNvPr id="2" name="Title 15">
            <a:extLst>
              <a:ext uri="{FF2B5EF4-FFF2-40B4-BE49-F238E27FC236}">
                <a16:creationId xmlns:a16="http://schemas.microsoft.com/office/drawing/2014/main" id="{ADEC0BBD-9870-E644-34DD-94926FF44D5B}"/>
              </a:ext>
            </a:extLst>
          </p:cNvPr>
          <p:cNvSpPr txBox="1">
            <a:spLocks/>
          </p:cNvSpPr>
          <p:nvPr/>
        </p:nvSpPr>
        <p:spPr>
          <a:xfrm>
            <a:off x="1297626" y="436395"/>
            <a:ext cx="9696532" cy="665045"/>
          </a:xfrm>
          <a:prstGeom prst="rect">
            <a:avLst/>
          </a:prstGeom>
          <a:noFill/>
          <a:ln>
            <a:noFill/>
          </a:ln>
        </p:spPr>
        <p:txBody>
          <a:bodyPr spcFirstLastPara="1" vert="horz" wrap="square" lIns="91425" tIns="45700" rIns="91425" bIns="45700" rtlCol="0" anchor="ctr" anchorCtr="0">
            <a:noAutofit/>
          </a:bodyPr>
          <a:lstStyle>
            <a:lvl1pPr marL="0" lvl="0" indent="0" algn="l" defTabSz="914400" rtl="0" eaLnBrk="1" latinLnBrk="0" hangingPunct="1">
              <a:lnSpc>
                <a:spcPct val="114000"/>
              </a:lnSpc>
              <a:spcBef>
                <a:spcPts val="0"/>
              </a:spcBef>
              <a:spcAft>
                <a:spcPts val="0"/>
              </a:spcAft>
              <a:buSzPts val="4400"/>
              <a:buFont typeface="Arial" panose="020B0604020202020204" pitchFamily="34" charset="0"/>
              <a:buNone/>
              <a:defRPr lang="en-US" sz="2800" b="1" kern="1200">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IN" dirty="0">
                <a:solidFill>
                  <a:srgbClr val="FFFFFF"/>
                </a:solidFill>
              </a:rPr>
              <a:t>Assisted Practice: </a:t>
            </a:r>
            <a:r>
              <a:rPr lang="en-US" dirty="0">
                <a:latin typeface="Open Sans"/>
                <a:ea typeface="Open Sans"/>
                <a:cs typeface="Open Sans"/>
                <a:sym typeface="Open Sans"/>
              </a:rPr>
              <a:t>Guidelines</a:t>
            </a:r>
            <a:endParaRPr lang="en-IN" dirty="0">
              <a:solidFill>
                <a:srgbClr val="FFFFFF"/>
              </a:solidFill>
            </a:endParaRPr>
          </a:p>
        </p:txBody>
      </p:sp>
    </p:spTree>
    <p:extLst>
      <p:ext uri="{BB962C8B-B14F-4D97-AF65-F5344CB8AC3E}">
        <p14:creationId xmlns:p14="http://schemas.microsoft.com/office/powerpoint/2010/main" val="21642278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6F7494-6A45-E64A-DD81-4FB7F92434D5}"/>
              </a:ext>
            </a:extLst>
          </p:cNvPr>
          <p:cNvSpPr>
            <a:spLocks noGrp="1"/>
          </p:cNvSpPr>
          <p:nvPr>
            <p:ph type="body" idx="2"/>
          </p:nvPr>
        </p:nvSpPr>
        <p:spPr>
          <a:xfrm>
            <a:off x="8150302" y="3929409"/>
            <a:ext cx="7315200" cy="3600473"/>
          </a:xfrm>
        </p:spPr>
        <p:txBody>
          <a:bodyPr/>
          <a:lstStyle/>
          <a:p>
            <a:r>
              <a:rPr lang="en-US" dirty="0"/>
              <a:t>Using Jenkins' plugins for integrating various tools and technologies</a:t>
            </a:r>
          </a:p>
          <a:p>
            <a:r>
              <a:rPr lang="en-US" dirty="0"/>
              <a:t>Understanding Jenkins' role in enabling continuous integration and delivery (CI/CD) practices</a:t>
            </a:r>
          </a:p>
          <a:p>
            <a:r>
              <a:rPr lang="en-US" dirty="0"/>
              <a:t>Exploring Jenkins' distributed architecture for efficient resource utilization</a:t>
            </a:r>
          </a:p>
          <a:p>
            <a:r>
              <a:rPr lang="en-US" dirty="0"/>
              <a:t>Using Jenkins across different platforms for seamless integration with cloud environments</a:t>
            </a:r>
          </a:p>
        </p:txBody>
      </p:sp>
      <p:sp>
        <p:nvSpPr>
          <p:cNvPr id="5" name="Text Placeholder 4">
            <a:extLst>
              <a:ext uri="{FF2B5EF4-FFF2-40B4-BE49-F238E27FC236}">
                <a16:creationId xmlns:a16="http://schemas.microsoft.com/office/drawing/2014/main" id="{9AD90C7F-360E-F6F5-A8B6-6F6FF157015C}"/>
              </a:ext>
            </a:extLst>
          </p:cNvPr>
          <p:cNvSpPr>
            <a:spLocks noGrp="1"/>
          </p:cNvSpPr>
          <p:nvPr>
            <p:ph type="body" idx="10"/>
          </p:nvPr>
        </p:nvSpPr>
        <p:spPr>
          <a:xfrm>
            <a:off x="8128000" y="2514716"/>
            <a:ext cx="7315200" cy="604049"/>
          </a:xfrm>
        </p:spPr>
        <p:txBody>
          <a:bodyPr tIns="108000" bIns="108000">
            <a:noAutofit/>
          </a:bodyPr>
          <a:lstStyle/>
          <a:p>
            <a:r>
              <a:rPr lang="en-US" b="0" i="0" dirty="0">
                <a:effectLst/>
                <a:highlight>
                  <a:srgbClr val="FFFFFF"/>
                </a:highlight>
                <a:latin typeface="+mj-lt"/>
              </a:rPr>
              <a:t>You are part of a DevOps team responsible for streamlining the software development lifecycle. Which aspect of Jenkins would be most beneficial for automating the build and deployment process of your project?</a:t>
            </a:r>
            <a:endParaRPr lang="en-IN" dirty="0">
              <a:latin typeface="+mj-lt"/>
            </a:endParaRPr>
          </a:p>
        </p:txBody>
      </p:sp>
    </p:spTree>
    <p:custDataLst>
      <p:tags r:id="rId1"/>
    </p:custDataLst>
    <p:extLst>
      <p:ext uri="{BB962C8B-B14F-4D97-AF65-F5344CB8AC3E}">
        <p14:creationId xmlns:p14="http://schemas.microsoft.com/office/powerpoint/2010/main" val="6148611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91D3C2-4A93-BCCC-0687-6FCDEF8B32AA}"/>
              </a:ext>
            </a:extLst>
          </p:cNvPr>
          <p:cNvSpPr>
            <a:spLocks noGrp="1"/>
          </p:cNvSpPr>
          <p:nvPr>
            <p:ph type="body" sz="quarter" idx="19"/>
          </p:nvPr>
        </p:nvSpPr>
        <p:spPr>
          <a:xfrm>
            <a:off x="734790" y="1980938"/>
            <a:ext cx="9632528" cy="5986126"/>
          </a:xfrm>
        </p:spPr>
        <p:txBody>
          <a:bodyPr/>
          <a:lstStyle/>
          <a:p>
            <a:r>
              <a:rPr lang="en-US" dirty="0">
                <a:latin typeface="+mj-lt"/>
                <a:ea typeface="Calibri" panose="020F0502020204030204" pitchFamily="34" charset="0"/>
                <a:cs typeface="Calibri" panose="020F0502020204030204" pitchFamily="34" charset="0"/>
              </a:rPr>
              <a:t>Continuous Integration (CI) is a development practice that emphasizes early integration of all development work, promoting frequent integration of code changes into a central repository.</a:t>
            </a:r>
          </a:p>
          <a:p>
            <a:r>
              <a:rPr lang="en-US" sz="2200" dirty="0">
                <a:solidFill>
                  <a:srgbClr val="3F3F3F"/>
                </a:solidFill>
                <a:latin typeface="Open Sans"/>
                <a:ea typeface="Open Sans"/>
                <a:cs typeface="Open Sans"/>
                <a:sym typeface="Open Sans"/>
              </a:rPr>
              <a:t>Continuous Delivery (CD) extends continuous integration, automating the software release process to ensure code changes are always deployment-ready for production.</a:t>
            </a:r>
          </a:p>
          <a:p>
            <a:r>
              <a:rPr lang="en-US" dirty="0">
                <a:latin typeface="+mj-lt"/>
                <a:ea typeface="Calibri" panose="020F0502020204030204" pitchFamily="34" charset="0"/>
                <a:cs typeface="Calibri" panose="020F0502020204030204" pitchFamily="34" charset="0"/>
              </a:rPr>
              <a:t>Jenkins is an automated tool offering a versatile platform for developing, testing, analyzing, deploying, and monitoring software changes.</a:t>
            </a:r>
            <a:endParaRPr lang="en-IN" dirty="0">
              <a:latin typeface="+mj-lt"/>
              <a:ea typeface="Calibri" panose="020F0502020204030204" pitchFamily="34" charset="0"/>
              <a:cs typeface="Calibri" panose="020F0502020204030204" pitchFamily="34" charset="0"/>
            </a:endParaRPr>
          </a:p>
          <a:p>
            <a:r>
              <a:rPr lang="en-US" dirty="0">
                <a:latin typeface="+mj-lt"/>
                <a:ea typeface="Calibri" panose="020F0502020204030204" pitchFamily="34" charset="0"/>
                <a:cs typeface="Calibri" panose="020F0502020204030204" pitchFamily="34" charset="0"/>
              </a:rPr>
              <a:t>Jenkins follows a master-slave architecture to manage builds, where communication between the master and slave agents occurs over a TCP/IP connection.</a:t>
            </a:r>
            <a:endParaRPr lang="en-IN" dirty="0">
              <a:latin typeface="+mj-lt"/>
              <a:ea typeface="Calibri" panose="020F0502020204030204" pitchFamily="34" charset="0"/>
              <a:cs typeface="Calibri" panose="020F0502020204030204" pitchFamily="34" charset="0"/>
            </a:endParaRPr>
          </a:p>
          <a:p>
            <a:r>
              <a:rPr lang="en-US" b="0" i="0" dirty="0">
                <a:effectLst/>
                <a:highlight>
                  <a:srgbClr val="FFFFFF"/>
                </a:highlight>
                <a:latin typeface="+mj-lt"/>
              </a:rPr>
              <a:t>The Jenkins interface allows users to manage builds, set up pipelines, and administer the environment efficiently.</a:t>
            </a:r>
            <a:endParaRPr lang="en-US" sz="2200" b="0" i="0" u="none" strike="noStrike" cap="none" dirty="0">
              <a:latin typeface="+mj-lt"/>
              <a:ea typeface="Open Sans"/>
              <a:cs typeface="Open Sans"/>
              <a:sym typeface="Open Sans"/>
            </a:endParaRPr>
          </a:p>
        </p:txBody>
      </p:sp>
    </p:spTree>
    <p:custDataLst>
      <p:tags r:id="rId1"/>
    </p:custDataLst>
    <p:extLst>
      <p:ext uri="{BB962C8B-B14F-4D97-AF65-F5344CB8AC3E}">
        <p14:creationId xmlns:p14="http://schemas.microsoft.com/office/powerpoint/2010/main" val="24754131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F701245-3DD0-5EE1-04FD-A8434D4FADB0}"/>
              </a:ext>
            </a:extLst>
          </p:cNvPr>
          <p:cNvSpPr>
            <a:spLocks noGrp="1"/>
          </p:cNvSpPr>
          <p:nvPr>
            <p:ph type="body" idx="10"/>
          </p:nvPr>
        </p:nvSpPr>
        <p:spPr/>
        <p:txBody>
          <a:bodyPr/>
          <a:lstStyle/>
          <a:p>
            <a:r>
              <a:rPr lang="en-IN" dirty="0"/>
              <a:t>Thank You</a:t>
            </a:r>
          </a:p>
        </p:txBody>
      </p:sp>
    </p:spTree>
    <p:custDataLst>
      <p:tags r:id="rId1"/>
    </p:custDataLst>
    <p:extLst>
      <p:ext uri="{BB962C8B-B14F-4D97-AF65-F5344CB8AC3E}">
        <p14:creationId xmlns:p14="http://schemas.microsoft.com/office/powerpoint/2010/main" val="1958109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6A12A0-9788-DF6C-5F0B-E7D4B1C44D00}"/>
              </a:ext>
            </a:extLst>
          </p:cNvPr>
          <p:cNvSpPr>
            <a:spLocks noGrp="1"/>
          </p:cNvSpPr>
          <p:nvPr>
            <p:ph type="body" sz="quarter" idx="16"/>
          </p:nvPr>
        </p:nvSpPr>
        <p:spPr>
          <a:xfrm>
            <a:off x="734790" y="2695575"/>
            <a:ext cx="9533671" cy="2640851"/>
          </a:xfrm>
        </p:spPr>
        <p:txBody>
          <a:bodyPr/>
          <a:lstStyle/>
          <a:p>
            <a:pPr algn="l"/>
            <a:r>
              <a:rPr lang="en-US" dirty="0">
                <a:latin typeface="+mj-lt"/>
              </a:rPr>
              <a:t>Illustrate how to create new users in Jenkins to enhance security, </a:t>
            </a:r>
            <a:r>
              <a:rPr lang="en-US" b="0" i="0" dirty="0">
                <a:solidFill>
                  <a:srgbClr val="0D0D0D"/>
                </a:solidFill>
                <a:effectLst/>
                <a:highlight>
                  <a:srgbClr val="FFFFFF"/>
                </a:highlight>
                <a:latin typeface="+mj-lt"/>
              </a:rPr>
              <a:t>enable customization, and promote collaboration among team members</a:t>
            </a:r>
          </a:p>
          <a:p>
            <a:pPr algn="l"/>
            <a:r>
              <a:rPr lang="en-US" dirty="0">
                <a:solidFill>
                  <a:srgbClr val="0D0D0D"/>
                </a:solidFill>
                <a:highlight>
                  <a:srgbClr val="FFFFFF"/>
                </a:highlight>
                <a:latin typeface="+mj-lt"/>
              </a:rPr>
              <a:t>Explore the Jenkins UI to effectively utilize its features and administer user accounts and permissions</a:t>
            </a:r>
            <a:endParaRPr lang="en-US" dirty="0"/>
          </a:p>
          <a:p>
            <a:pPr marL="0" lvl="0" indent="0">
              <a:buNone/>
            </a:pPr>
            <a:endParaRPr lang="en-US" dirty="0"/>
          </a:p>
        </p:txBody>
      </p:sp>
    </p:spTree>
    <p:custDataLst>
      <p:tags r:id="rId1"/>
    </p:custDataLst>
    <p:extLst>
      <p:ext uri="{BB962C8B-B14F-4D97-AF65-F5344CB8AC3E}">
        <p14:creationId xmlns:p14="http://schemas.microsoft.com/office/powerpoint/2010/main" val="2995570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4849BB2-9813-A97A-C80F-275C24EA2885}"/>
              </a:ext>
            </a:extLst>
          </p:cNvPr>
          <p:cNvSpPr>
            <a:spLocks noGrp="1"/>
          </p:cNvSpPr>
          <p:nvPr>
            <p:ph type="body" idx="10"/>
          </p:nvPr>
        </p:nvSpPr>
        <p:spPr>
          <a:xfrm>
            <a:off x="0" y="4114800"/>
            <a:ext cx="16256001" cy="914400"/>
          </a:xfrm>
        </p:spPr>
        <p:txBody>
          <a:bodyPr/>
          <a:lstStyle/>
          <a:p>
            <a:r>
              <a:rPr lang="en-US" dirty="0"/>
              <a:t>Getting Started with CI/CD Pipeline </a:t>
            </a:r>
          </a:p>
        </p:txBody>
      </p:sp>
    </p:spTree>
    <p:custDataLst>
      <p:tags r:id="rId1"/>
    </p:custDataLst>
    <p:extLst>
      <p:ext uri="{BB962C8B-B14F-4D97-AF65-F5344CB8AC3E}">
        <p14:creationId xmlns:p14="http://schemas.microsoft.com/office/powerpoint/2010/main" val="1254281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F0E9E5AF-A66C-DDA5-D954-3EF9E26E87CB}"/>
              </a:ext>
            </a:extLst>
          </p:cNvPr>
          <p:cNvSpPr>
            <a:spLocks noGrp="1"/>
          </p:cNvSpPr>
          <p:nvPr>
            <p:ph type="body" idx="10"/>
          </p:nvPr>
        </p:nvSpPr>
        <p:spPr/>
        <p:txBody>
          <a:bodyPr>
            <a:noAutofit/>
          </a:bodyPr>
          <a:lstStyle/>
          <a:p>
            <a:r>
              <a:rPr lang="en-US" dirty="0">
                <a:solidFill>
                  <a:srgbClr val="404040"/>
                </a:solidFill>
                <a:latin typeface="Open Sans" pitchFamily="2" charset="0"/>
              </a:rPr>
              <a:t>CI/CD pipeline stands for continuous integration and continuous delivery pipeline. It is essentially an automated workflow that streamlines the software development process by automating various stages.</a:t>
            </a:r>
            <a:endParaRPr lang="en-IN" dirty="0">
              <a:solidFill>
                <a:srgbClr val="404040"/>
              </a:solidFill>
              <a:latin typeface="Open Sans" pitchFamily="2" charset="0"/>
            </a:endParaRPr>
          </a:p>
        </p:txBody>
      </p:sp>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t>What Is a CI/CD Pipeline?</a:t>
            </a:r>
          </a:p>
        </p:txBody>
      </p:sp>
      <p:sp>
        <p:nvSpPr>
          <p:cNvPr id="4" name="Brandline_LVC">
            <a:extLst>
              <a:ext uri="{FF2B5EF4-FFF2-40B4-BE49-F238E27FC236}">
                <a16:creationId xmlns:a16="http://schemas.microsoft.com/office/drawing/2014/main" id="{5D29A6E2-0F08-5746-3337-CB353991009C}"/>
              </a:ext>
            </a:extLst>
          </p:cNvPr>
          <p:cNvSpPr/>
          <p:nvPr/>
        </p:nvSpPr>
        <p:spPr>
          <a:xfrm>
            <a:off x="5384801" y="816324"/>
            <a:ext cx="550076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 name="Graphic 2">
            <a:extLst>
              <a:ext uri="{FF2B5EF4-FFF2-40B4-BE49-F238E27FC236}">
                <a16:creationId xmlns:a16="http://schemas.microsoft.com/office/drawing/2014/main" id="{45D3D93A-0382-7A8A-2934-B668E4AFAAF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406400"/>
            <a:ext cx="16256000" cy="9144000"/>
          </a:xfrm>
          <a:prstGeom prst="rect">
            <a:avLst/>
          </a:prstGeom>
        </p:spPr>
      </p:pic>
    </p:spTree>
    <p:custDataLst>
      <p:tags r:id="rId1"/>
    </p:custDataLst>
    <p:extLst>
      <p:ext uri="{BB962C8B-B14F-4D97-AF65-F5344CB8AC3E}">
        <p14:creationId xmlns:p14="http://schemas.microsoft.com/office/powerpoint/2010/main" val="547390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F0E9E5AF-A66C-DDA5-D954-3EF9E26E87CB}"/>
              </a:ext>
            </a:extLst>
          </p:cNvPr>
          <p:cNvSpPr>
            <a:spLocks noGrp="1"/>
          </p:cNvSpPr>
          <p:nvPr>
            <p:ph type="body" idx="10"/>
          </p:nvPr>
        </p:nvSpPr>
        <p:spPr>
          <a:xfrm>
            <a:off x="1291857" y="1518778"/>
            <a:ext cx="13696999" cy="903776"/>
          </a:xfrm>
        </p:spPr>
        <p:txBody>
          <a:bodyPr>
            <a:noAutofit/>
          </a:bodyPr>
          <a:lstStyle/>
          <a:p>
            <a:r>
              <a:rPr lang="en-US" kern="1200" dirty="0">
                <a:solidFill>
                  <a:srgbClr val="404040"/>
                </a:solidFill>
                <a:effectLst/>
                <a:latin typeface="Open Sans" pitchFamily="2" charset="0"/>
                <a:ea typeface="Open Sans" pitchFamily="2" charset="0"/>
                <a:cs typeface="Open Sans" pitchFamily="2" charset="0"/>
              </a:rPr>
              <a:t>Continuous Integration (CI) is a development practice in which all development work is integrated as early as possible. It emphasizes frequent integration of code changes into a central repository.</a:t>
            </a:r>
            <a:endParaRPr lang="en-IN" dirty="0">
              <a:solidFill>
                <a:srgbClr val="404040"/>
              </a:solidFill>
              <a:effectLst/>
              <a:latin typeface="Open Sans" pitchFamily="2" charset="0"/>
            </a:endParaRPr>
          </a:p>
          <a:p>
            <a:endParaRPr lang="en-IN" dirty="0">
              <a:solidFill>
                <a:srgbClr val="404040"/>
              </a:solidFill>
              <a:latin typeface="Open Sans" pitchFamily="2" charset="0"/>
            </a:endParaRPr>
          </a:p>
        </p:txBody>
      </p:sp>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t>Continuous Integration</a:t>
            </a:r>
          </a:p>
        </p:txBody>
      </p:sp>
      <p:sp>
        <p:nvSpPr>
          <p:cNvPr id="6" name="Brandline_LVC">
            <a:extLst>
              <a:ext uri="{FF2B5EF4-FFF2-40B4-BE49-F238E27FC236}">
                <a16:creationId xmlns:a16="http://schemas.microsoft.com/office/drawing/2014/main" id="{1DD20208-381E-FFA7-40C6-E20814B67A34}"/>
              </a:ext>
            </a:extLst>
          </p:cNvPr>
          <p:cNvSpPr/>
          <p:nvPr/>
        </p:nvSpPr>
        <p:spPr>
          <a:xfrm>
            <a:off x="5537200" y="816324"/>
            <a:ext cx="517533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R_Box">
            <a:extLst>
              <a:ext uri="{FF2B5EF4-FFF2-40B4-BE49-F238E27FC236}">
                <a16:creationId xmlns:a16="http://schemas.microsoft.com/office/drawing/2014/main" id="{F4960FBB-FF05-DD07-2838-31AD78149349}"/>
              </a:ext>
            </a:extLst>
          </p:cNvPr>
          <p:cNvSpPr/>
          <p:nvPr/>
        </p:nvSpPr>
        <p:spPr>
          <a:xfrm>
            <a:off x="1635937" y="7805042"/>
            <a:ext cx="12984127" cy="829129"/>
          </a:xfrm>
          <a:prstGeom prst="roundRect">
            <a:avLst/>
          </a:prstGeom>
          <a:solidFill>
            <a:srgbClr val="EBF3F4"/>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rPr>
              <a:t> It involves automating the build, testing, and verifying the code whenever a change is made. </a:t>
            </a:r>
            <a:endParaRPr lang="en-IN" sz="2200" dirty="0">
              <a:solidFill>
                <a:schemeClr val="tx1">
                  <a:lumMod val="75000"/>
                  <a:lumOff val="25000"/>
                </a:schemeClr>
              </a:solidFill>
            </a:endParaRPr>
          </a:p>
        </p:txBody>
      </p:sp>
      <p:grpSp>
        <p:nvGrpSpPr>
          <p:cNvPr id="28" name="Group 27">
            <a:extLst>
              <a:ext uri="{FF2B5EF4-FFF2-40B4-BE49-F238E27FC236}">
                <a16:creationId xmlns:a16="http://schemas.microsoft.com/office/drawing/2014/main" id="{B9FF9460-FF1D-B55B-C736-EA9B861559DF}"/>
              </a:ext>
            </a:extLst>
          </p:cNvPr>
          <p:cNvGrpSpPr/>
          <p:nvPr/>
        </p:nvGrpSpPr>
        <p:grpSpPr>
          <a:xfrm>
            <a:off x="4733089" y="2422554"/>
            <a:ext cx="6783551" cy="5019745"/>
            <a:chOff x="4323987" y="1630726"/>
            <a:chExt cx="7394925" cy="5472154"/>
          </a:xfrm>
        </p:grpSpPr>
        <p:sp>
          <p:nvSpPr>
            <p:cNvPr id="29" name="Freeform: Shape 28">
              <a:extLst>
                <a:ext uri="{FF2B5EF4-FFF2-40B4-BE49-F238E27FC236}">
                  <a16:creationId xmlns:a16="http://schemas.microsoft.com/office/drawing/2014/main" id="{90A7E08D-40B5-F6D4-6329-761B1F3D9EAF}"/>
                </a:ext>
              </a:extLst>
            </p:cNvPr>
            <p:cNvSpPr/>
            <p:nvPr/>
          </p:nvSpPr>
          <p:spPr>
            <a:xfrm>
              <a:off x="4763470" y="2209800"/>
              <a:ext cx="5607384" cy="4396660"/>
            </a:xfrm>
            <a:custGeom>
              <a:avLst/>
              <a:gdLst>
                <a:gd name="connsiteX0" fmla="*/ 2829334 w 5607384"/>
                <a:gd name="connsiteY0" fmla="*/ 3211376 h 4396660"/>
                <a:gd name="connsiteX1" fmla="*/ 2235949 w 5607384"/>
                <a:gd name="connsiteY1" fmla="*/ 2198330 h 4396660"/>
                <a:gd name="connsiteX2" fmla="*/ 3409054 w 5607384"/>
                <a:gd name="connsiteY2" fmla="*/ 1025225 h 4396660"/>
                <a:gd name="connsiteX3" fmla="*/ 4582132 w 5607384"/>
                <a:gd name="connsiteY3" fmla="*/ 2198330 h 4396660"/>
                <a:gd name="connsiteX4" fmla="*/ 3387358 w 5607384"/>
                <a:gd name="connsiteY4" fmla="*/ 3371268 h 4396660"/>
                <a:gd name="connsiteX5" fmla="*/ 3367525 w 5607384"/>
                <a:gd name="connsiteY5" fmla="*/ 3371436 h 4396660"/>
                <a:gd name="connsiteX6" fmla="*/ 1558146 w 5607384"/>
                <a:gd name="connsiteY6" fmla="*/ 3384933 h 4396660"/>
                <a:gd name="connsiteX7" fmla="*/ 0 w 5607384"/>
                <a:gd name="connsiteY7" fmla="*/ 3384933 h 4396660"/>
                <a:gd name="connsiteX8" fmla="*/ 248079 w 5607384"/>
                <a:gd name="connsiteY8" fmla="*/ 3894154 h 4396660"/>
                <a:gd name="connsiteX9" fmla="*/ 0 w 5607384"/>
                <a:gd name="connsiteY9" fmla="*/ 4389947 h 4396660"/>
                <a:gd name="connsiteX10" fmla="*/ 3236114 w 5607384"/>
                <a:gd name="connsiteY10" fmla="*/ 4389947 h 4396660"/>
                <a:gd name="connsiteX11" fmla="*/ 3409054 w 5607384"/>
                <a:gd name="connsiteY11" fmla="*/ 4396661 h 4396660"/>
                <a:gd name="connsiteX12" fmla="*/ 3581995 w 5607384"/>
                <a:gd name="connsiteY12" fmla="*/ 4389947 h 4396660"/>
                <a:gd name="connsiteX13" fmla="*/ 5259920 w 5607384"/>
                <a:gd name="connsiteY13" fmla="*/ 3384947 h 4396660"/>
                <a:gd name="connsiteX14" fmla="*/ 5607385 w 5607384"/>
                <a:gd name="connsiteY14" fmla="*/ 2198330 h 4396660"/>
                <a:gd name="connsiteX15" fmla="*/ 3409068 w 5607384"/>
                <a:gd name="connsiteY15" fmla="*/ 0 h 4396660"/>
                <a:gd name="connsiteX16" fmla="*/ 1210696 w 5607384"/>
                <a:gd name="connsiteY16" fmla="*/ 2198330 h 4396660"/>
                <a:gd name="connsiteX17" fmla="*/ 1449931 w 5607384"/>
                <a:gd name="connsiteY17" fmla="*/ 3196645 h 4396660"/>
                <a:gd name="connsiteX18" fmla="*/ 2838907 w 5607384"/>
                <a:gd name="connsiteY18" fmla="*/ 3223808 h 4396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07384" h="4396660">
                  <a:moveTo>
                    <a:pt x="2829334" y="3211376"/>
                  </a:moveTo>
                  <a:cubicBezTo>
                    <a:pt x="2485710" y="3006802"/>
                    <a:pt x="2235949" y="2627297"/>
                    <a:pt x="2235949" y="2198330"/>
                  </a:cubicBezTo>
                  <a:cubicBezTo>
                    <a:pt x="2235949" y="1550424"/>
                    <a:pt x="2761162" y="1025225"/>
                    <a:pt x="3409054" y="1025225"/>
                  </a:cubicBezTo>
                  <a:cubicBezTo>
                    <a:pt x="4056947" y="1025225"/>
                    <a:pt x="4582132" y="1550438"/>
                    <a:pt x="4582132" y="2198330"/>
                  </a:cubicBezTo>
                  <a:cubicBezTo>
                    <a:pt x="4582132" y="2846223"/>
                    <a:pt x="4035223" y="3371268"/>
                    <a:pt x="3387358" y="3371268"/>
                  </a:cubicBezTo>
                  <a:lnTo>
                    <a:pt x="3367525" y="3371436"/>
                  </a:lnTo>
                  <a:cubicBezTo>
                    <a:pt x="3381149" y="3394436"/>
                    <a:pt x="1543724" y="3362480"/>
                    <a:pt x="1558146" y="3384933"/>
                  </a:cubicBezTo>
                  <a:lnTo>
                    <a:pt x="0" y="3384933"/>
                  </a:lnTo>
                  <a:lnTo>
                    <a:pt x="248079" y="3894154"/>
                  </a:lnTo>
                  <a:lnTo>
                    <a:pt x="0" y="4389947"/>
                  </a:lnTo>
                  <a:lnTo>
                    <a:pt x="3236114" y="4389947"/>
                  </a:lnTo>
                  <a:cubicBezTo>
                    <a:pt x="3293186" y="4394419"/>
                    <a:pt x="3350847" y="4396661"/>
                    <a:pt x="3409054" y="4396661"/>
                  </a:cubicBezTo>
                  <a:cubicBezTo>
                    <a:pt x="3467262" y="4396661"/>
                    <a:pt x="3524937" y="4394405"/>
                    <a:pt x="3581995" y="4389947"/>
                  </a:cubicBezTo>
                  <a:cubicBezTo>
                    <a:pt x="4286764" y="4335132"/>
                    <a:pt x="4898285" y="3947904"/>
                    <a:pt x="5259920" y="3384947"/>
                  </a:cubicBezTo>
                  <a:cubicBezTo>
                    <a:pt x="5479855" y="3042654"/>
                    <a:pt x="5607385" y="2635370"/>
                    <a:pt x="5607385" y="2198330"/>
                  </a:cubicBezTo>
                  <a:cubicBezTo>
                    <a:pt x="5607399" y="984215"/>
                    <a:pt x="4623142" y="0"/>
                    <a:pt x="3409068" y="0"/>
                  </a:cubicBezTo>
                  <a:cubicBezTo>
                    <a:pt x="2194995" y="0"/>
                    <a:pt x="1210696" y="984215"/>
                    <a:pt x="1210696" y="2198330"/>
                  </a:cubicBezTo>
                  <a:cubicBezTo>
                    <a:pt x="1210696" y="2557765"/>
                    <a:pt x="1296949" y="2897072"/>
                    <a:pt x="1449931" y="3196645"/>
                  </a:cubicBezTo>
                  <a:cubicBezTo>
                    <a:pt x="1465755" y="3227634"/>
                    <a:pt x="2821682" y="3193688"/>
                    <a:pt x="2838907" y="3223808"/>
                  </a:cubicBezTo>
                </a:path>
              </a:pathLst>
            </a:custGeom>
            <a:solidFill>
              <a:srgbClr val="568AD6"/>
            </a:solidFill>
            <a:ln w="140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C9DAFDA7-2868-1624-F0F9-F59A32790583}"/>
                </a:ext>
              </a:extLst>
            </p:cNvPr>
            <p:cNvSpPr/>
            <p:nvPr/>
          </p:nvSpPr>
          <p:spPr>
            <a:xfrm>
              <a:off x="8462916" y="5598110"/>
              <a:ext cx="2764398" cy="1011713"/>
            </a:xfrm>
            <a:custGeom>
              <a:avLst/>
              <a:gdLst>
                <a:gd name="connsiteX0" fmla="*/ 2466550 w 2764398"/>
                <a:gd name="connsiteY0" fmla="*/ 1011714 h 1011713"/>
                <a:gd name="connsiteX1" fmla="*/ 0 w 2764398"/>
                <a:gd name="connsiteY1" fmla="*/ 1011714 h 1011713"/>
                <a:gd name="connsiteX2" fmla="*/ 1606024 w 2764398"/>
                <a:gd name="connsiteY2" fmla="*/ 0 h 1011713"/>
                <a:gd name="connsiteX3" fmla="*/ 2484084 w 2764398"/>
                <a:gd name="connsiteY3" fmla="*/ 0 h 1011713"/>
                <a:gd name="connsiteX4" fmla="*/ 2764399 w 2764398"/>
                <a:gd name="connsiteY4" fmla="*/ 505857 h 1011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398" h="1011713">
                  <a:moveTo>
                    <a:pt x="2466550" y="1011714"/>
                  </a:moveTo>
                  <a:lnTo>
                    <a:pt x="0" y="1011714"/>
                  </a:lnTo>
                  <a:cubicBezTo>
                    <a:pt x="715981" y="927395"/>
                    <a:pt x="1251342" y="558584"/>
                    <a:pt x="1606024" y="0"/>
                  </a:cubicBezTo>
                  <a:lnTo>
                    <a:pt x="2484084" y="0"/>
                  </a:lnTo>
                  <a:lnTo>
                    <a:pt x="2764399" y="505857"/>
                  </a:lnTo>
                </a:path>
              </a:pathLst>
            </a:custGeom>
            <a:solidFill>
              <a:schemeClr val="accent1">
                <a:lumMod val="75000"/>
              </a:schemeClr>
            </a:solidFill>
            <a:ln w="1400" cap="flat">
              <a:noFill/>
              <a:prstDash val="solid"/>
              <a:miter/>
            </a:ln>
          </p:spPr>
          <p:txBody>
            <a:bodyPr rtlCol="0" anchor="ctr"/>
            <a:lstStyle/>
            <a:p>
              <a:endParaRPr lang="en-US" dirty="0"/>
            </a:p>
          </p:txBody>
        </p:sp>
        <p:sp>
          <p:nvSpPr>
            <p:cNvPr id="31" name="Title 1">
              <a:extLst>
                <a:ext uri="{FF2B5EF4-FFF2-40B4-BE49-F238E27FC236}">
                  <a16:creationId xmlns:a16="http://schemas.microsoft.com/office/drawing/2014/main" id="{EE86515C-1ABF-DEE2-6D09-6373AAE5CE92}"/>
                </a:ext>
              </a:extLst>
            </p:cNvPr>
            <p:cNvSpPr txBox="1">
              <a:spLocks/>
            </p:cNvSpPr>
            <p:nvPr/>
          </p:nvSpPr>
          <p:spPr>
            <a:xfrm>
              <a:off x="4323987" y="6532029"/>
              <a:ext cx="2525992" cy="570851"/>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lang="en-US" sz="2200" b="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14000"/>
                </a:lnSpc>
              </a:pPr>
              <a:r>
                <a:rPr lang="en-US" dirty="0"/>
                <a:t>Developer</a:t>
              </a:r>
            </a:p>
          </p:txBody>
        </p:sp>
        <p:sp>
          <p:nvSpPr>
            <p:cNvPr id="32" name="Title 1">
              <a:extLst>
                <a:ext uri="{FF2B5EF4-FFF2-40B4-BE49-F238E27FC236}">
                  <a16:creationId xmlns:a16="http://schemas.microsoft.com/office/drawing/2014/main" id="{249CFBBF-69C5-E238-0073-8666D5896367}"/>
                </a:ext>
              </a:extLst>
            </p:cNvPr>
            <p:cNvSpPr txBox="1">
              <a:spLocks/>
            </p:cNvSpPr>
            <p:nvPr/>
          </p:nvSpPr>
          <p:spPr>
            <a:xfrm>
              <a:off x="6849979" y="6532029"/>
              <a:ext cx="2525992" cy="570851"/>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lang="en-US" sz="2200" b="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14000"/>
                </a:lnSpc>
              </a:pPr>
              <a:r>
                <a:rPr lang="en-US" dirty="0"/>
                <a:t>Source control</a:t>
              </a:r>
            </a:p>
          </p:txBody>
        </p:sp>
        <p:sp>
          <p:nvSpPr>
            <p:cNvPr id="33" name="Title 1">
              <a:extLst>
                <a:ext uri="{FF2B5EF4-FFF2-40B4-BE49-F238E27FC236}">
                  <a16:creationId xmlns:a16="http://schemas.microsoft.com/office/drawing/2014/main" id="{609EE765-430B-E31F-3253-6170FF3BE8B9}"/>
                </a:ext>
              </a:extLst>
            </p:cNvPr>
            <p:cNvSpPr txBox="1">
              <a:spLocks/>
            </p:cNvSpPr>
            <p:nvPr/>
          </p:nvSpPr>
          <p:spPr>
            <a:xfrm>
              <a:off x="9192920" y="6532029"/>
              <a:ext cx="2525992" cy="570851"/>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lang="en-US" sz="2200" b="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14000"/>
                </a:lnSpc>
              </a:pPr>
              <a:r>
                <a:rPr lang="en-US" dirty="0"/>
                <a:t>Release</a:t>
              </a:r>
            </a:p>
          </p:txBody>
        </p:sp>
        <p:sp>
          <p:nvSpPr>
            <p:cNvPr id="34" name="Title 1">
              <a:extLst>
                <a:ext uri="{FF2B5EF4-FFF2-40B4-BE49-F238E27FC236}">
                  <a16:creationId xmlns:a16="http://schemas.microsoft.com/office/drawing/2014/main" id="{61D9AFA6-CF95-5EE6-2A2E-B0040D6A096E}"/>
                </a:ext>
              </a:extLst>
            </p:cNvPr>
            <p:cNvSpPr txBox="1">
              <a:spLocks/>
            </p:cNvSpPr>
            <p:nvPr/>
          </p:nvSpPr>
          <p:spPr>
            <a:xfrm>
              <a:off x="10280942" y="3978086"/>
              <a:ext cx="1155042" cy="570851"/>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lang="en-US" sz="2200" b="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14000"/>
                </a:lnSpc>
              </a:pPr>
              <a:r>
                <a:rPr lang="en-US" dirty="0"/>
                <a:t>Build</a:t>
              </a:r>
            </a:p>
          </p:txBody>
        </p:sp>
        <p:sp>
          <p:nvSpPr>
            <p:cNvPr id="35" name="Title 1">
              <a:extLst>
                <a:ext uri="{FF2B5EF4-FFF2-40B4-BE49-F238E27FC236}">
                  <a16:creationId xmlns:a16="http://schemas.microsoft.com/office/drawing/2014/main" id="{D2B30DA4-65BA-64D5-45F5-989E88E4A3FD}"/>
                </a:ext>
              </a:extLst>
            </p:cNvPr>
            <p:cNvSpPr txBox="1">
              <a:spLocks/>
            </p:cNvSpPr>
            <p:nvPr/>
          </p:nvSpPr>
          <p:spPr>
            <a:xfrm>
              <a:off x="7567538" y="1630726"/>
              <a:ext cx="1155042" cy="570851"/>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lang="en-US" sz="2200" b="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14000"/>
                </a:lnSpc>
              </a:pPr>
              <a:r>
                <a:rPr lang="en-US" dirty="0"/>
                <a:t>Test</a:t>
              </a:r>
            </a:p>
          </p:txBody>
        </p:sp>
        <p:sp>
          <p:nvSpPr>
            <p:cNvPr id="36" name="Title 1">
              <a:extLst>
                <a:ext uri="{FF2B5EF4-FFF2-40B4-BE49-F238E27FC236}">
                  <a16:creationId xmlns:a16="http://schemas.microsoft.com/office/drawing/2014/main" id="{54AAA3CB-82F9-B3CB-5CF7-27B1CF8478CE}"/>
                </a:ext>
              </a:extLst>
            </p:cNvPr>
            <p:cNvSpPr txBox="1">
              <a:spLocks/>
            </p:cNvSpPr>
            <p:nvPr/>
          </p:nvSpPr>
          <p:spPr>
            <a:xfrm>
              <a:off x="4629477" y="3978086"/>
              <a:ext cx="1349546" cy="570851"/>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lang="en-US" sz="2200" b="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14000"/>
                </a:lnSpc>
              </a:pPr>
              <a:r>
                <a:rPr lang="en-US" dirty="0"/>
                <a:t>Report</a:t>
              </a:r>
            </a:p>
          </p:txBody>
        </p:sp>
        <p:sp>
          <p:nvSpPr>
            <p:cNvPr id="37" name="Title 1">
              <a:extLst>
                <a:ext uri="{FF2B5EF4-FFF2-40B4-BE49-F238E27FC236}">
                  <a16:creationId xmlns:a16="http://schemas.microsoft.com/office/drawing/2014/main" id="{9D87D76F-AB28-82B8-C878-AA593FEAE4FA}"/>
                </a:ext>
              </a:extLst>
            </p:cNvPr>
            <p:cNvSpPr txBox="1">
              <a:spLocks/>
            </p:cNvSpPr>
            <p:nvPr/>
          </p:nvSpPr>
          <p:spPr>
            <a:xfrm>
              <a:off x="7368311" y="4172331"/>
              <a:ext cx="1509609" cy="570851"/>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lang="en-US" sz="2200" b="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14000"/>
                </a:lnSpc>
              </a:pPr>
              <a:r>
                <a:rPr lang="en-US" sz="9500" b="1" dirty="0">
                  <a:solidFill>
                    <a:schemeClr val="accent4">
                      <a:lumMod val="75000"/>
                    </a:schemeClr>
                  </a:solidFill>
                </a:rPr>
                <a:t>CI</a:t>
              </a:r>
            </a:p>
          </p:txBody>
        </p:sp>
        <p:grpSp>
          <p:nvGrpSpPr>
            <p:cNvPr id="38" name="Group 37">
              <a:extLst>
                <a:ext uri="{FF2B5EF4-FFF2-40B4-BE49-F238E27FC236}">
                  <a16:creationId xmlns:a16="http://schemas.microsoft.com/office/drawing/2014/main" id="{66908E2F-92CE-A973-43FF-65DB78C787FE}"/>
                </a:ext>
              </a:extLst>
            </p:cNvPr>
            <p:cNvGrpSpPr/>
            <p:nvPr/>
          </p:nvGrpSpPr>
          <p:grpSpPr>
            <a:xfrm>
              <a:off x="6051213" y="4086846"/>
              <a:ext cx="877615" cy="485154"/>
              <a:chOff x="6064861" y="4100523"/>
              <a:chExt cx="877615" cy="485154"/>
            </a:xfrm>
          </p:grpSpPr>
          <p:pic>
            <p:nvPicPr>
              <p:cNvPr id="45" name="Graphic 44" descr="Badge Tick1 with solid fill">
                <a:extLst>
                  <a:ext uri="{FF2B5EF4-FFF2-40B4-BE49-F238E27FC236}">
                    <a16:creationId xmlns:a16="http://schemas.microsoft.com/office/drawing/2014/main" id="{E2F96B97-412A-7383-DA44-9C848AB0766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64861" y="4100523"/>
                <a:ext cx="485154" cy="485154"/>
              </a:xfrm>
              <a:prstGeom prst="rect">
                <a:avLst/>
              </a:prstGeom>
            </p:spPr>
          </p:pic>
          <p:grpSp>
            <p:nvGrpSpPr>
              <p:cNvPr id="46" name="Group 45">
                <a:extLst>
                  <a:ext uri="{FF2B5EF4-FFF2-40B4-BE49-F238E27FC236}">
                    <a16:creationId xmlns:a16="http://schemas.microsoft.com/office/drawing/2014/main" id="{4DDAED2C-8418-073A-78C0-CD625041FB10}"/>
                  </a:ext>
                </a:extLst>
              </p:cNvPr>
              <p:cNvGrpSpPr/>
              <p:nvPr/>
            </p:nvGrpSpPr>
            <p:grpSpPr>
              <a:xfrm>
                <a:off x="6550981" y="4156460"/>
                <a:ext cx="391495" cy="391495"/>
                <a:chOff x="6544157" y="4163284"/>
                <a:chExt cx="391495" cy="391495"/>
              </a:xfrm>
            </p:grpSpPr>
            <p:sp>
              <p:nvSpPr>
                <p:cNvPr id="47" name="Oval 46">
                  <a:extLst>
                    <a:ext uri="{FF2B5EF4-FFF2-40B4-BE49-F238E27FC236}">
                      <a16:creationId xmlns:a16="http://schemas.microsoft.com/office/drawing/2014/main" id="{C226DD6A-5073-2AE3-B605-C0534786B26E}"/>
                    </a:ext>
                  </a:extLst>
                </p:cNvPr>
                <p:cNvSpPr/>
                <p:nvPr/>
              </p:nvSpPr>
              <p:spPr>
                <a:xfrm>
                  <a:off x="6544157" y="4163284"/>
                  <a:ext cx="391495" cy="391495"/>
                </a:xfrm>
                <a:prstGeom prst="ellipse">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8" name="Graphic 47" descr="Close with solid fill">
                  <a:extLst>
                    <a:ext uri="{FF2B5EF4-FFF2-40B4-BE49-F238E27FC236}">
                      <a16:creationId xmlns:a16="http://schemas.microsoft.com/office/drawing/2014/main" id="{59BB419A-D199-8D3A-3633-E0531CFB449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22237" y="4240606"/>
                  <a:ext cx="235333" cy="235333"/>
                </a:xfrm>
                <a:prstGeom prst="rect">
                  <a:avLst/>
                </a:prstGeom>
              </p:spPr>
            </p:pic>
          </p:grpSp>
        </p:grpSp>
        <p:pic>
          <p:nvPicPr>
            <p:cNvPr id="39" name="Graphic 38" descr="List with solid fill">
              <a:extLst>
                <a:ext uri="{FF2B5EF4-FFF2-40B4-BE49-F238E27FC236}">
                  <a16:creationId xmlns:a16="http://schemas.microsoft.com/office/drawing/2014/main" id="{2E336FDD-FABA-2684-47FF-9BF7CF64D7C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806098" y="2401353"/>
              <a:ext cx="701416" cy="701416"/>
            </a:xfrm>
            <a:prstGeom prst="rect">
              <a:avLst/>
            </a:prstGeom>
          </p:spPr>
        </p:pic>
        <p:pic>
          <p:nvPicPr>
            <p:cNvPr id="40" name="Picture 39" descr="A black background with a black square&#10;&#10;Description automatically generated with medium confidence">
              <a:extLst>
                <a:ext uri="{FF2B5EF4-FFF2-40B4-BE49-F238E27FC236}">
                  <a16:creationId xmlns:a16="http://schemas.microsoft.com/office/drawing/2014/main" id="{734DDB11-FE44-F8BE-D1B8-BA173CA3D887}"/>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9631337" y="4044690"/>
              <a:ext cx="489588" cy="489588"/>
            </a:xfrm>
            <a:prstGeom prst="rect">
              <a:avLst/>
            </a:prstGeom>
          </p:spPr>
        </p:pic>
        <p:pic>
          <p:nvPicPr>
            <p:cNvPr id="41" name="Graphic 40" descr="User with solid fill">
              <a:extLst>
                <a:ext uri="{FF2B5EF4-FFF2-40B4-BE49-F238E27FC236}">
                  <a16:creationId xmlns:a16="http://schemas.microsoft.com/office/drawing/2014/main" id="{FF6E7B35-CA10-B5D6-2A22-D93FA4784E7C}"/>
                </a:ext>
              </a:extLst>
            </p:cNvPr>
            <p:cNvPicPr>
              <a:picLocks noChangeAspect="1"/>
            </p:cNvPicPr>
            <p:nvPr/>
          </p:nvPicPr>
          <p:blipFill>
            <a:blip r:embed="rId12">
              <a:lum bright="100000"/>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30640" y="5775958"/>
              <a:ext cx="613484" cy="613484"/>
            </a:xfrm>
            <a:prstGeom prst="rect">
              <a:avLst/>
            </a:prstGeom>
          </p:spPr>
        </p:pic>
        <p:pic>
          <p:nvPicPr>
            <p:cNvPr id="42" name="Graphic 41" descr="Repeat with solid fill">
              <a:extLst>
                <a:ext uri="{FF2B5EF4-FFF2-40B4-BE49-F238E27FC236}">
                  <a16:creationId xmlns:a16="http://schemas.microsoft.com/office/drawing/2014/main" id="{25DAD3FD-B241-E7C6-788B-06BEDC7E701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8185197" flipV="1">
              <a:off x="7947556" y="3584882"/>
              <a:ext cx="439765" cy="439765"/>
            </a:xfrm>
            <a:prstGeom prst="rect">
              <a:avLst/>
            </a:prstGeom>
          </p:spPr>
        </p:pic>
        <p:pic>
          <p:nvPicPr>
            <p:cNvPr id="43" name="Graphic 42" descr="Server with solid fill">
              <a:extLst>
                <a:ext uri="{FF2B5EF4-FFF2-40B4-BE49-F238E27FC236}">
                  <a16:creationId xmlns:a16="http://schemas.microsoft.com/office/drawing/2014/main" id="{A99B2097-E546-E5F3-EEDD-3129B33ACCF9}"/>
                </a:ext>
              </a:extLst>
            </p:cNvPr>
            <p:cNvPicPr>
              <a:picLocks noChangeAspect="1"/>
            </p:cNvPicPr>
            <p:nvPr/>
          </p:nvPicPr>
          <p:blipFill rotWithShape="1">
            <a:blip r:embed="rId16">
              <a:lum bright="100000"/>
              <a:extLst>
                <a:ext uri="{28A0092B-C50C-407E-A947-70E740481C1C}">
                  <a14:useLocalDpi xmlns:a14="http://schemas.microsoft.com/office/drawing/2010/main" val="0"/>
                </a:ext>
                <a:ext uri="{96DAC541-7B7A-43D3-8B79-37D633B846F1}">
                  <asvg:svgBlip xmlns:asvg="http://schemas.microsoft.com/office/drawing/2016/SVG/main" r:embed="rId17"/>
                </a:ext>
              </a:extLst>
            </a:blip>
            <a:srcRect b="29264"/>
            <a:stretch/>
          </p:blipFill>
          <p:spPr>
            <a:xfrm>
              <a:off x="7655775" y="5744819"/>
              <a:ext cx="914400" cy="646814"/>
            </a:xfrm>
            <a:prstGeom prst="rect">
              <a:avLst/>
            </a:prstGeom>
          </p:spPr>
        </p:pic>
        <p:pic>
          <p:nvPicPr>
            <p:cNvPr id="44" name="Picture 43" descr="A black background with a black square&#10;&#10;Description automatically generated with medium confidence">
              <a:extLst>
                <a:ext uri="{FF2B5EF4-FFF2-40B4-BE49-F238E27FC236}">
                  <a16:creationId xmlns:a16="http://schemas.microsoft.com/office/drawing/2014/main" id="{33A0F67D-2039-E7F7-223C-BED50BE87944}"/>
                </a:ext>
              </a:extLst>
            </p:cNvPr>
            <p:cNvPicPr>
              <a:picLocks noChangeAspect="1"/>
            </p:cNvPicPr>
            <p:nvPr/>
          </p:nvPicPr>
          <p:blipFill>
            <a:blip r:embed="rId18">
              <a:extLst>
                <a:ext uri="{BEBA8EAE-BF5A-486C-A8C5-ECC9F3942E4B}">
                  <a14:imgProps xmlns:a14="http://schemas.microsoft.com/office/drawing/2010/main">
                    <a14:imgLayer r:embed="rId1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183112" y="5821297"/>
              <a:ext cx="536426" cy="536426"/>
            </a:xfrm>
            <a:prstGeom prst="rect">
              <a:avLst/>
            </a:prstGeom>
          </p:spPr>
        </p:pic>
      </p:grpSp>
    </p:spTree>
    <p:custDataLst>
      <p:tags r:id="rId1"/>
    </p:custDataLst>
    <p:extLst>
      <p:ext uri="{BB962C8B-B14F-4D97-AF65-F5344CB8AC3E}">
        <p14:creationId xmlns:p14="http://schemas.microsoft.com/office/powerpoint/2010/main" val="2122407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679F0D5-9D86-FFE4-CF76-CFE3A1297223}"/>
              </a:ext>
            </a:extLst>
          </p:cNvPr>
          <p:cNvSpPr>
            <a:spLocks noGrp="1"/>
          </p:cNvSpPr>
          <p:nvPr>
            <p:ph type="body" idx="10"/>
          </p:nvPr>
        </p:nvSpPr>
        <p:spPr/>
        <p:txBody>
          <a:bodyPr>
            <a:normAutofit/>
          </a:bodyPr>
          <a:lstStyle/>
          <a:p>
            <a:r>
              <a:rPr lang="en-US" dirty="0">
                <a:solidFill>
                  <a:srgbClr val="404040"/>
                </a:solidFill>
                <a:latin typeface="Open Sans" pitchFamily="2" charset="0"/>
              </a:rPr>
              <a:t>Following is a description of the tasks involved in continuous integration:</a:t>
            </a:r>
            <a:endParaRPr lang="en-IN" dirty="0">
              <a:solidFill>
                <a:srgbClr val="404040"/>
              </a:solidFill>
              <a:latin typeface="Open Sans" pitchFamily="2" charset="0"/>
            </a:endParaRPr>
          </a:p>
        </p:txBody>
      </p:sp>
      <p:sp>
        <p:nvSpPr>
          <p:cNvPr id="4" name="Title 3">
            <a:extLst>
              <a:ext uri="{FF2B5EF4-FFF2-40B4-BE49-F238E27FC236}">
                <a16:creationId xmlns:a16="http://schemas.microsoft.com/office/drawing/2014/main" id="{3B8583BF-5AFC-E6E6-D28F-E1C64FD769AD}"/>
              </a:ext>
            </a:extLst>
          </p:cNvPr>
          <p:cNvSpPr>
            <a:spLocks noGrp="1"/>
          </p:cNvSpPr>
          <p:nvPr>
            <p:ph type="title"/>
          </p:nvPr>
        </p:nvSpPr>
        <p:spPr/>
        <p:txBody>
          <a:bodyPr/>
          <a:lstStyle/>
          <a:p>
            <a:r>
              <a:rPr lang="en-US" dirty="0"/>
              <a:t>Tasks Involved in Continuous Integration</a:t>
            </a:r>
            <a:endParaRPr lang="en-IN" dirty="0"/>
          </a:p>
        </p:txBody>
      </p:sp>
      <p:sp>
        <p:nvSpPr>
          <p:cNvPr id="19" name="Brandline_LVC">
            <a:extLst>
              <a:ext uri="{FF2B5EF4-FFF2-40B4-BE49-F238E27FC236}">
                <a16:creationId xmlns:a16="http://schemas.microsoft.com/office/drawing/2014/main" id="{480C9318-48A6-543E-501D-7D99912AD8DD}"/>
              </a:ext>
            </a:extLst>
          </p:cNvPr>
          <p:cNvSpPr/>
          <p:nvPr/>
        </p:nvSpPr>
        <p:spPr>
          <a:xfrm>
            <a:off x="3594100" y="816324"/>
            <a:ext cx="908653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4" name="Group 113">
            <a:extLst>
              <a:ext uri="{FF2B5EF4-FFF2-40B4-BE49-F238E27FC236}">
                <a16:creationId xmlns:a16="http://schemas.microsoft.com/office/drawing/2014/main" id="{C19787FC-9F43-D943-D90D-C7004AE5906F}"/>
              </a:ext>
            </a:extLst>
          </p:cNvPr>
          <p:cNvGrpSpPr/>
          <p:nvPr/>
        </p:nvGrpSpPr>
        <p:grpSpPr>
          <a:xfrm>
            <a:off x="2044441" y="2348092"/>
            <a:ext cx="12167118" cy="5604798"/>
            <a:chOff x="1903445" y="1827543"/>
            <a:chExt cx="12167118" cy="5604798"/>
          </a:xfrm>
        </p:grpSpPr>
        <p:grpSp>
          <p:nvGrpSpPr>
            <p:cNvPr id="115" name="Group 114">
              <a:extLst>
                <a:ext uri="{FF2B5EF4-FFF2-40B4-BE49-F238E27FC236}">
                  <a16:creationId xmlns:a16="http://schemas.microsoft.com/office/drawing/2014/main" id="{0D3C9079-92C8-5D5F-1CC1-BE418C5031C2}"/>
                </a:ext>
              </a:extLst>
            </p:cNvPr>
            <p:cNvGrpSpPr/>
            <p:nvPr/>
          </p:nvGrpSpPr>
          <p:grpSpPr>
            <a:xfrm>
              <a:off x="2469759" y="1827543"/>
              <a:ext cx="5819814" cy="2499636"/>
              <a:chOff x="2469759" y="2631591"/>
              <a:chExt cx="5819814" cy="2499636"/>
            </a:xfrm>
          </p:grpSpPr>
          <p:sp>
            <p:nvSpPr>
              <p:cNvPr id="128" name="Freeform: Shape 127">
                <a:extLst>
                  <a:ext uri="{FF2B5EF4-FFF2-40B4-BE49-F238E27FC236}">
                    <a16:creationId xmlns:a16="http://schemas.microsoft.com/office/drawing/2014/main" id="{2A7BE206-003A-A1E6-BC2B-C2A25D46652F}"/>
                  </a:ext>
                </a:extLst>
              </p:cNvPr>
              <p:cNvSpPr/>
              <p:nvPr/>
            </p:nvSpPr>
            <p:spPr>
              <a:xfrm>
                <a:off x="5627688" y="2631591"/>
                <a:ext cx="2661885" cy="2499636"/>
              </a:xfrm>
              <a:custGeom>
                <a:avLst/>
                <a:gdLst>
                  <a:gd name="connsiteX0" fmla="*/ 406775 w 2661885"/>
                  <a:gd name="connsiteY0" fmla="*/ 2070221 h 2499636"/>
                  <a:gd name="connsiteX1" fmla="*/ 1174032 w 2661885"/>
                  <a:gd name="connsiteY1" fmla="*/ 2260330 h 2499636"/>
                  <a:gd name="connsiteX2" fmla="*/ 2661885 w 2661885"/>
                  <a:gd name="connsiteY2" fmla="*/ 767067 h 2499636"/>
                  <a:gd name="connsiteX3" fmla="*/ 2661885 w 2661885"/>
                  <a:gd name="connsiteY3" fmla="*/ 0 h 2499636"/>
                  <a:gd name="connsiteX4" fmla="*/ 2417207 w 2661885"/>
                  <a:gd name="connsiteY4" fmla="*/ 0 h 2499636"/>
                  <a:gd name="connsiteX5" fmla="*/ 2417207 w 2661885"/>
                  <a:gd name="connsiteY5" fmla="*/ 767067 h 2499636"/>
                  <a:gd name="connsiteX6" fmla="*/ 1174032 w 2661885"/>
                  <a:gd name="connsiteY6" fmla="*/ 2015728 h 2499636"/>
                  <a:gd name="connsiteX7" fmla="*/ 472421 w 2661885"/>
                  <a:gd name="connsiteY7" fmla="*/ 1830629 h 2499636"/>
                  <a:gd name="connsiteX8" fmla="*/ 898884 w 2661885"/>
                  <a:gd name="connsiteY8" fmla="*/ 1730302 h 2499636"/>
                  <a:gd name="connsiteX9" fmla="*/ 843458 w 2661885"/>
                  <a:gd name="connsiteY9" fmla="*/ 1492349 h 2499636"/>
                  <a:gd name="connsiteX10" fmla="*/ 0 w 2661885"/>
                  <a:gd name="connsiteY10" fmla="*/ 1690792 h 2499636"/>
                  <a:gd name="connsiteX11" fmla="*/ 309343 w 2661885"/>
                  <a:gd name="connsiteY11" fmla="*/ 2499636 h 2499636"/>
                  <a:gd name="connsiteX12" fmla="*/ 537734 w 2661885"/>
                  <a:gd name="connsiteY12" fmla="*/ 2412683 h 2499636"/>
                  <a:gd name="connsiteX13" fmla="*/ 406775 w 2661885"/>
                  <a:gd name="connsiteY13" fmla="*/ 2070221 h 2499636"/>
                  <a:gd name="connsiteX14" fmla="*/ 406775 w 2661885"/>
                  <a:gd name="connsiteY14" fmla="*/ 2070221 h 2499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61885" h="2499636">
                    <a:moveTo>
                      <a:pt x="406775" y="2070221"/>
                    </a:moveTo>
                    <a:cubicBezTo>
                      <a:pt x="644681" y="2181844"/>
                      <a:pt x="940880" y="2260330"/>
                      <a:pt x="1174032" y="2260330"/>
                    </a:cubicBezTo>
                    <a:cubicBezTo>
                      <a:pt x="1987410" y="2260330"/>
                      <a:pt x="2661885" y="1579559"/>
                      <a:pt x="2661885" y="767067"/>
                    </a:cubicBezTo>
                    <a:lnTo>
                      <a:pt x="2661885" y="0"/>
                    </a:lnTo>
                    <a:lnTo>
                      <a:pt x="2417207" y="0"/>
                    </a:lnTo>
                    <a:lnTo>
                      <a:pt x="2417207" y="767067"/>
                    </a:lnTo>
                    <a:cubicBezTo>
                      <a:pt x="2417207" y="1445676"/>
                      <a:pt x="1853708" y="2015728"/>
                      <a:pt x="1174032" y="2015728"/>
                    </a:cubicBezTo>
                    <a:cubicBezTo>
                      <a:pt x="963902" y="2015728"/>
                      <a:pt x="684486" y="1936290"/>
                      <a:pt x="472421" y="1830629"/>
                    </a:cubicBezTo>
                    <a:lnTo>
                      <a:pt x="898884" y="1730302"/>
                    </a:lnTo>
                    <a:lnTo>
                      <a:pt x="843458" y="1492349"/>
                    </a:lnTo>
                    <a:lnTo>
                      <a:pt x="0" y="1690792"/>
                    </a:lnTo>
                    <a:lnTo>
                      <a:pt x="309343" y="2499636"/>
                    </a:lnTo>
                    <a:lnTo>
                      <a:pt x="537734" y="2412683"/>
                    </a:lnTo>
                    <a:lnTo>
                      <a:pt x="406775" y="2070221"/>
                    </a:lnTo>
                    <a:lnTo>
                      <a:pt x="406775" y="2070221"/>
                    </a:lnTo>
                    <a:close/>
                  </a:path>
                </a:pathLst>
              </a:custGeom>
              <a:solidFill>
                <a:srgbClr val="155180"/>
              </a:solidFill>
              <a:ln w="9525" cap="flat">
                <a:noFill/>
                <a:prstDash val="solid"/>
                <a:miter/>
              </a:ln>
            </p:spPr>
            <p:txBody>
              <a:bodyPr rtlCol="0" anchor="ctr"/>
              <a:lstStyle/>
              <a:p>
                <a:endParaRPr lang="en-US" dirty="0"/>
              </a:p>
            </p:txBody>
          </p:sp>
          <p:sp>
            <p:nvSpPr>
              <p:cNvPr id="129" name="Rectangle: Rounded Corners 128">
                <a:extLst>
                  <a:ext uri="{FF2B5EF4-FFF2-40B4-BE49-F238E27FC236}">
                    <a16:creationId xmlns:a16="http://schemas.microsoft.com/office/drawing/2014/main" id="{EB97E73D-2279-F648-9742-99C0E571E17D}"/>
                  </a:ext>
                </a:extLst>
              </p:cNvPr>
              <p:cNvSpPr/>
              <p:nvPr/>
            </p:nvSpPr>
            <p:spPr>
              <a:xfrm>
                <a:off x="2469759" y="3919854"/>
                <a:ext cx="2564296" cy="803385"/>
              </a:xfrm>
              <a:prstGeom prst="roundRect">
                <a:avLst/>
              </a:prstGeom>
              <a:noFill/>
              <a:ln w="28575">
                <a:solidFill>
                  <a:srgbClr val="1551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dirty="0">
                    <a:solidFill>
                      <a:srgbClr val="404040"/>
                    </a:solidFill>
                    <a:latin typeface="Open Sans" pitchFamily="2" charset="0"/>
                  </a:rPr>
                  <a:t>Developing </a:t>
                </a:r>
              </a:p>
              <a:p>
                <a:pPr algn="ctr">
                  <a:lnSpc>
                    <a:spcPct val="115000"/>
                  </a:lnSpc>
                </a:pPr>
                <a:r>
                  <a:rPr lang="en-US" sz="2200" dirty="0">
                    <a:solidFill>
                      <a:srgbClr val="404040"/>
                    </a:solidFill>
                    <a:latin typeface="Open Sans" pitchFamily="2" charset="0"/>
                  </a:rPr>
                  <a:t>and compiling</a:t>
                </a:r>
              </a:p>
            </p:txBody>
          </p:sp>
        </p:grpSp>
        <p:grpSp>
          <p:nvGrpSpPr>
            <p:cNvPr id="116" name="Group 115">
              <a:extLst>
                <a:ext uri="{FF2B5EF4-FFF2-40B4-BE49-F238E27FC236}">
                  <a16:creationId xmlns:a16="http://schemas.microsoft.com/office/drawing/2014/main" id="{7FB53479-D788-707E-66F7-104EAE8DC7DF}"/>
                </a:ext>
              </a:extLst>
            </p:cNvPr>
            <p:cNvGrpSpPr/>
            <p:nvPr/>
          </p:nvGrpSpPr>
          <p:grpSpPr>
            <a:xfrm>
              <a:off x="1903445" y="3355753"/>
              <a:ext cx="6258082" cy="2503182"/>
              <a:chOff x="1903445" y="4159801"/>
              <a:chExt cx="6258082" cy="2503182"/>
            </a:xfrm>
          </p:grpSpPr>
          <p:sp>
            <p:nvSpPr>
              <p:cNvPr id="126" name="Freeform: Shape 125">
                <a:extLst>
                  <a:ext uri="{FF2B5EF4-FFF2-40B4-BE49-F238E27FC236}">
                    <a16:creationId xmlns:a16="http://schemas.microsoft.com/office/drawing/2014/main" id="{7E88E704-547F-EE78-9816-E4FA20CE0863}"/>
                  </a:ext>
                </a:extLst>
              </p:cNvPr>
              <p:cNvSpPr/>
              <p:nvPr/>
            </p:nvSpPr>
            <p:spPr>
              <a:xfrm>
                <a:off x="6187843" y="4159801"/>
                <a:ext cx="1973684" cy="2254138"/>
              </a:xfrm>
              <a:custGeom>
                <a:avLst/>
                <a:gdLst>
                  <a:gd name="connsiteX0" fmla="*/ 240544 w 1973684"/>
                  <a:gd name="connsiteY0" fmla="*/ 1294952 h 2254138"/>
                  <a:gd name="connsiteX1" fmla="*/ 0 w 1973684"/>
                  <a:gd name="connsiteY1" fmla="*/ 2127104 h 2254138"/>
                  <a:gd name="connsiteX2" fmla="*/ 856774 w 1973684"/>
                  <a:gd name="connsiteY2" fmla="*/ 2254139 h 2254138"/>
                  <a:gd name="connsiteX3" fmla="*/ 892140 w 1973684"/>
                  <a:gd name="connsiteY3" fmla="*/ 2012356 h 2254138"/>
                  <a:gd name="connsiteX4" fmla="*/ 495681 w 1973684"/>
                  <a:gd name="connsiteY4" fmla="*/ 1953577 h 2254138"/>
                  <a:gd name="connsiteX5" fmla="*/ 1973685 w 1973684"/>
                  <a:gd name="connsiteY5" fmla="*/ 0 h 2254138"/>
                  <a:gd name="connsiteX6" fmla="*/ 1510751 w 1973684"/>
                  <a:gd name="connsiteY6" fmla="*/ 515141 h 2254138"/>
                  <a:gd name="connsiteX7" fmla="*/ 363303 w 1973684"/>
                  <a:gd name="connsiteY7" fmla="*/ 1748133 h 2254138"/>
                  <a:gd name="connsiteX8" fmla="*/ 474688 w 1973684"/>
                  <a:gd name="connsiteY8" fmla="*/ 1362827 h 2254138"/>
                  <a:gd name="connsiteX9" fmla="*/ 240544 w 1973684"/>
                  <a:gd name="connsiteY9" fmla="*/ 1294952 h 2254138"/>
                  <a:gd name="connsiteX10" fmla="*/ 240544 w 1973684"/>
                  <a:gd name="connsiteY10" fmla="*/ 1294952 h 225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3684" h="2254138">
                    <a:moveTo>
                      <a:pt x="240544" y="1294952"/>
                    </a:moveTo>
                    <a:lnTo>
                      <a:pt x="0" y="2127104"/>
                    </a:lnTo>
                    <a:lnTo>
                      <a:pt x="856774" y="2254139"/>
                    </a:lnTo>
                    <a:lnTo>
                      <a:pt x="892140" y="2012356"/>
                    </a:lnTo>
                    <a:lnTo>
                      <a:pt x="495681" y="1953577"/>
                    </a:lnTo>
                    <a:cubicBezTo>
                      <a:pt x="1229678" y="1451258"/>
                      <a:pt x="1747504" y="822855"/>
                      <a:pt x="1973685" y="0"/>
                    </a:cubicBezTo>
                    <a:cubicBezTo>
                      <a:pt x="1858823" y="203397"/>
                      <a:pt x="1700022" y="379733"/>
                      <a:pt x="1510751" y="515141"/>
                    </a:cubicBezTo>
                    <a:cubicBezTo>
                      <a:pt x="1254300" y="1003982"/>
                      <a:pt x="863279" y="1405157"/>
                      <a:pt x="363303" y="1748133"/>
                    </a:cubicBezTo>
                    <a:lnTo>
                      <a:pt x="474688" y="1362827"/>
                    </a:lnTo>
                    <a:lnTo>
                      <a:pt x="240544" y="1294952"/>
                    </a:lnTo>
                    <a:lnTo>
                      <a:pt x="240544" y="1294952"/>
                    </a:lnTo>
                    <a:close/>
                  </a:path>
                </a:pathLst>
              </a:custGeom>
              <a:solidFill>
                <a:srgbClr val="1DC4AE"/>
              </a:solidFill>
              <a:ln w="9525" cap="flat">
                <a:noFill/>
                <a:prstDash val="solid"/>
                <a:miter/>
              </a:ln>
            </p:spPr>
            <p:txBody>
              <a:bodyPr rtlCol="0" anchor="ctr"/>
              <a:lstStyle/>
              <a:p>
                <a:endParaRPr lang="en-US" dirty="0"/>
              </a:p>
            </p:txBody>
          </p:sp>
          <p:sp>
            <p:nvSpPr>
              <p:cNvPr id="127" name="Rectangle: Rounded Corners 126">
                <a:extLst>
                  <a:ext uri="{FF2B5EF4-FFF2-40B4-BE49-F238E27FC236}">
                    <a16:creationId xmlns:a16="http://schemas.microsoft.com/office/drawing/2014/main" id="{BC73C416-8ADC-CBAA-E99B-4D5DCB23E602}"/>
                  </a:ext>
                </a:extLst>
              </p:cNvPr>
              <p:cNvSpPr/>
              <p:nvPr/>
            </p:nvSpPr>
            <p:spPr>
              <a:xfrm>
                <a:off x="1903445" y="5864200"/>
                <a:ext cx="3786389" cy="798783"/>
              </a:xfrm>
              <a:prstGeom prst="roundRect">
                <a:avLst/>
              </a:prstGeom>
              <a:noFill/>
              <a:ln w="28575">
                <a:solidFill>
                  <a:srgbClr val="1DC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dirty="0">
                    <a:solidFill>
                      <a:srgbClr val="404040"/>
                    </a:solidFill>
                    <a:latin typeface="Open Sans" pitchFamily="2" charset="0"/>
                  </a:rPr>
                  <a:t>Performing </a:t>
                </a:r>
              </a:p>
              <a:p>
                <a:pPr algn="ctr">
                  <a:lnSpc>
                    <a:spcPct val="115000"/>
                  </a:lnSpc>
                </a:pPr>
                <a:r>
                  <a:rPr lang="en-US" sz="2200" dirty="0">
                    <a:solidFill>
                      <a:srgbClr val="404040"/>
                    </a:solidFill>
                    <a:latin typeface="Open Sans" pitchFamily="2" charset="0"/>
                  </a:rPr>
                  <a:t>preproduction deployment</a:t>
                </a:r>
              </a:p>
            </p:txBody>
          </p:sp>
        </p:grpSp>
        <p:grpSp>
          <p:nvGrpSpPr>
            <p:cNvPr id="117" name="Group 116">
              <a:extLst>
                <a:ext uri="{FF2B5EF4-FFF2-40B4-BE49-F238E27FC236}">
                  <a16:creationId xmlns:a16="http://schemas.microsoft.com/office/drawing/2014/main" id="{C55DAE27-673D-F62B-EF1F-EC22AA0C79EA}"/>
                </a:ext>
              </a:extLst>
            </p:cNvPr>
            <p:cNvGrpSpPr/>
            <p:nvPr/>
          </p:nvGrpSpPr>
          <p:grpSpPr>
            <a:xfrm>
              <a:off x="5840963" y="3172035"/>
              <a:ext cx="4683969" cy="4260306"/>
              <a:chOff x="5840963" y="3976083"/>
              <a:chExt cx="4683969" cy="4260306"/>
            </a:xfrm>
          </p:grpSpPr>
          <p:sp>
            <p:nvSpPr>
              <p:cNvPr id="124" name="Freeform: Shape 123">
                <a:extLst>
                  <a:ext uri="{FF2B5EF4-FFF2-40B4-BE49-F238E27FC236}">
                    <a16:creationId xmlns:a16="http://schemas.microsoft.com/office/drawing/2014/main" id="{6815C13B-EDEC-787C-950D-36B978A6F1EB}"/>
                  </a:ext>
                </a:extLst>
              </p:cNvPr>
              <p:cNvSpPr/>
              <p:nvPr/>
            </p:nvSpPr>
            <p:spPr>
              <a:xfrm>
                <a:off x="7595724" y="3976083"/>
                <a:ext cx="1139590" cy="3303374"/>
              </a:xfrm>
              <a:custGeom>
                <a:avLst/>
                <a:gdLst>
                  <a:gd name="connsiteX0" fmla="*/ 447466 w 1139590"/>
                  <a:gd name="connsiteY0" fmla="*/ 716880 h 3303374"/>
                  <a:gd name="connsiteX1" fmla="*/ 447466 w 1139590"/>
                  <a:gd name="connsiteY1" fmla="*/ 2792968 h 3303374"/>
                  <a:gd name="connsiteX2" fmla="*/ 183490 w 1139590"/>
                  <a:gd name="connsiteY2" fmla="*/ 2490959 h 3303374"/>
                  <a:gd name="connsiteX3" fmla="*/ 0 w 1139590"/>
                  <a:gd name="connsiteY3" fmla="*/ 2651494 h 3303374"/>
                  <a:gd name="connsiteX4" fmla="*/ 569795 w 1139590"/>
                  <a:gd name="connsiteY4" fmla="*/ 3303375 h 3303374"/>
                  <a:gd name="connsiteX5" fmla="*/ 1139590 w 1139590"/>
                  <a:gd name="connsiteY5" fmla="*/ 2651494 h 3303374"/>
                  <a:gd name="connsiteX6" fmla="*/ 956110 w 1139590"/>
                  <a:gd name="connsiteY6" fmla="*/ 2490959 h 3303374"/>
                  <a:gd name="connsiteX7" fmla="*/ 692125 w 1139590"/>
                  <a:gd name="connsiteY7" fmla="*/ 2792968 h 3303374"/>
                  <a:gd name="connsiteX8" fmla="*/ 692125 w 1139590"/>
                  <a:gd name="connsiteY8" fmla="*/ 0 h 3303374"/>
                  <a:gd name="connsiteX9" fmla="*/ 636346 w 1139590"/>
                  <a:gd name="connsiteY9" fmla="*/ 202921 h 3303374"/>
                  <a:gd name="connsiteX10" fmla="*/ 447466 w 1139590"/>
                  <a:gd name="connsiteY10" fmla="*/ 716880 h 3303374"/>
                  <a:gd name="connsiteX11" fmla="*/ 447466 w 1139590"/>
                  <a:gd name="connsiteY11" fmla="*/ 716880 h 330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9590" h="3303374">
                    <a:moveTo>
                      <a:pt x="447466" y="716880"/>
                    </a:moveTo>
                    <a:lnTo>
                      <a:pt x="447466" y="2792968"/>
                    </a:lnTo>
                    <a:lnTo>
                      <a:pt x="183490" y="2490959"/>
                    </a:lnTo>
                    <a:lnTo>
                      <a:pt x="0" y="2651494"/>
                    </a:lnTo>
                    <a:lnTo>
                      <a:pt x="569795" y="3303375"/>
                    </a:lnTo>
                    <a:lnTo>
                      <a:pt x="1139590" y="2651494"/>
                    </a:lnTo>
                    <a:lnTo>
                      <a:pt x="956110" y="2490959"/>
                    </a:lnTo>
                    <a:lnTo>
                      <a:pt x="692125" y="2792968"/>
                    </a:lnTo>
                    <a:lnTo>
                      <a:pt x="692125" y="0"/>
                    </a:lnTo>
                    <a:lnTo>
                      <a:pt x="636346" y="202921"/>
                    </a:lnTo>
                    <a:cubicBezTo>
                      <a:pt x="586683" y="383619"/>
                      <a:pt x="523342" y="554679"/>
                      <a:pt x="447466" y="716880"/>
                    </a:cubicBezTo>
                    <a:lnTo>
                      <a:pt x="447466" y="716880"/>
                    </a:lnTo>
                    <a:close/>
                  </a:path>
                </a:pathLst>
              </a:custGeom>
              <a:solidFill>
                <a:srgbClr val="F6A901"/>
              </a:solidFill>
              <a:ln w="9525" cap="flat">
                <a:noFill/>
                <a:prstDash val="solid"/>
                <a:miter/>
              </a:ln>
            </p:spPr>
            <p:txBody>
              <a:bodyPr rtlCol="0" anchor="ctr"/>
              <a:lstStyle/>
              <a:p>
                <a:endParaRPr lang="en-US" dirty="0"/>
              </a:p>
            </p:txBody>
          </p:sp>
          <p:sp>
            <p:nvSpPr>
              <p:cNvPr id="125" name="Rectangle: Rounded Corners 124">
                <a:extLst>
                  <a:ext uri="{FF2B5EF4-FFF2-40B4-BE49-F238E27FC236}">
                    <a16:creationId xmlns:a16="http://schemas.microsoft.com/office/drawing/2014/main" id="{195A1D38-4BE1-1580-587E-0C6375B221FE}"/>
                  </a:ext>
                </a:extLst>
              </p:cNvPr>
              <p:cNvSpPr/>
              <p:nvPr/>
            </p:nvSpPr>
            <p:spPr>
              <a:xfrm>
                <a:off x="5840963" y="7400384"/>
                <a:ext cx="4683969" cy="836005"/>
              </a:xfrm>
              <a:prstGeom prst="roundRect">
                <a:avLst/>
              </a:prstGeom>
              <a:noFill/>
              <a:ln w="28575">
                <a:solidFill>
                  <a:srgbClr val="F6A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dirty="0">
                    <a:solidFill>
                      <a:srgbClr val="404040"/>
                    </a:solidFill>
                    <a:latin typeface="Open Sans" pitchFamily="2" charset="0"/>
                  </a:rPr>
                  <a:t>Performing </a:t>
                </a:r>
              </a:p>
              <a:p>
                <a:pPr algn="ctr">
                  <a:lnSpc>
                    <a:spcPct val="115000"/>
                  </a:lnSpc>
                </a:pPr>
                <a:r>
                  <a:rPr lang="en-US" sz="2200" dirty="0">
                    <a:solidFill>
                      <a:srgbClr val="404040"/>
                    </a:solidFill>
                    <a:latin typeface="Open Sans" pitchFamily="2" charset="0"/>
                  </a:rPr>
                  <a:t>functional tests and labeling code</a:t>
                </a:r>
              </a:p>
            </p:txBody>
          </p:sp>
        </p:grpSp>
        <p:grpSp>
          <p:nvGrpSpPr>
            <p:cNvPr id="118" name="Group 117">
              <a:extLst>
                <a:ext uri="{FF2B5EF4-FFF2-40B4-BE49-F238E27FC236}">
                  <a16:creationId xmlns:a16="http://schemas.microsoft.com/office/drawing/2014/main" id="{E7B54543-6642-C5A7-E69C-427EB286C429}"/>
                </a:ext>
              </a:extLst>
            </p:cNvPr>
            <p:cNvGrpSpPr/>
            <p:nvPr/>
          </p:nvGrpSpPr>
          <p:grpSpPr>
            <a:xfrm>
              <a:off x="8361248" y="3095196"/>
              <a:ext cx="5709315" cy="2763739"/>
              <a:chOff x="8361248" y="3899244"/>
              <a:chExt cx="5709315" cy="2763739"/>
            </a:xfrm>
          </p:grpSpPr>
          <p:sp>
            <p:nvSpPr>
              <p:cNvPr id="122" name="Freeform: Shape 121">
                <a:extLst>
                  <a:ext uri="{FF2B5EF4-FFF2-40B4-BE49-F238E27FC236}">
                    <a16:creationId xmlns:a16="http://schemas.microsoft.com/office/drawing/2014/main" id="{34BAC6D1-5CB7-D104-06E8-0228832C93B3}"/>
                  </a:ext>
                </a:extLst>
              </p:cNvPr>
              <p:cNvSpPr/>
              <p:nvPr/>
            </p:nvSpPr>
            <p:spPr>
              <a:xfrm>
                <a:off x="8361248" y="3899244"/>
                <a:ext cx="1785346" cy="2514704"/>
              </a:xfrm>
              <a:custGeom>
                <a:avLst/>
                <a:gdLst>
                  <a:gd name="connsiteX0" fmla="*/ 1310649 w 1785346"/>
                  <a:gd name="connsiteY0" fmla="*/ 1623355 h 2514704"/>
                  <a:gd name="connsiteX1" fmla="*/ 1422044 w 1785346"/>
                  <a:gd name="connsiteY1" fmla="*/ 2008689 h 2514704"/>
                  <a:gd name="connsiteX2" fmla="*/ 0 w 1785346"/>
                  <a:gd name="connsiteY2" fmla="*/ 0 h 2514704"/>
                  <a:gd name="connsiteX3" fmla="*/ 0 w 1785346"/>
                  <a:gd name="connsiteY3" fmla="*/ 771039 h 2514704"/>
                  <a:gd name="connsiteX4" fmla="*/ 1289666 w 1785346"/>
                  <a:gd name="connsiteY4" fmla="*/ 2214134 h 2514704"/>
                  <a:gd name="connsiteX5" fmla="*/ 893197 w 1785346"/>
                  <a:gd name="connsiteY5" fmla="*/ 2272941 h 2514704"/>
                  <a:gd name="connsiteX6" fmla="*/ 928583 w 1785346"/>
                  <a:gd name="connsiteY6" fmla="*/ 2514705 h 2514704"/>
                  <a:gd name="connsiteX7" fmla="*/ 1785347 w 1785346"/>
                  <a:gd name="connsiteY7" fmla="*/ 2387699 h 2514704"/>
                  <a:gd name="connsiteX8" fmla="*/ 1544803 w 1785346"/>
                  <a:gd name="connsiteY8" fmla="*/ 1555518 h 2514704"/>
                  <a:gd name="connsiteX9" fmla="*/ 1310649 w 1785346"/>
                  <a:gd name="connsiteY9" fmla="*/ 1623355 h 2514704"/>
                  <a:gd name="connsiteX10" fmla="*/ 1310649 w 1785346"/>
                  <a:gd name="connsiteY10" fmla="*/ 1623355 h 251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85346" h="2514704">
                    <a:moveTo>
                      <a:pt x="1310649" y="1623355"/>
                    </a:moveTo>
                    <a:lnTo>
                      <a:pt x="1422044" y="2008689"/>
                    </a:lnTo>
                    <a:cubicBezTo>
                      <a:pt x="679609" y="1499397"/>
                      <a:pt x="177879" y="862327"/>
                      <a:pt x="0" y="0"/>
                    </a:cubicBezTo>
                    <a:lnTo>
                      <a:pt x="0" y="771039"/>
                    </a:lnTo>
                    <a:cubicBezTo>
                      <a:pt x="273701" y="1350998"/>
                      <a:pt x="715661" y="1821313"/>
                      <a:pt x="1289666" y="2214134"/>
                    </a:cubicBezTo>
                    <a:lnTo>
                      <a:pt x="893197" y="2272941"/>
                    </a:lnTo>
                    <a:lnTo>
                      <a:pt x="928583" y="2514705"/>
                    </a:lnTo>
                    <a:lnTo>
                      <a:pt x="1785347" y="2387699"/>
                    </a:lnTo>
                    <a:lnTo>
                      <a:pt x="1544803" y="1555518"/>
                    </a:lnTo>
                    <a:lnTo>
                      <a:pt x="1310649" y="1623355"/>
                    </a:lnTo>
                    <a:lnTo>
                      <a:pt x="1310649" y="1623355"/>
                    </a:lnTo>
                    <a:close/>
                  </a:path>
                </a:pathLst>
              </a:custGeom>
              <a:solidFill>
                <a:schemeClr val="accent1">
                  <a:lumMod val="75000"/>
                </a:schemeClr>
              </a:solidFill>
              <a:ln w="9525" cap="flat">
                <a:noFill/>
                <a:prstDash val="solid"/>
                <a:miter/>
              </a:ln>
            </p:spPr>
            <p:txBody>
              <a:bodyPr rtlCol="0" anchor="ctr"/>
              <a:lstStyle/>
              <a:p>
                <a:endParaRPr lang="en-US" dirty="0"/>
              </a:p>
            </p:txBody>
          </p:sp>
          <p:sp>
            <p:nvSpPr>
              <p:cNvPr id="123" name="Rectangle: Rounded Corners 122">
                <a:extLst>
                  <a:ext uri="{FF2B5EF4-FFF2-40B4-BE49-F238E27FC236}">
                    <a16:creationId xmlns:a16="http://schemas.microsoft.com/office/drawing/2014/main" id="{3CC1454A-5326-726A-30FC-71E62CDC6ABF}"/>
                  </a:ext>
                </a:extLst>
              </p:cNvPr>
              <p:cNvSpPr/>
              <p:nvPr/>
            </p:nvSpPr>
            <p:spPr>
              <a:xfrm>
                <a:off x="10558279" y="5859598"/>
                <a:ext cx="3512284" cy="803385"/>
              </a:xfrm>
              <a:prstGeom prst="roundRect">
                <a:avLst/>
              </a:prstGeom>
              <a:noFill/>
              <a:ln w="28575">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b="0" i="0" u="none" strike="noStrike" cap="none" dirty="0">
                    <a:solidFill>
                      <a:srgbClr val="404040"/>
                    </a:solidFill>
                    <a:latin typeface="Open Sans" pitchFamily="2" charset="0"/>
                    <a:ea typeface="Open Sans"/>
                    <a:cs typeface="Open Sans"/>
                    <a:sym typeface="Open Sans"/>
                  </a:rPr>
                  <a:t>Generating and analyzing reports</a:t>
                </a:r>
              </a:p>
            </p:txBody>
          </p:sp>
        </p:grpSp>
        <p:grpSp>
          <p:nvGrpSpPr>
            <p:cNvPr id="119" name="Group 118">
              <a:extLst>
                <a:ext uri="{FF2B5EF4-FFF2-40B4-BE49-F238E27FC236}">
                  <a16:creationId xmlns:a16="http://schemas.microsoft.com/office/drawing/2014/main" id="{0A17223B-197A-073E-BA4B-29630FFA929F}"/>
                </a:ext>
              </a:extLst>
            </p:cNvPr>
            <p:cNvGrpSpPr/>
            <p:nvPr/>
          </p:nvGrpSpPr>
          <p:grpSpPr>
            <a:xfrm>
              <a:off x="8468309" y="3115806"/>
              <a:ext cx="5241200" cy="1211373"/>
              <a:chOff x="8468309" y="3919854"/>
              <a:chExt cx="5241200" cy="1211373"/>
            </a:xfrm>
          </p:grpSpPr>
          <p:sp>
            <p:nvSpPr>
              <p:cNvPr id="120" name="Freeform: Shape 119">
                <a:extLst>
                  <a:ext uri="{FF2B5EF4-FFF2-40B4-BE49-F238E27FC236}">
                    <a16:creationId xmlns:a16="http://schemas.microsoft.com/office/drawing/2014/main" id="{585E45EC-E339-168E-0ACD-652723CF030C}"/>
                  </a:ext>
                </a:extLst>
              </p:cNvPr>
              <p:cNvSpPr/>
              <p:nvPr/>
            </p:nvSpPr>
            <p:spPr>
              <a:xfrm>
                <a:off x="8468309" y="4036481"/>
                <a:ext cx="2238451" cy="1094746"/>
              </a:xfrm>
              <a:custGeom>
                <a:avLst/>
                <a:gdLst>
                  <a:gd name="connsiteX0" fmla="*/ 1766040 w 2238451"/>
                  <a:gd name="connsiteY0" fmla="*/ 425739 h 1094746"/>
                  <a:gd name="connsiteX1" fmla="*/ 1064419 w 2238451"/>
                  <a:gd name="connsiteY1" fmla="*/ 610810 h 1094746"/>
                  <a:gd name="connsiteX2" fmla="*/ 0 w 2238451"/>
                  <a:gd name="connsiteY2" fmla="*/ 0 h 1094746"/>
                  <a:gd name="connsiteX3" fmla="*/ 224552 w 2238451"/>
                  <a:gd name="connsiteY3" fmla="*/ 589017 h 1094746"/>
                  <a:gd name="connsiteX4" fmla="*/ 1064419 w 2238451"/>
                  <a:gd name="connsiteY4" fmla="*/ 855440 h 1094746"/>
                  <a:gd name="connsiteX5" fmla="*/ 1831677 w 2238451"/>
                  <a:gd name="connsiteY5" fmla="*/ 665359 h 1094746"/>
                  <a:gd name="connsiteX6" fmla="*/ 1700717 w 2238451"/>
                  <a:gd name="connsiteY6" fmla="*/ 1007793 h 1094746"/>
                  <a:gd name="connsiteX7" fmla="*/ 1929108 w 2238451"/>
                  <a:gd name="connsiteY7" fmla="*/ 1094746 h 1094746"/>
                  <a:gd name="connsiteX8" fmla="*/ 2238452 w 2238451"/>
                  <a:gd name="connsiteY8" fmla="*/ 285902 h 1094746"/>
                  <a:gd name="connsiteX9" fmla="*/ 1395022 w 2238451"/>
                  <a:gd name="connsiteY9" fmla="*/ 87449 h 1094746"/>
                  <a:gd name="connsiteX10" fmla="*/ 1339596 w 2238451"/>
                  <a:gd name="connsiteY10" fmla="*/ 325403 h 1094746"/>
                  <a:gd name="connsiteX11" fmla="*/ 1766040 w 2238451"/>
                  <a:gd name="connsiteY11" fmla="*/ 425739 h 1094746"/>
                  <a:gd name="connsiteX12" fmla="*/ 1766040 w 2238451"/>
                  <a:gd name="connsiteY12" fmla="*/ 425739 h 109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8451" h="1094746">
                    <a:moveTo>
                      <a:pt x="1766040" y="425739"/>
                    </a:moveTo>
                    <a:cubicBezTo>
                      <a:pt x="1553956" y="531400"/>
                      <a:pt x="1274550" y="610810"/>
                      <a:pt x="1064419" y="610810"/>
                    </a:cubicBezTo>
                    <a:cubicBezTo>
                      <a:pt x="616430" y="610810"/>
                      <a:pt x="218961" y="363150"/>
                      <a:pt x="0" y="0"/>
                    </a:cubicBezTo>
                    <a:cubicBezTo>
                      <a:pt x="54731" y="210417"/>
                      <a:pt x="130121" y="406203"/>
                      <a:pt x="224552" y="589017"/>
                    </a:cubicBezTo>
                    <a:cubicBezTo>
                      <a:pt x="464573" y="756447"/>
                      <a:pt x="754361" y="855440"/>
                      <a:pt x="1064419" y="855440"/>
                    </a:cubicBezTo>
                    <a:cubicBezTo>
                      <a:pt x="1297581" y="855440"/>
                      <a:pt x="1593771" y="776935"/>
                      <a:pt x="1831677" y="665359"/>
                    </a:cubicBezTo>
                    <a:lnTo>
                      <a:pt x="1700717" y="1007793"/>
                    </a:lnTo>
                    <a:lnTo>
                      <a:pt x="1929108" y="1094746"/>
                    </a:lnTo>
                    <a:lnTo>
                      <a:pt x="2238452" y="285902"/>
                    </a:lnTo>
                    <a:lnTo>
                      <a:pt x="1395022" y="87449"/>
                    </a:lnTo>
                    <a:lnTo>
                      <a:pt x="1339596" y="325403"/>
                    </a:lnTo>
                    <a:lnTo>
                      <a:pt x="1766040" y="425739"/>
                    </a:lnTo>
                    <a:lnTo>
                      <a:pt x="1766040" y="425739"/>
                    </a:lnTo>
                    <a:close/>
                  </a:path>
                </a:pathLst>
              </a:custGeom>
              <a:solidFill>
                <a:schemeClr val="accent6">
                  <a:lumMod val="75000"/>
                </a:schemeClr>
              </a:solidFill>
              <a:ln w="9525" cap="flat">
                <a:noFill/>
                <a:prstDash val="solid"/>
                <a:miter/>
              </a:ln>
            </p:spPr>
            <p:txBody>
              <a:bodyPr rtlCol="0" anchor="ctr"/>
              <a:lstStyle/>
              <a:p>
                <a:endParaRPr lang="en-US" dirty="0"/>
              </a:p>
            </p:txBody>
          </p:sp>
          <p:sp>
            <p:nvSpPr>
              <p:cNvPr id="121" name="Rectangle: Rounded Corners 120">
                <a:extLst>
                  <a:ext uri="{FF2B5EF4-FFF2-40B4-BE49-F238E27FC236}">
                    <a16:creationId xmlns:a16="http://schemas.microsoft.com/office/drawing/2014/main" id="{950DED73-BE0B-DE56-394E-1860562007CA}"/>
                  </a:ext>
                </a:extLst>
              </p:cNvPr>
              <p:cNvSpPr/>
              <p:nvPr/>
            </p:nvSpPr>
            <p:spPr>
              <a:xfrm>
                <a:off x="10912118" y="3919854"/>
                <a:ext cx="2797391" cy="803385"/>
              </a:xfrm>
              <a:prstGeom prst="roundRect">
                <a:avLst/>
              </a:prstGeom>
              <a:noFill/>
              <a:ln w="28575">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pPr>
                <a:r>
                  <a:rPr lang="en-IN" sz="2200" dirty="0">
                    <a:solidFill>
                      <a:srgbClr val="404040"/>
                    </a:solidFill>
                    <a:latin typeface="Open Sans" pitchFamily="2" charset="0"/>
                    <a:ea typeface="Open Sans" panose="020B0606030504020204" pitchFamily="34" charset="0"/>
                    <a:cs typeface="Open Sans" panose="020B0606030504020204" pitchFamily="34" charset="0"/>
                  </a:rPr>
                  <a:t>Performing </a:t>
                </a:r>
              </a:p>
              <a:p>
                <a:pPr algn="ctr">
                  <a:lnSpc>
                    <a:spcPct val="115000"/>
                  </a:lnSpc>
                </a:pPr>
                <a:r>
                  <a:rPr lang="en-IN" sz="2200" dirty="0">
                    <a:solidFill>
                      <a:srgbClr val="404040"/>
                    </a:solidFill>
                    <a:latin typeface="Open Sans" pitchFamily="2" charset="0"/>
                    <a:ea typeface="Open Sans" panose="020B0606030504020204" pitchFamily="34" charset="0"/>
                    <a:cs typeface="Open Sans" panose="020B0606030504020204" pitchFamily="34" charset="0"/>
                  </a:rPr>
                  <a:t>unit tests</a:t>
                </a:r>
              </a:p>
            </p:txBody>
          </p:sp>
        </p:grpSp>
      </p:grpSp>
    </p:spTree>
    <p:extLst>
      <p:ext uri="{BB962C8B-B14F-4D97-AF65-F5344CB8AC3E}">
        <p14:creationId xmlns:p14="http://schemas.microsoft.com/office/powerpoint/2010/main" val="3473402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EB4BE8-FB61-E9DE-40B9-4EF6EE2F4C85}"/>
              </a:ext>
            </a:extLst>
          </p:cNvPr>
          <p:cNvSpPr>
            <a:spLocks noGrp="1"/>
          </p:cNvSpPr>
          <p:nvPr>
            <p:ph type="body" idx="10"/>
          </p:nvPr>
        </p:nvSpPr>
        <p:spPr/>
        <p:txBody>
          <a:bodyPr>
            <a:normAutofit/>
          </a:bodyPr>
          <a:lstStyle/>
          <a:p>
            <a:r>
              <a:rPr lang="en-US" dirty="0">
                <a:solidFill>
                  <a:srgbClr val="404040"/>
                </a:solidFill>
                <a:latin typeface="Open Sans" pitchFamily="2" charset="0"/>
              </a:rPr>
              <a:t>Continuous integration offers several advantages, including:</a:t>
            </a:r>
            <a:endParaRPr lang="en-IN" dirty="0">
              <a:solidFill>
                <a:srgbClr val="404040"/>
              </a:solidFill>
              <a:latin typeface="Open Sans" pitchFamily="2" charset="0"/>
            </a:endParaRPr>
          </a:p>
        </p:txBody>
      </p:sp>
      <p:sp>
        <p:nvSpPr>
          <p:cNvPr id="4" name="Title 3">
            <a:extLst>
              <a:ext uri="{FF2B5EF4-FFF2-40B4-BE49-F238E27FC236}">
                <a16:creationId xmlns:a16="http://schemas.microsoft.com/office/drawing/2014/main" id="{DAB5BB66-E2F2-CCA5-7884-E6C3A993CEE6}"/>
              </a:ext>
            </a:extLst>
          </p:cNvPr>
          <p:cNvSpPr>
            <a:spLocks noGrp="1"/>
          </p:cNvSpPr>
          <p:nvPr>
            <p:ph type="title"/>
          </p:nvPr>
        </p:nvSpPr>
        <p:spPr/>
        <p:txBody>
          <a:bodyPr/>
          <a:lstStyle/>
          <a:p>
            <a:r>
              <a:rPr lang="en-IN" dirty="0"/>
              <a:t>Advantages of Continuous Integration</a:t>
            </a:r>
          </a:p>
        </p:txBody>
      </p:sp>
      <p:sp>
        <p:nvSpPr>
          <p:cNvPr id="5" name="Brandline_LVC">
            <a:extLst>
              <a:ext uri="{FF2B5EF4-FFF2-40B4-BE49-F238E27FC236}">
                <a16:creationId xmlns:a16="http://schemas.microsoft.com/office/drawing/2014/main" id="{6D6897FC-D953-D909-778F-0F3C19E6FDD1}"/>
              </a:ext>
            </a:extLst>
          </p:cNvPr>
          <p:cNvSpPr/>
          <p:nvPr/>
        </p:nvSpPr>
        <p:spPr>
          <a:xfrm>
            <a:off x="3911600" y="816324"/>
            <a:ext cx="844954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 name="Group 1">
            <a:extLst>
              <a:ext uri="{FF2B5EF4-FFF2-40B4-BE49-F238E27FC236}">
                <a16:creationId xmlns:a16="http://schemas.microsoft.com/office/drawing/2014/main" id="{989E9FF9-10E8-C020-C99A-12B31546B5D9}"/>
              </a:ext>
            </a:extLst>
          </p:cNvPr>
          <p:cNvGrpSpPr/>
          <p:nvPr/>
        </p:nvGrpSpPr>
        <p:grpSpPr>
          <a:xfrm>
            <a:off x="2395169" y="2884985"/>
            <a:ext cx="12937081" cy="870967"/>
            <a:chOff x="2395169" y="2884985"/>
            <a:chExt cx="12937081" cy="870967"/>
          </a:xfrm>
        </p:grpSpPr>
        <p:sp>
          <p:nvSpPr>
            <p:cNvPr id="20" name="Google Shape;333;p7">
              <a:extLst>
                <a:ext uri="{FF2B5EF4-FFF2-40B4-BE49-F238E27FC236}">
                  <a16:creationId xmlns:a16="http://schemas.microsoft.com/office/drawing/2014/main" id="{4A23CEDB-C7E0-83B7-F9C1-252AB25A5316}"/>
                </a:ext>
              </a:extLst>
            </p:cNvPr>
            <p:cNvSpPr/>
            <p:nvPr/>
          </p:nvSpPr>
          <p:spPr>
            <a:xfrm>
              <a:off x="2395169" y="2947490"/>
              <a:ext cx="457200" cy="457200"/>
            </a:xfrm>
            <a:prstGeom prst="ellipse">
              <a:avLst/>
            </a:prstGeom>
            <a:solidFill>
              <a:srgbClr val="FF7575"/>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dirty="0">
                <a:solidFill>
                  <a:schemeClr val="lt1"/>
                </a:solidFill>
                <a:latin typeface="Open Sans"/>
                <a:ea typeface="Open Sans"/>
                <a:cs typeface="Open Sans"/>
                <a:sym typeface="Open Sans"/>
              </a:endParaRPr>
            </a:p>
          </p:txBody>
        </p:sp>
        <p:sp>
          <p:nvSpPr>
            <p:cNvPr id="24" name="Google Shape;337;p7">
              <a:extLst>
                <a:ext uri="{FF2B5EF4-FFF2-40B4-BE49-F238E27FC236}">
                  <a16:creationId xmlns:a16="http://schemas.microsoft.com/office/drawing/2014/main" id="{4F32BC1F-4113-A423-755D-81C56B6AE0B4}"/>
                </a:ext>
              </a:extLst>
            </p:cNvPr>
            <p:cNvSpPr txBox="1"/>
            <p:nvPr/>
          </p:nvSpPr>
          <p:spPr>
            <a:xfrm>
              <a:off x="3152850" y="2884985"/>
              <a:ext cx="12179400" cy="870967"/>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2200"/>
                <a:buFont typeface="Arial"/>
                <a:buNone/>
              </a:pPr>
              <a:r>
                <a:rPr lang="en-US" sz="2200" b="0" i="0" u="none" strike="noStrike" cap="none" dirty="0">
                  <a:solidFill>
                    <a:srgbClr val="404040"/>
                  </a:solidFill>
                  <a:latin typeface="Open Sans" pitchFamily="2" charset="0"/>
                  <a:ea typeface="Open Sans"/>
                  <a:cs typeface="Open Sans"/>
                  <a:sym typeface="Open Sans"/>
                </a:rPr>
                <a:t>It gives a clear snapshot of the ongoing development work when automated end-to-end acceptance tests are conducted.</a:t>
              </a:r>
              <a:endParaRPr lang="en-US" sz="2200" b="0" i="0" u="none" strike="noStrike" cap="none" dirty="0">
                <a:solidFill>
                  <a:srgbClr val="404040"/>
                </a:solidFill>
                <a:latin typeface="Open Sans" pitchFamily="2" charset="0"/>
                <a:ea typeface="Arial"/>
                <a:cs typeface="Arial"/>
                <a:sym typeface="Arial"/>
              </a:endParaRPr>
            </a:p>
          </p:txBody>
        </p:sp>
      </p:grpSp>
      <p:grpSp>
        <p:nvGrpSpPr>
          <p:cNvPr id="6" name="Group 5">
            <a:extLst>
              <a:ext uri="{FF2B5EF4-FFF2-40B4-BE49-F238E27FC236}">
                <a16:creationId xmlns:a16="http://schemas.microsoft.com/office/drawing/2014/main" id="{A25298D3-6BC9-097E-3792-3C7B3BD0A917}"/>
              </a:ext>
            </a:extLst>
          </p:cNvPr>
          <p:cNvGrpSpPr/>
          <p:nvPr/>
        </p:nvGrpSpPr>
        <p:grpSpPr>
          <a:xfrm>
            <a:off x="2430146" y="4245248"/>
            <a:ext cx="10893968" cy="870967"/>
            <a:chOff x="2430146" y="4303795"/>
            <a:chExt cx="10893968" cy="870967"/>
          </a:xfrm>
        </p:grpSpPr>
        <p:sp>
          <p:nvSpPr>
            <p:cNvPr id="22" name="Google Shape;335;p7">
              <a:extLst>
                <a:ext uri="{FF2B5EF4-FFF2-40B4-BE49-F238E27FC236}">
                  <a16:creationId xmlns:a16="http://schemas.microsoft.com/office/drawing/2014/main" id="{B0A37787-CD72-CB25-5BA7-99786FF35659}"/>
                </a:ext>
              </a:extLst>
            </p:cNvPr>
            <p:cNvSpPr/>
            <p:nvPr/>
          </p:nvSpPr>
          <p:spPr>
            <a:xfrm>
              <a:off x="2430146" y="4342237"/>
              <a:ext cx="457200" cy="4572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dirty="0">
                <a:solidFill>
                  <a:schemeClr val="lt1"/>
                </a:solidFill>
                <a:latin typeface="Open Sans"/>
                <a:ea typeface="Open Sans"/>
                <a:cs typeface="Open Sans"/>
                <a:sym typeface="Open Sans"/>
              </a:endParaRPr>
            </a:p>
          </p:txBody>
        </p:sp>
        <p:sp>
          <p:nvSpPr>
            <p:cNvPr id="25" name="Google Shape;338;p7">
              <a:extLst>
                <a:ext uri="{FF2B5EF4-FFF2-40B4-BE49-F238E27FC236}">
                  <a16:creationId xmlns:a16="http://schemas.microsoft.com/office/drawing/2014/main" id="{BD7B6F9C-E323-F912-4821-FF66A611824B}"/>
                </a:ext>
              </a:extLst>
            </p:cNvPr>
            <p:cNvSpPr txBox="1"/>
            <p:nvPr/>
          </p:nvSpPr>
          <p:spPr>
            <a:xfrm>
              <a:off x="3158047" y="4303795"/>
              <a:ext cx="10166067" cy="870967"/>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2200"/>
                <a:buFont typeface="Arial"/>
                <a:buNone/>
              </a:pPr>
              <a:r>
                <a:rPr lang="en-US" sz="2200" b="0" i="0" u="none" strike="noStrike" cap="none" dirty="0">
                  <a:solidFill>
                    <a:srgbClr val="404040"/>
                  </a:solidFill>
                  <a:latin typeface="Open Sans" pitchFamily="2" charset="0"/>
                  <a:ea typeface="Open Sans"/>
                  <a:cs typeface="Open Sans"/>
                  <a:sym typeface="Open Sans"/>
                </a:rPr>
                <a:t>It results in fewer bugs and quicker delivery when CI tools are used, as they are designed to identify and fix integration and regression issues faster. </a:t>
              </a:r>
              <a:endParaRPr sz="2200" b="0" i="0" u="none" strike="noStrike" cap="none" dirty="0">
                <a:solidFill>
                  <a:srgbClr val="404040"/>
                </a:solidFill>
                <a:latin typeface="Open Sans" pitchFamily="2" charset="0"/>
                <a:ea typeface="Arial"/>
                <a:cs typeface="Arial"/>
                <a:sym typeface="Arial"/>
              </a:endParaRPr>
            </a:p>
          </p:txBody>
        </p:sp>
      </p:grpSp>
      <p:grpSp>
        <p:nvGrpSpPr>
          <p:cNvPr id="7" name="Group 6">
            <a:extLst>
              <a:ext uri="{FF2B5EF4-FFF2-40B4-BE49-F238E27FC236}">
                <a16:creationId xmlns:a16="http://schemas.microsoft.com/office/drawing/2014/main" id="{04A92735-344E-D8D6-6933-CC0466B4714F}"/>
              </a:ext>
            </a:extLst>
          </p:cNvPr>
          <p:cNvGrpSpPr/>
          <p:nvPr/>
        </p:nvGrpSpPr>
        <p:grpSpPr>
          <a:xfrm>
            <a:off x="2412322" y="5619890"/>
            <a:ext cx="12405114" cy="1849784"/>
            <a:chOff x="2412322" y="5681420"/>
            <a:chExt cx="12405114" cy="1849784"/>
          </a:xfrm>
        </p:grpSpPr>
        <p:sp>
          <p:nvSpPr>
            <p:cNvPr id="23" name="Google Shape;336;p7">
              <a:extLst>
                <a:ext uri="{FF2B5EF4-FFF2-40B4-BE49-F238E27FC236}">
                  <a16:creationId xmlns:a16="http://schemas.microsoft.com/office/drawing/2014/main" id="{A93E096B-8B67-B71C-FCE0-8137CD1E6734}"/>
                </a:ext>
              </a:extLst>
            </p:cNvPr>
            <p:cNvSpPr/>
            <p:nvPr/>
          </p:nvSpPr>
          <p:spPr>
            <a:xfrm>
              <a:off x="2412322" y="5681420"/>
              <a:ext cx="457200" cy="457200"/>
            </a:xfrm>
            <a:prstGeom prst="ellipse">
              <a:avLst/>
            </a:prstGeom>
            <a:solidFill>
              <a:srgbClr val="17BFAB"/>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dirty="0">
                <a:solidFill>
                  <a:schemeClr val="lt1"/>
                </a:solidFill>
                <a:latin typeface="Open Sans"/>
                <a:ea typeface="Open Sans"/>
                <a:cs typeface="Open Sans"/>
                <a:sym typeface="Open Sans"/>
              </a:endParaRPr>
            </a:p>
          </p:txBody>
        </p:sp>
        <p:sp>
          <p:nvSpPr>
            <p:cNvPr id="26" name="Google Shape;339;p7">
              <a:extLst>
                <a:ext uri="{FF2B5EF4-FFF2-40B4-BE49-F238E27FC236}">
                  <a16:creationId xmlns:a16="http://schemas.microsoft.com/office/drawing/2014/main" id="{641331F2-DAA5-6A2B-21CC-E254FFCE7EC7}"/>
                </a:ext>
              </a:extLst>
            </p:cNvPr>
            <p:cNvSpPr txBox="1"/>
            <p:nvPr/>
          </p:nvSpPr>
          <p:spPr>
            <a:xfrm>
              <a:off x="3158048" y="7049574"/>
              <a:ext cx="11659388" cy="481630"/>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2200"/>
                <a:buFont typeface="Arial"/>
                <a:buNone/>
              </a:pPr>
              <a:r>
                <a:rPr lang="en-US" sz="2200" b="0" i="0" u="none" strike="noStrike" cap="none" dirty="0">
                  <a:solidFill>
                    <a:srgbClr val="404040"/>
                  </a:solidFill>
                  <a:latin typeface="Open Sans" pitchFamily="2" charset="0"/>
                  <a:ea typeface="Open Sans"/>
                  <a:cs typeface="Open Sans"/>
                  <a:sym typeface="Open Sans"/>
                </a:rPr>
                <a:t>It simplifies and accelerates delivery when the deployment process is automated by CI.</a:t>
              </a:r>
              <a:endParaRPr sz="2200" b="0" i="0" u="none" strike="noStrike" cap="none" dirty="0">
                <a:solidFill>
                  <a:srgbClr val="404040"/>
                </a:solidFill>
                <a:latin typeface="Open Sans" pitchFamily="2" charset="0"/>
                <a:ea typeface="Arial"/>
                <a:cs typeface="Arial"/>
                <a:sym typeface="Arial"/>
              </a:endParaRPr>
            </a:p>
          </p:txBody>
        </p:sp>
      </p:grpSp>
      <p:grpSp>
        <p:nvGrpSpPr>
          <p:cNvPr id="8" name="Group 7">
            <a:extLst>
              <a:ext uri="{FF2B5EF4-FFF2-40B4-BE49-F238E27FC236}">
                <a16:creationId xmlns:a16="http://schemas.microsoft.com/office/drawing/2014/main" id="{DF0F1203-3C9E-A88B-F906-15CBFB3832B6}"/>
              </a:ext>
            </a:extLst>
          </p:cNvPr>
          <p:cNvGrpSpPr/>
          <p:nvPr/>
        </p:nvGrpSpPr>
        <p:grpSpPr>
          <a:xfrm>
            <a:off x="2395169" y="5590893"/>
            <a:ext cx="12760981" cy="1822397"/>
            <a:chOff x="2395169" y="5590893"/>
            <a:chExt cx="12760981" cy="1822397"/>
          </a:xfrm>
        </p:grpSpPr>
        <p:sp>
          <p:nvSpPr>
            <p:cNvPr id="21" name="Google Shape;334;p7">
              <a:extLst>
                <a:ext uri="{FF2B5EF4-FFF2-40B4-BE49-F238E27FC236}">
                  <a16:creationId xmlns:a16="http://schemas.microsoft.com/office/drawing/2014/main" id="{08A6670B-C185-C7C0-D0C4-4943FEFECAE0}"/>
                </a:ext>
              </a:extLst>
            </p:cNvPr>
            <p:cNvSpPr/>
            <p:nvPr/>
          </p:nvSpPr>
          <p:spPr>
            <a:xfrm>
              <a:off x="2395169" y="6956090"/>
              <a:ext cx="457200" cy="457200"/>
            </a:xfrm>
            <a:prstGeom prst="ellipse">
              <a:avLst/>
            </a:prstGeom>
            <a:solidFill>
              <a:schemeClr val="accent1"/>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dirty="0">
                <a:solidFill>
                  <a:schemeClr val="lt1"/>
                </a:solidFill>
                <a:latin typeface="Open Sans"/>
                <a:ea typeface="Open Sans"/>
                <a:cs typeface="Open Sans"/>
                <a:sym typeface="Open Sans"/>
              </a:endParaRPr>
            </a:p>
          </p:txBody>
        </p:sp>
        <p:sp>
          <p:nvSpPr>
            <p:cNvPr id="27" name="Google Shape;340;p7">
              <a:extLst>
                <a:ext uri="{FF2B5EF4-FFF2-40B4-BE49-F238E27FC236}">
                  <a16:creationId xmlns:a16="http://schemas.microsoft.com/office/drawing/2014/main" id="{61A230B3-EE43-F799-83E6-6154C66652AA}"/>
                </a:ext>
              </a:extLst>
            </p:cNvPr>
            <p:cNvSpPr txBox="1"/>
            <p:nvPr/>
          </p:nvSpPr>
          <p:spPr>
            <a:xfrm>
              <a:off x="3152850" y="5590893"/>
              <a:ext cx="12003300" cy="870967"/>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2200"/>
                <a:buFont typeface="Arial"/>
                <a:buNone/>
              </a:pPr>
              <a:r>
                <a:rPr lang="en-US" sz="2200" b="0" i="0" u="none" strike="noStrike" cap="none" dirty="0">
                  <a:solidFill>
                    <a:srgbClr val="404040"/>
                  </a:solidFill>
                  <a:latin typeface="Open Sans" pitchFamily="2" charset="0"/>
                  <a:ea typeface="Open Sans"/>
                  <a:cs typeface="Open Sans"/>
                  <a:sym typeface="Open Sans"/>
                </a:rPr>
                <a:t>It is the automation of the deployment process that provides testers and end users with quick access to the software. </a:t>
              </a:r>
              <a:endParaRPr lang="en-US" sz="2200" b="0" i="0" u="none" strike="noStrike" cap="none" dirty="0">
                <a:solidFill>
                  <a:srgbClr val="404040"/>
                </a:solidFill>
                <a:latin typeface="Open Sans" pitchFamily="2" charset="0"/>
                <a:ea typeface="Arial"/>
                <a:cs typeface="Arial"/>
                <a:sym typeface="Arial"/>
              </a:endParaRPr>
            </a:p>
          </p:txBody>
        </p:sp>
      </p:grpSp>
    </p:spTree>
    <p:extLst>
      <p:ext uri="{BB962C8B-B14F-4D97-AF65-F5344CB8AC3E}">
        <p14:creationId xmlns:p14="http://schemas.microsoft.com/office/powerpoint/2010/main" val="2805675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2023_LVC" val="AhyyJCxm"/>
  <p:tag name="ARTICULATE_DESIGN_ID_CUSTOM DESIGN" val="Jpw3zL3z"/>
  <p:tag name="ARTICULATE_DESIGN_ID_2024_LVC" val="svEMZ810"/>
  <p:tag name="ARTICULATE_SLIDE_THUMBNAIL_REFRESH" val="1"/>
  <p:tag name="ARTICULATE_PROJECT_OPEN" val="0"/>
  <p:tag name="ARTICULATE_SLIDE_COUNT" val="67"/>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2024_LVC">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implilearn">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Flow_SignoffStatus xmlns="461d6144-fa1a-4092-829f-c84f3e3efa94" xsi:nil="true"/>
    <lcf76f155ced4ddcb4097134ff3c332f xmlns="461d6144-fa1a-4092-829f-c84f3e3efa94">
      <Terms xmlns="http://schemas.microsoft.com/office/infopath/2007/PartnerControls"/>
    </lcf76f155ced4ddcb4097134ff3c332f>
    <RelatedId xmlns="461d6144-fa1a-4092-829f-c84f3e3efa94" xsi:nil="true"/>
    <TaxCatchAll xmlns="236ee7c7-7e1f-44c3-af88-3b258280f10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37ED77BF1302443902AB0076FD5905A" ma:contentTypeVersion="20" ma:contentTypeDescription="Create a new document." ma:contentTypeScope="" ma:versionID="699c7d28d44cfd5f8e473877d2819393">
  <xsd:schema xmlns:xsd="http://www.w3.org/2001/XMLSchema" xmlns:xs="http://www.w3.org/2001/XMLSchema" xmlns:p="http://schemas.microsoft.com/office/2006/metadata/properties" xmlns:ns2="461d6144-fa1a-4092-829f-c84f3e3efa94" xmlns:ns3="236ee7c7-7e1f-44c3-af88-3b258280f106" targetNamespace="http://schemas.microsoft.com/office/2006/metadata/properties" ma:root="true" ma:fieldsID="f2a7211883085b086ebf453557c17dce" ns2:_="" ns3:_="">
    <xsd:import namespace="461d6144-fa1a-4092-829f-c84f3e3efa94"/>
    <xsd:import namespace="236ee7c7-7e1f-44c3-af88-3b258280f106"/>
    <xsd:element name="properties">
      <xsd:complexType>
        <xsd:sequence>
          <xsd:element name="documentManagement">
            <xsd:complexType>
              <xsd:all>
                <xsd:element ref="ns2:RelatedId" minOccurs="0"/>
                <xsd:element ref="ns2:MediaServiceMetadata" minOccurs="0"/>
                <xsd:element ref="ns2:MediaServiceFastMetadata" minOccurs="0"/>
                <xsd:element ref="ns2:MediaLengthInSeconds" minOccurs="0"/>
                <xsd:element ref="ns2:MediaServiceAutoKeyPoints" minOccurs="0"/>
                <xsd:element ref="ns2:MediaServiceKeyPoints" minOccurs="0"/>
                <xsd:element ref="ns2:MediaServiceDateTaken" minOccurs="0"/>
                <xsd:element ref="ns2:_Flow_SignoffStatu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61d6144-fa1a-4092-829f-c84f3e3efa94" elementFormDefault="qualified">
    <xsd:import namespace="http://schemas.microsoft.com/office/2006/documentManagement/types"/>
    <xsd:import namespace="http://schemas.microsoft.com/office/infopath/2007/PartnerControls"/>
    <xsd:element name="RelatedId" ma:index="8" nillable="true" ma:displayName="RelatedId" ma:internalName="RelatedId">
      <xsd:simpleType>
        <xsd:restriction base="dms:Text">
          <xsd:maxLength value="255"/>
        </xsd:restriction>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LengthInSeconds" ma:index="11" nillable="true" ma:displayName="Length (seconds)"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_Flow_SignoffStatus" ma:index="15" nillable="true" ma:displayName="Sign-off status" ma:internalName="Sign_x002d_off_x0020_status">
      <xsd:simpleType>
        <xsd:restriction base="dms:Text"/>
      </xsd:simpleType>
    </xsd:element>
    <xsd:element name="MediaServiceAutoTags" ma:index="18" nillable="true" ma:displayName="Tags" ma:internalName="MediaServiceAutoTags"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02cfc928-783c-4987-87ee-367920adf3c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5"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6"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6ee7c7-7e1f-44c3-af88-3b258280f106"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a419837c-c620-440a-aa71-e346826adc5a}" ma:internalName="TaxCatchAll" ma:showField="CatchAllData" ma:web="236ee7c7-7e1f-44c3-af88-3b258280f10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3710CA7-1677-4FEF-BB79-0D184B93C257}">
  <ds:schemaRefs>
    <ds:schemaRef ds:uri="http://schemas.microsoft.com/office/infopath/2007/PartnerControls"/>
    <ds:schemaRef ds:uri="http://schemas.microsoft.com/office/2006/documentManagement/types"/>
    <ds:schemaRef ds:uri="http://purl.org/dc/terms/"/>
    <ds:schemaRef ds:uri="http://purl.org/dc/elements/1.1/"/>
    <ds:schemaRef ds:uri="http://purl.org/dc/dcmitype/"/>
    <ds:schemaRef ds:uri="236ee7c7-7e1f-44c3-af88-3b258280f106"/>
    <ds:schemaRef ds:uri="http://schemas.openxmlformats.org/package/2006/metadata/core-properties"/>
    <ds:schemaRef ds:uri="461d6144-fa1a-4092-829f-c84f3e3efa94"/>
    <ds:schemaRef ds:uri="http://www.w3.org/XML/1998/namespace"/>
    <ds:schemaRef ds:uri="http://schemas.microsoft.com/office/2006/metadata/properties"/>
  </ds:schemaRefs>
</ds:datastoreItem>
</file>

<file path=customXml/itemProps2.xml><?xml version="1.0" encoding="utf-8"?>
<ds:datastoreItem xmlns:ds="http://schemas.openxmlformats.org/officeDocument/2006/customXml" ds:itemID="{C0EE7C40-65A8-4A6E-911E-51151F573A59}">
  <ds:schemaRefs>
    <ds:schemaRef ds:uri="http://schemas.microsoft.com/sharepoint/v3/contenttype/forms"/>
  </ds:schemaRefs>
</ds:datastoreItem>
</file>

<file path=customXml/itemProps3.xml><?xml version="1.0" encoding="utf-8"?>
<ds:datastoreItem xmlns:ds="http://schemas.openxmlformats.org/officeDocument/2006/customXml" ds:itemID="{F0B93745-29C5-4A48-BFBB-E827839C8DB7}">
  <ds:schemaRefs>
    <ds:schemaRef ds:uri="236ee7c7-7e1f-44c3-af88-3b258280f106"/>
    <ds:schemaRef ds:uri="461d6144-fa1a-4092-829f-c84f3e3efa9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2</TotalTime>
  <Words>5591</Words>
  <Application>Microsoft Office PowerPoint</Application>
  <PresentationFormat>Custom</PresentationFormat>
  <Paragraphs>577</Paragraphs>
  <Slides>34</Slides>
  <Notes>31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34</vt:i4>
      </vt:variant>
    </vt:vector>
  </HeadingPairs>
  <TitlesOfParts>
    <vt:vector size="47" baseType="lpstr">
      <vt:lpstr>__Source_Sans_Pro_fa6df0</vt:lpstr>
      <vt:lpstr>-apple-system</vt:lpstr>
      <vt:lpstr>Arial</vt:lpstr>
      <vt:lpstr>Calibri</vt:lpstr>
      <vt:lpstr>Courier New</vt:lpstr>
      <vt:lpstr>Georgia</vt:lpstr>
      <vt:lpstr>Google Sans</vt:lpstr>
      <vt:lpstr>Open sans</vt:lpstr>
      <vt:lpstr>Open sans</vt:lpstr>
      <vt:lpstr>Open Sans light</vt:lpstr>
      <vt:lpstr>Roboto</vt:lpstr>
      <vt:lpstr>Söhne</vt:lpstr>
      <vt:lpstr>2024_LVC</vt:lpstr>
      <vt:lpstr>PowerPoint Presentation</vt:lpstr>
      <vt:lpstr>PowerPoint Presentation</vt:lpstr>
      <vt:lpstr>PowerPoint Presentation</vt:lpstr>
      <vt:lpstr>PowerPoint Presentation</vt:lpstr>
      <vt:lpstr>PowerPoint Presentation</vt:lpstr>
      <vt:lpstr>What Is a CI/CD Pipeline?</vt:lpstr>
      <vt:lpstr>Continuous Integration</vt:lpstr>
      <vt:lpstr>Tasks Involved in Continuous Integration</vt:lpstr>
      <vt:lpstr>Advantages of Continuous Integration</vt:lpstr>
      <vt:lpstr>Continuous Delivery</vt:lpstr>
      <vt:lpstr>Tasks Involved in Continuous Delivery</vt:lpstr>
      <vt:lpstr>Advantages of Continuous Delivery</vt:lpstr>
      <vt:lpstr>Continuous Deployment</vt:lpstr>
      <vt:lpstr>Tasks Involved in Continuous Deployment</vt:lpstr>
      <vt:lpstr>Advantages of Continuous Deployment</vt:lpstr>
      <vt:lpstr>Importance of CI/CD Pipeline</vt:lpstr>
      <vt:lpstr>CI/CD Workflow</vt:lpstr>
      <vt:lpstr>Elements of a CI/CD Pipeline</vt:lpstr>
      <vt:lpstr>Elements of a CI/CD Pipeline</vt:lpstr>
      <vt:lpstr>CI/CD Tools</vt:lpstr>
      <vt:lpstr>PowerPoint Presentation</vt:lpstr>
      <vt:lpstr>PowerPoint Presentation</vt:lpstr>
      <vt:lpstr>What Is Jenkins?</vt:lpstr>
      <vt:lpstr>Why Use Jenkins?</vt:lpstr>
      <vt:lpstr>Jenkins: Features</vt:lpstr>
      <vt:lpstr>Benefits of Jenkins</vt:lpstr>
      <vt:lpstr>Role of Jenkins in DevOps</vt:lpstr>
      <vt:lpstr>How Does Jenkins Work?</vt:lpstr>
      <vt:lpstr>Jenkins Architecture</vt:lpstr>
      <vt:lpstr>Assisted Practice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Shreemayee Bhattacharyya</dc:creator>
  <cp:lastModifiedBy>Shreemayee Bhattacharyya</cp:lastModifiedBy>
  <cp:revision>4</cp:revision>
  <dcterms:modified xsi:type="dcterms:W3CDTF">2024-09-11T12:27:13Z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0x010100E37ED77BF1302443902AB0076FD5905A</vt:lpwstr>
  </property>
  <property fmtid="{D5CDD505-2E9C-101B-9397-08002B2CF9AE}" pid="4" name="ArticulateGUID">
    <vt:lpwstr>B652525E-EED5-4C91-8592-5DBEF40DB197</vt:lpwstr>
  </property>
  <property fmtid="{D5CDD505-2E9C-101B-9397-08002B2CF9AE}" pid="5" name="ArticulatePath">
    <vt:lpwstr>https://simplilearnsolution-my.sharepoint.com/personal/pistorage_simplilearn_com/Documents/Simplilearn Project Backup/Templates/01_Simplilearn Templates/LVC/2023_LVC/AIML_DS_LVC_Template_2023</vt:lpwstr>
  </property>
</Properties>
</file>